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6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71"/>
  </p:notesMasterIdLst>
  <p:sldIdLst>
    <p:sldId id="665" r:id="rId2"/>
    <p:sldId id="666" r:id="rId3"/>
    <p:sldId id="667" r:id="rId4"/>
    <p:sldId id="538" r:id="rId5"/>
    <p:sldId id="540" r:id="rId6"/>
    <p:sldId id="542" r:id="rId7"/>
    <p:sldId id="543" r:id="rId8"/>
    <p:sldId id="544" r:id="rId9"/>
    <p:sldId id="545" r:id="rId10"/>
    <p:sldId id="546" r:id="rId11"/>
    <p:sldId id="548" r:id="rId12"/>
    <p:sldId id="549" r:id="rId13"/>
    <p:sldId id="550" r:id="rId14"/>
    <p:sldId id="551" r:id="rId15"/>
    <p:sldId id="552" r:id="rId16"/>
    <p:sldId id="553" r:id="rId17"/>
    <p:sldId id="554" r:id="rId18"/>
    <p:sldId id="556" r:id="rId19"/>
    <p:sldId id="557" r:id="rId20"/>
    <p:sldId id="558" r:id="rId21"/>
    <p:sldId id="559" r:id="rId22"/>
    <p:sldId id="577" r:id="rId23"/>
    <p:sldId id="578" r:id="rId24"/>
    <p:sldId id="579" r:id="rId25"/>
    <p:sldId id="580" r:id="rId26"/>
    <p:sldId id="609" r:id="rId27"/>
    <p:sldId id="610" r:id="rId28"/>
    <p:sldId id="581" r:id="rId29"/>
    <p:sldId id="582" r:id="rId30"/>
    <p:sldId id="583" r:id="rId31"/>
    <p:sldId id="584" r:id="rId32"/>
    <p:sldId id="585" r:id="rId33"/>
    <p:sldId id="586" r:id="rId34"/>
    <p:sldId id="560" r:id="rId35"/>
    <p:sldId id="587" r:id="rId36"/>
    <p:sldId id="588" r:id="rId37"/>
    <p:sldId id="589" r:id="rId38"/>
    <p:sldId id="590" r:id="rId39"/>
    <p:sldId id="591" r:id="rId40"/>
    <p:sldId id="592" r:id="rId41"/>
    <p:sldId id="593" r:id="rId42"/>
    <p:sldId id="594" r:id="rId43"/>
    <p:sldId id="595" r:id="rId44"/>
    <p:sldId id="596" r:id="rId45"/>
    <p:sldId id="597" r:id="rId46"/>
    <p:sldId id="598" r:id="rId47"/>
    <p:sldId id="599" r:id="rId48"/>
    <p:sldId id="600" r:id="rId49"/>
    <p:sldId id="601" r:id="rId50"/>
    <p:sldId id="602" r:id="rId51"/>
    <p:sldId id="603" r:id="rId52"/>
    <p:sldId id="604" r:id="rId53"/>
    <p:sldId id="605" r:id="rId54"/>
    <p:sldId id="611" r:id="rId55"/>
    <p:sldId id="612" r:id="rId56"/>
    <p:sldId id="613" r:id="rId57"/>
    <p:sldId id="614" r:id="rId58"/>
    <p:sldId id="615" r:id="rId59"/>
    <p:sldId id="616" r:id="rId60"/>
    <p:sldId id="617" r:id="rId61"/>
    <p:sldId id="618" r:id="rId62"/>
    <p:sldId id="619" r:id="rId63"/>
    <p:sldId id="620" r:id="rId64"/>
    <p:sldId id="621" r:id="rId65"/>
    <p:sldId id="622" r:id="rId66"/>
    <p:sldId id="623" r:id="rId67"/>
    <p:sldId id="624" r:id="rId68"/>
    <p:sldId id="625" r:id="rId69"/>
    <p:sldId id="648" r:id="rId70"/>
  </p:sldIdLst>
  <p:sldSz cx="9144000" cy="6858000" type="screen4x3"/>
  <p:notesSz cx="6858000" cy="9144000"/>
  <p:custDataLst>
    <p:tags r:id="rId72"/>
  </p:custDataLst>
  <p:defaultTextStyle>
    <a:defPPr>
      <a:defRPr lang="ar-SA"/>
    </a:defPPr>
    <a:lvl1pPr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r" rtl="1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r" defTabSz="914400" rtl="1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33CC"/>
    <a:srgbClr val="0000FF"/>
    <a:srgbClr val="008000"/>
    <a:srgbClr val="00FFFF"/>
    <a:srgbClr val="FFFFCC"/>
    <a:srgbClr val="FFF3FE"/>
    <a:srgbClr val="FFE7FC"/>
    <a:srgbClr val="FFCC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309" autoAdjust="0"/>
    <p:restoredTop sz="98901" autoAdjust="0"/>
  </p:normalViewPr>
  <p:slideViewPr>
    <p:cSldViewPr>
      <p:cViewPr varScale="1">
        <p:scale>
          <a:sx n="74" d="100"/>
          <a:sy n="74" d="100"/>
        </p:scale>
        <p:origin x="-141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01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gs" Target="tags/tag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7464EBB0-4A93-467D-8683-8F65C25F2AD7}" type="datetimeFigureOut">
              <a:rPr lang="ar-SA"/>
              <a:pPr>
                <a:defRPr/>
              </a:pPr>
              <a:t>08/09/35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pPr lvl="0"/>
            <a:endParaRPr lang="ar-SA" noProof="0" smtClean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noProof="0" smtClean="0"/>
              <a:t>انقر لتحرير أنماط النص الرئيسي</a:t>
            </a:r>
          </a:p>
          <a:p>
            <a:pPr lvl="1"/>
            <a:r>
              <a:rPr lang="ar-SA" noProof="0" smtClean="0"/>
              <a:t>المستوى الثاني</a:t>
            </a:r>
          </a:p>
          <a:p>
            <a:pPr lvl="2"/>
            <a:r>
              <a:rPr lang="ar-SA" noProof="0" smtClean="0"/>
              <a:t>المستوى الثالث</a:t>
            </a:r>
          </a:p>
          <a:p>
            <a:pPr lvl="3"/>
            <a:r>
              <a:rPr lang="ar-SA" noProof="0" smtClean="0"/>
              <a:t>المستوى الرابع</a:t>
            </a:r>
          </a:p>
          <a:p>
            <a:pPr lvl="4"/>
            <a:r>
              <a:rPr lang="ar-SA" noProof="0" smtClean="0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BC230648-5851-4A9D-A3CF-2B38B69608B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rtl="1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D503C6-6807-430F-8E59-F932DE24FA61}" type="datetimeFigureOut">
              <a:rPr lang="ar-SA"/>
              <a:pPr>
                <a:defRPr/>
              </a:pPr>
              <a:t>08/09/35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32E626-A5DD-4AAC-9379-7D27431BB8A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A23560-676B-4C51-AC29-BBB899CB4B1F}" type="datetimeFigureOut">
              <a:rPr lang="ar-SA"/>
              <a:pPr>
                <a:defRPr/>
              </a:pPr>
              <a:t>08/09/35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46B4CF-D389-4879-9359-C321C24C797E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69F04-38E4-4B02-9268-A5AF9F80D12D}" type="datetimeFigureOut">
              <a:rPr lang="ar-SA"/>
              <a:pPr>
                <a:defRPr/>
              </a:pPr>
              <a:t>08/09/35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0F4770-685C-4E4B-96DD-26E339204A23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561DE9-CA2E-43C5-8428-F4698AA97F05}" type="datetimeFigureOut">
              <a:rPr lang="ar-SA"/>
              <a:pPr>
                <a:defRPr/>
              </a:pPr>
              <a:t>08/09/35</a:t>
            </a:fld>
            <a:endParaRPr lang="ar-SA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D4503D-8D18-4445-97BD-0F46FC20171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A27D06-A307-4B04-BADD-EBB6E471CF99}" type="datetimeFigureOut">
              <a:rPr lang="ar-SA"/>
              <a:pPr>
                <a:defRPr/>
              </a:pPr>
              <a:t>08/09/35</a:t>
            </a:fld>
            <a:endParaRPr lang="ar-SA"/>
          </a:p>
        </p:txBody>
      </p:sp>
      <p:sp>
        <p:nvSpPr>
          <p:cNvPr id="8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9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6BE1ED-E559-47D1-B479-33E067DCE69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24B2DE-CE10-4485-ABF5-504C6A4657DD}" type="datetimeFigureOut">
              <a:rPr lang="ar-SA"/>
              <a:pPr>
                <a:defRPr/>
              </a:pPr>
              <a:t>08/09/35</a:t>
            </a:fld>
            <a:endParaRPr lang="ar-SA"/>
          </a:p>
        </p:txBody>
      </p:sp>
      <p:sp>
        <p:nvSpPr>
          <p:cNvPr id="4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5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665F10-8CE8-4E46-B83F-9ACDEDD94975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C3DF56-2FF9-4AC4-989D-0C92ECE7D3F1}" type="datetimeFigureOut">
              <a:rPr lang="ar-SA"/>
              <a:pPr>
                <a:defRPr/>
              </a:pPr>
              <a:t>08/09/35</a:t>
            </a:fld>
            <a:endParaRPr lang="ar-SA"/>
          </a:p>
        </p:txBody>
      </p:sp>
      <p:sp>
        <p:nvSpPr>
          <p:cNvPr id="3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4B98A3-27BA-440F-909C-7C0F1E6173CC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6AC5CF-FE7F-4678-ADD1-F082D2AE69A6}" type="datetimeFigureOut">
              <a:rPr lang="ar-SA"/>
              <a:pPr>
                <a:defRPr/>
              </a:pPr>
              <a:t>08/09/35</a:t>
            </a:fld>
            <a:endParaRPr lang="ar-SA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3989A5-7C9A-4E6B-89DF-8C04164C8973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ar-SA" noProof="0" smtClean="0"/>
              <a:t>انقر فوق الرمز لإضافة صورة</a:t>
            </a:r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775CF4-6925-48F6-A1BF-55B93D515000}" type="datetimeFigureOut">
              <a:rPr lang="ar-SA"/>
              <a:pPr>
                <a:defRPr/>
              </a:pPr>
              <a:t>08/09/35</a:t>
            </a:fld>
            <a:endParaRPr lang="ar-SA"/>
          </a:p>
        </p:txBody>
      </p:sp>
      <p:sp>
        <p:nvSpPr>
          <p:cNvPr id="6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EE3732-688C-4274-95E1-B57CFC02B3D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12B56-952F-4F9E-8E06-02F21413019D}" type="datetimeFigureOut">
              <a:rPr lang="ar-SA"/>
              <a:pPr>
                <a:defRPr/>
              </a:pPr>
              <a:t>08/09/35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DA087-C43F-4D2C-82DF-3DEE4C2867D7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8CEC02-EB0A-4760-97A0-3F22D0B3B071}" type="datetimeFigureOut">
              <a:rPr lang="ar-SA"/>
              <a:pPr>
                <a:defRPr/>
              </a:pPr>
              <a:t>08/09/35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6227DA-B2A5-417F-A734-0F34F7303D9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عنوان ون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58190F-E82C-48D3-B62B-F1BE0B4EA2CE}" type="datetimeFigureOut">
              <a:rPr lang="ar-SA"/>
              <a:pPr>
                <a:defRPr/>
              </a:pPr>
              <a:t>08/09/35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49059D-3763-4922-ADFA-1ADAD9ED8DD9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عنصر نائب للعنوان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نمط العنوان الرئيسي</a:t>
            </a:r>
          </a:p>
        </p:txBody>
      </p:sp>
      <p:sp>
        <p:nvSpPr>
          <p:cNvPr id="1027" name="عنصر نائب للنص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036A2BA-35E6-4EF6-94A2-451140A8E33C}" type="datetimeFigureOut">
              <a:rPr lang="ar-SA"/>
              <a:pPr>
                <a:defRPr/>
              </a:pPr>
              <a:t>08/09/35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3B51496-0BA7-4A4F-9C35-B645CDC96D8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1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2pPr>
      <a:lvl3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3pPr>
      <a:lvl4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4pPr>
      <a:lvl5pPr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5pPr>
      <a:lvl6pPr marL="4572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6pPr>
      <a:lvl7pPr marL="9144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7pPr>
      <a:lvl8pPr marL="13716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8pPr>
      <a:lvl9pPr marL="1828800" algn="ctr" rtl="1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  <a:cs typeface="Times New Roman" pitchFamily="18" charset="0"/>
        </a:defRPr>
      </a:lvl9pPr>
    </p:titleStyle>
    <p:bodyStyle>
      <a:lvl1pPr marL="342900" indent="-3429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rtl="1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2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3.wav"/><Relationship Id="rId5" Type="http://schemas.openxmlformats.org/officeDocument/2006/relationships/slide" Target="slide2.xml"/><Relationship Id="rId10" Type="http://schemas.openxmlformats.org/officeDocument/2006/relationships/image" Target="../media/image4.jpeg"/><Relationship Id="rId4" Type="http://schemas.openxmlformats.org/officeDocument/2006/relationships/audio" Target="../media/audio2.wav"/><Relationship Id="rId9" Type="http://schemas.openxmlformats.org/officeDocument/2006/relationships/image" Target="../media/image3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slide" Target="slide53.xml"/><Relationship Id="rId3" Type="http://schemas.openxmlformats.org/officeDocument/2006/relationships/image" Target="../media/image2.png"/><Relationship Id="rId7" Type="http://schemas.openxmlformats.org/officeDocument/2006/relationships/slide" Target="slide1.xml"/><Relationship Id="rId12" Type="http://schemas.openxmlformats.org/officeDocument/2006/relationships/slide" Target="slide39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3.wav"/><Relationship Id="rId11" Type="http://schemas.openxmlformats.org/officeDocument/2006/relationships/slide" Target="slide20.xml"/><Relationship Id="rId5" Type="http://schemas.openxmlformats.org/officeDocument/2006/relationships/slide" Target="slide2.xml"/><Relationship Id="rId10" Type="http://schemas.openxmlformats.org/officeDocument/2006/relationships/image" Target="../media/image5.jpeg"/><Relationship Id="rId4" Type="http://schemas.openxmlformats.org/officeDocument/2006/relationships/audio" Target="../media/audio2.wav"/><Relationship Id="rId9" Type="http://schemas.openxmlformats.org/officeDocument/2006/relationships/slide" Target="slide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" Target="slide2.xml"/><Relationship Id="rId7" Type="http://schemas.openxmlformats.org/officeDocument/2006/relationships/audio" Target="../media/audio1.wav"/><Relationship Id="rId12" Type="http://schemas.openxmlformats.org/officeDocument/2006/relationships/image" Target="../media/image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6" Type="http://schemas.openxmlformats.org/officeDocument/2006/relationships/slide" Target="slide4.xml"/><Relationship Id="rId11" Type="http://schemas.openxmlformats.org/officeDocument/2006/relationships/slide" Target="slide11.xml"/><Relationship Id="rId5" Type="http://schemas.openxmlformats.org/officeDocument/2006/relationships/audio" Target="../media/audio4.wav"/><Relationship Id="rId10" Type="http://schemas.openxmlformats.org/officeDocument/2006/relationships/slide" Target="slide8.xml"/><Relationship Id="rId4" Type="http://schemas.openxmlformats.org/officeDocument/2006/relationships/audio" Target="../media/audio3.wav"/><Relationship Id="rId9" Type="http://schemas.openxmlformats.org/officeDocument/2006/relationships/slide" Target="slide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3.xml"/><Relationship Id="rId12" Type="http://schemas.openxmlformats.org/officeDocument/2006/relationships/image" Target="../media/image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7.png"/><Relationship Id="rId5" Type="http://schemas.openxmlformats.org/officeDocument/2006/relationships/slide" Target="slide2.xml"/><Relationship Id="rId10" Type="http://schemas.openxmlformats.org/officeDocument/2006/relationships/slide" Target="slide8.xml"/><Relationship Id="rId4" Type="http://schemas.openxmlformats.org/officeDocument/2006/relationships/audio" Target="../media/audio2.wav"/><Relationship Id="rId9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2.png"/><Relationship Id="rId3" Type="http://schemas.openxmlformats.org/officeDocument/2006/relationships/slide" Target="slide2.xml"/><Relationship Id="rId7" Type="http://schemas.openxmlformats.org/officeDocument/2006/relationships/slide" Target="slide6.xml"/><Relationship Id="rId12" Type="http://schemas.openxmlformats.org/officeDocument/2006/relationships/image" Target="../media/image11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4.wav"/><Relationship Id="rId11" Type="http://schemas.openxmlformats.org/officeDocument/2006/relationships/image" Target="../media/image10.png"/><Relationship Id="rId5" Type="http://schemas.openxmlformats.org/officeDocument/2006/relationships/slide" Target="slide4.xml"/><Relationship Id="rId10" Type="http://schemas.openxmlformats.org/officeDocument/2006/relationships/image" Target="../media/image9.png"/><Relationship Id="rId4" Type="http://schemas.openxmlformats.org/officeDocument/2006/relationships/audio" Target="../media/audio3.wav"/><Relationship Id="rId9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15.png"/><Relationship Id="rId3" Type="http://schemas.openxmlformats.org/officeDocument/2006/relationships/slide" Target="slide2.xml"/><Relationship Id="rId7" Type="http://schemas.openxmlformats.org/officeDocument/2006/relationships/slide" Target="slide7.xml"/><Relationship Id="rId12" Type="http://schemas.openxmlformats.org/officeDocument/2006/relationships/image" Target="../media/image14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4.wav"/><Relationship Id="rId11" Type="http://schemas.openxmlformats.org/officeDocument/2006/relationships/image" Target="../media/image13.png"/><Relationship Id="rId5" Type="http://schemas.openxmlformats.org/officeDocument/2006/relationships/slide" Target="slide5.xml"/><Relationship Id="rId10" Type="http://schemas.openxmlformats.org/officeDocument/2006/relationships/slide" Target="slide8.xml"/><Relationship Id="rId4" Type="http://schemas.openxmlformats.org/officeDocument/2006/relationships/audio" Target="../media/audio3.wav"/><Relationship Id="rId9" Type="http://schemas.openxmlformats.org/officeDocument/2006/relationships/image" Target="../media/image2.png"/><Relationship Id="rId1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20.png"/><Relationship Id="rId18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8.png"/><Relationship Id="rId7" Type="http://schemas.openxmlformats.org/officeDocument/2006/relationships/slide" Target="slide6.xml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audio" Target="../media/audio1.wav"/><Relationship Id="rId16" Type="http://schemas.openxmlformats.org/officeDocument/2006/relationships/image" Target="../media/image23.png"/><Relationship Id="rId20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18.png"/><Relationship Id="rId5" Type="http://schemas.openxmlformats.org/officeDocument/2006/relationships/slide" Target="slide2.xml"/><Relationship Id="rId15" Type="http://schemas.openxmlformats.org/officeDocument/2006/relationships/image" Target="../media/image22.png"/><Relationship Id="rId23" Type="http://schemas.openxmlformats.org/officeDocument/2006/relationships/image" Target="../media/image30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audio" Target="../media/audio2.wav"/><Relationship Id="rId9" Type="http://schemas.openxmlformats.org/officeDocument/2006/relationships/slide" Target="slide8.xml"/><Relationship Id="rId14" Type="http://schemas.openxmlformats.org/officeDocument/2006/relationships/image" Target="../media/image21.png"/><Relationship Id="rId22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33.png"/><Relationship Id="rId3" Type="http://schemas.openxmlformats.org/officeDocument/2006/relationships/slide" Target="slide2.xml"/><Relationship Id="rId7" Type="http://schemas.openxmlformats.org/officeDocument/2006/relationships/slide" Target="slide9.xml"/><Relationship Id="rId12" Type="http://schemas.openxmlformats.org/officeDocument/2006/relationships/image" Target="../media/image32.png"/><Relationship Id="rId17" Type="http://schemas.openxmlformats.org/officeDocument/2006/relationships/image" Target="../media/image37.png"/><Relationship Id="rId2" Type="http://schemas.openxmlformats.org/officeDocument/2006/relationships/audio" Target="../media/audio2.wav"/><Relationship Id="rId16" Type="http://schemas.openxmlformats.org/officeDocument/2006/relationships/image" Target="../media/image36.png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4.wav"/><Relationship Id="rId11" Type="http://schemas.openxmlformats.org/officeDocument/2006/relationships/image" Target="../media/image31.png"/><Relationship Id="rId5" Type="http://schemas.openxmlformats.org/officeDocument/2006/relationships/slide" Target="slide7.xml"/><Relationship Id="rId15" Type="http://schemas.openxmlformats.org/officeDocument/2006/relationships/image" Target="../media/image35.png"/><Relationship Id="rId10" Type="http://schemas.openxmlformats.org/officeDocument/2006/relationships/slide" Target="slide8.xml"/><Relationship Id="rId4" Type="http://schemas.openxmlformats.org/officeDocument/2006/relationships/audio" Target="../media/audio3.wav"/><Relationship Id="rId9" Type="http://schemas.openxmlformats.org/officeDocument/2006/relationships/image" Target="../media/image2.png"/><Relationship Id="rId1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41.png"/><Relationship Id="rId3" Type="http://schemas.openxmlformats.org/officeDocument/2006/relationships/image" Target="../media/image2.png"/><Relationship Id="rId7" Type="http://schemas.openxmlformats.org/officeDocument/2006/relationships/slide" Target="slide9.xml"/><Relationship Id="rId12" Type="http://schemas.openxmlformats.org/officeDocument/2006/relationships/image" Target="../media/image4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39.png"/><Relationship Id="rId5" Type="http://schemas.openxmlformats.org/officeDocument/2006/relationships/slide" Target="slide2.xml"/><Relationship Id="rId15" Type="http://schemas.openxmlformats.org/officeDocument/2006/relationships/image" Target="../media/image43.png"/><Relationship Id="rId10" Type="http://schemas.openxmlformats.org/officeDocument/2006/relationships/image" Target="../media/image38.png"/><Relationship Id="rId4" Type="http://schemas.openxmlformats.org/officeDocument/2006/relationships/audio" Target="../media/audio2.wav"/><Relationship Id="rId9" Type="http://schemas.openxmlformats.org/officeDocument/2006/relationships/slide" Target="slide10.xml"/><Relationship Id="rId14" Type="http://schemas.openxmlformats.org/officeDocument/2006/relationships/image" Target="../media/image4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13" Type="http://schemas.openxmlformats.org/officeDocument/2006/relationships/image" Target="../media/image47.png"/><Relationship Id="rId3" Type="http://schemas.openxmlformats.org/officeDocument/2006/relationships/slide" Target="slide2.xml"/><Relationship Id="rId7" Type="http://schemas.openxmlformats.org/officeDocument/2006/relationships/slide" Target="slide12.xml"/><Relationship Id="rId12" Type="http://schemas.openxmlformats.org/officeDocument/2006/relationships/image" Target="../media/image46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4.wav"/><Relationship Id="rId11" Type="http://schemas.openxmlformats.org/officeDocument/2006/relationships/image" Target="../media/image45.png"/><Relationship Id="rId5" Type="http://schemas.openxmlformats.org/officeDocument/2006/relationships/slide" Target="slide9.xml"/><Relationship Id="rId10" Type="http://schemas.openxmlformats.org/officeDocument/2006/relationships/image" Target="../media/image44.png"/><Relationship Id="rId4" Type="http://schemas.openxmlformats.org/officeDocument/2006/relationships/audio" Target="../media/audio3.wav"/><Relationship Id="rId9" Type="http://schemas.openxmlformats.org/officeDocument/2006/relationships/image" Target="../media/image2.png"/><Relationship Id="rId1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53.png"/><Relationship Id="rId3" Type="http://schemas.openxmlformats.org/officeDocument/2006/relationships/slide" Target="slide2.xml"/><Relationship Id="rId7" Type="http://schemas.openxmlformats.org/officeDocument/2006/relationships/audio" Target="../media/audio1.wav"/><Relationship Id="rId12" Type="http://schemas.openxmlformats.org/officeDocument/2006/relationships/image" Target="../media/image5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4.wav"/><Relationship Id="rId11" Type="http://schemas.openxmlformats.org/officeDocument/2006/relationships/image" Target="../media/image51.png"/><Relationship Id="rId5" Type="http://schemas.openxmlformats.org/officeDocument/2006/relationships/slide" Target="slide12.xml"/><Relationship Id="rId10" Type="http://schemas.openxmlformats.org/officeDocument/2006/relationships/image" Target="../media/image50.png"/><Relationship Id="rId4" Type="http://schemas.openxmlformats.org/officeDocument/2006/relationships/audio" Target="../media/audio3.wav"/><Relationship Id="rId9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57.png"/><Relationship Id="rId3" Type="http://schemas.openxmlformats.org/officeDocument/2006/relationships/image" Target="../media/image2.png"/><Relationship Id="rId7" Type="http://schemas.openxmlformats.org/officeDocument/2006/relationships/slide" Target="slide11.xml"/><Relationship Id="rId12" Type="http://schemas.openxmlformats.org/officeDocument/2006/relationships/image" Target="../media/image5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55.png"/><Relationship Id="rId5" Type="http://schemas.openxmlformats.org/officeDocument/2006/relationships/slide" Target="slide2.xml"/><Relationship Id="rId10" Type="http://schemas.openxmlformats.org/officeDocument/2006/relationships/image" Target="../media/image54.png"/><Relationship Id="rId4" Type="http://schemas.openxmlformats.org/officeDocument/2006/relationships/audio" Target="../media/audio2.wav"/><Relationship Id="rId9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" Target="slide2.xml"/><Relationship Id="rId7" Type="http://schemas.openxmlformats.org/officeDocument/2006/relationships/slide" Target="slide14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4.wav"/><Relationship Id="rId5" Type="http://schemas.openxmlformats.org/officeDocument/2006/relationships/slide" Target="slide12.xml"/><Relationship Id="rId10" Type="http://schemas.openxmlformats.org/officeDocument/2006/relationships/image" Target="../media/image58.png"/><Relationship Id="rId4" Type="http://schemas.openxmlformats.org/officeDocument/2006/relationships/audio" Target="../media/audio3.wav"/><Relationship Id="rId9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1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5" Type="http://schemas.openxmlformats.org/officeDocument/2006/relationships/slide" Target="slide2.xml"/><Relationship Id="rId10" Type="http://schemas.openxmlformats.org/officeDocument/2006/relationships/image" Target="../media/image59.png"/><Relationship Id="rId4" Type="http://schemas.openxmlformats.org/officeDocument/2006/relationships/audio" Target="../media/audio2.wav"/><Relationship Id="rId9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" Target="slide2.xml"/><Relationship Id="rId7" Type="http://schemas.openxmlformats.org/officeDocument/2006/relationships/slide" Target="slide16.xml"/><Relationship Id="rId12" Type="http://schemas.openxmlformats.org/officeDocument/2006/relationships/image" Target="../media/image62.pn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4.wav"/><Relationship Id="rId11" Type="http://schemas.openxmlformats.org/officeDocument/2006/relationships/image" Target="../media/image61.png"/><Relationship Id="rId5" Type="http://schemas.openxmlformats.org/officeDocument/2006/relationships/slide" Target="slide14.xml"/><Relationship Id="rId10" Type="http://schemas.openxmlformats.org/officeDocument/2006/relationships/image" Target="../media/image60.png"/><Relationship Id="rId4" Type="http://schemas.openxmlformats.org/officeDocument/2006/relationships/audio" Target="../media/audio3.wav"/><Relationship Id="rId9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1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5" Type="http://schemas.openxmlformats.org/officeDocument/2006/relationships/slide" Target="slide2.xml"/><Relationship Id="rId10" Type="http://schemas.openxmlformats.org/officeDocument/2006/relationships/image" Target="../media/image63.png"/><Relationship Id="rId4" Type="http://schemas.openxmlformats.org/officeDocument/2006/relationships/audio" Target="../media/audio2.wav"/><Relationship Id="rId9" Type="http://schemas.openxmlformats.org/officeDocument/2006/relationships/slide" Target="slide1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" Target="slide2.xml"/><Relationship Id="rId7" Type="http://schemas.openxmlformats.org/officeDocument/2006/relationships/slide" Target="slide20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4.wav"/><Relationship Id="rId5" Type="http://schemas.openxmlformats.org/officeDocument/2006/relationships/slide" Target="slide16.xml"/><Relationship Id="rId10" Type="http://schemas.openxmlformats.org/officeDocument/2006/relationships/image" Target="../media/image64.png"/><Relationship Id="rId4" Type="http://schemas.openxmlformats.org/officeDocument/2006/relationships/audio" Target="../media/audio3.wav"/><Relationship Id="rId9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" Target="slide2.xml"/><Relationship Id="rId7" Type="http://schemas.openxmlformats.org/officeDocument/2006/relationships/slide" Target="slide19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4.wav"/><Relationship Id="rId5" Type="http://schemas.openxmlformats.org/officeDocument/2006/relationships/slide" Target="slide20.xml"/><Relationship Id="rId10" Type="http://schemas.openxmlformats.org/officeDocument/2006/relationships/image" Target="../media/image65.png"/><Relationship Id="rId4" Type="http://schemas.openxmlformats.org/officeDocument/2006/relationships/audio" Target="../media/audio3.wav"/><Relationship Id="rId9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18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67.png"/><Relationship Id="rId5" Type="http://schemas.openxmlformats.org/officeDocument/2006/relationships/slide" Target="slide2.xml"/><Relationship Id="rId10" Type="http://schemas.openxmlformats.org/officeDocument/2006/relationships/image" Target="../media/image66.png"/><Relationship Id="rId4" Type="http://schemas.openxmlformats.org/officeDocument/2006/relationships/audio" Target="../media/audio2.wav"/><Relationship Id="rId9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slide" Target="slide27.xml"/><Relationship Id="rId3" Type="http://schemas.openxmlformats.org/officeDocument/2006/relationships/image" Target="../media/image2.png"/><Relationship Id="rId7" Type="http://schemas.openxmlformats.org/officeDocument/2006/relationships/slide" Target="slide19.xml"/><Relationship Id="rId12" Type="http://schemas.openxmlformats.org/officeDocument/2006/relationships/slide" Target="slide2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3.wav"/><Relationship Id="rId11" Type="http://schemas.openxmlformats.org/officeDocument/2006/relationships/slide" Target="slide4.xml"/><Relationship Id="rId5" Type="http://schemas.openxmlformats.org/officeDocument/2006/relationships/slide" Target="slide2.xml"/><Relationship Id="rId10" Type="http://schemas.openxmlformats.org/officeDocument/2006/relationships/image" Target="../media/image68.png"/><Relationship Id="rId4" Type="http://schemas.openxmlformats.org/officeDocument/2006/relationships/audio" Target="../media/audio2.wav"/><Relationship Id="rId9" Type="http://schemas.openxmlformats.org/officeDocument/2006/relationships/slide" Target="slide22.xml"/><Relationship Id="rId14" Type="http://schemas.openxmlformats.org/officeDocument/2006/relationships/slide" Target="slide31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71.png"/><Relationship Id="rId3" Type="http://schemas.openxmlformats.org/officeDocument/2006/relationships/image" Target="../media/image2.png"/><Relationship Id="rId7" Type="http://schemas.openxmlformats.org/officeDocument/2006/relationships/slide" Target="slide20.xml"/><Relationship Id="rId12" Type="http://schemas.openxmlformats.org/officeDocument/2006/relationships/image" Target="../media/image7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69.png"/><Relationship Id="rId5" Type="http://schemas.openxmlformats.org/officeDocument/2006/relationships/slide" Target="slide2.xml"/><Relationship Id="rId10" Type="http://schemas.openxmlformats.org/officeDocument/2006/relationships/slide" Target="slide8.xml"/><Relationship Id="rId4" Type="http://schemas.openxmlformats.org/officeDocument/2006/relationships/audio" Target="../media/audio2.wav"/><Relationship Id="rId9" Type="http://schemas.openxmlformats.org/officeDocument/2006/relationships/slide" Target="slide22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75.png"/><Relationship Id="rId3" Type="http://schemas.openxmlformats.org/officeDocument/2006/relationships/image" Target="../media/image2.png"/><Relationship Id="rId7" Type="http://schemas.openxmlformats.org/officeDocument/2006/relationships/slide" Target="slide21.xml"/><Relationship Id="rId12" Type="http://schemas.openxmlformats.org/officeDocument/2006/relationships/image" Target="../media/image7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3.wav"/><Relationship Id="rId11" Type="http://schemas.openxmlformats.org/officeDocument/2006/relationships/image" Target="../media/image73.png"/><Relationship Id="rId5" Type="http://schemas.openxmlformats.org/officeDocument/2006/relationships/slide" Target="slide2.xml"/><Relationship Id="rId10" Type="http://schemas.openxmlformats.org/officeDocument/2006/relationships/image" Target="../media/image72.png"/><Relationship Id="rId4" Type="http://schemas.openxmlformats.org/officeDocument/2006/relationships/audio" Target="../media/audio2.wav"/><Relationship Id="rId9" Type="http://schemas.openxmlformats.org/officeDocument/2006/relationships/slide" Target="slide2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79.png"/><Relationship Id="rId3" Type="http://schemas.openxmlformats.org/officeDocument/2006/relationships/image" Target="../media/image2.png"/><Relationship Id="rId7" Type="http://schemas.openxmlformats.org/officeDocument/2006/relationships/slide" Target="slide22.xml"/><Relationship Id="rId12" Type="http://schemas.openxmlformats.org/officeDocument/2006/relationships/image" Target="../media/image7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77.png"/><Relationship Id="rId5" Type="http://schemas.openxmlformats.org/officeDocument/2006/relationships/slide" Target="slide2.xml"/><Relationship Id="rId10" Type="http://schemas.openxmlformats.org/officeDocument/2006/relationships/image" Target="../media/image76.png"/><Relationship Id="rId4" Type="http://schemas.openxmlformats.org/officeDocument/2006/relationships/audio" Target="../media/audio2.wav"/><Relationship Id="rId9" Type="http://schemas.openxmlformats.org/officeDocument/2006/relationships/slide" Target="slide24.xml"/><Relationship Id="rId14" Type="http://schemas.openxmlformats.org/officeDocument/2006/relationships/image" Target="../media/image80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2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3.wav"/><Relationship Id="rId11" Type="http://schemas.openxmlformats.org/officeDocument/2006/relationships/image" Target="../media/image82.png"/><Relationship Id="rId5" Type="http://schemas.openxmlformats.org/officeDocument/2006/relationships/slide" Target="slide2.xml"/><Relationship Id="rId10" Type="http://schemas.openxmlformats.org/officeDocument/2006/relationships/image" Target="../media/image81.png"/><Relationship Id="rId4" Type="http://schemas.openxmlformats.org/officeDocument/2006/relationships/audio" Target="../media/audio2.wav"/><Relationship Id="rId9" Type="http://schemas.openxmlformats.org/officeDocument/2006/relationships/slide" Target="slide25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24.xml"/><Relationship Id="rId12" Type="http://schemas.openxmlformats.org/officeDocument/2006/relationships/image" Target="../media/image8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84.png"/><Relationship Id="rId5" Type="http://schemas.openxmlformats.org/officeDocument/2006/relationships/slide" Target="slide2.xml"/><Relationship Id="rId10" Type="http://schemas.openxmlformats.org/officeDocument/2006/relationships/image" Target="../media/image83.png"/><Relationship Id="rId4" Type="http://schemas.openxmlformats.org/officeDocument/2006/relationships/audio" Target="../media/audio2.wav"/><Relationship Id="rId9" Type="http://schemas.openxmlformats.org/officeDocument/2006/relationships/slide" Target="slide2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26.xml"/><Relationship Id="rId12" Type="http://schemas.openxmlformats.org/officeDocument/2006/relationships/image" Target="../media/image8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3.wav"/><Relationship Id="rId11" Type="http://schemas.openxmlformats.org/officeDocument/2006/relationships/image" Target="../media/image87.png"/><Relationship Id="rId5" Type="http://schemas.openxmlformats.org/officeDocument/2006/relationships/slide" Target="slide2.xml"/><Relationship Id="rId10" Type="http://schemas.openxmlformats.org/officeDocument/2006/relationships/image" Target="../media/image86.png"/><Relationship Id="rId4" Type="http://schemas.openxmlformats.org/officeDocument/2006/relationships/audio" Target="../media/audio2.wav"/><Relationship Id="rId9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91.png"/><Relationship Id="rId3" Type="http://schemas.openxmlformats.org/officeDocument/2006/relationships/image" Target="../media/image2.png"/><Relationship Id="rId7" Type="http://schemas.openxmlformats.org/officeDocument/2006/relationships/slide" Target="slide26.xml"/><Relationship Id="rId12" Type="http://schemas.openxmlformats.org/officeDocument/2006/relationships/image" Target="../media/image9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89.png"/><Relationship Id="rId5" Type="http://schemas.openxmlformats.org/officeDocument/2006/relationships/slide" Target="slide2.xml"/><Relationship Id="rId10" Type="http://schemas.openxmlformats.org/officeDocument/2006/relationships/slide" Target="slide8.xml"/><Relationship Id="rId4" Type="http://schemas.openxmlformats.org/officeDocument/2006/relationships/audio" Target="../media/audio2.wav"/><Relationship Id="rId9" Type="http://schemas.openxmlformats.org/officeDocument/2006/relationships/slide" Target="slide28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95.png"/><Relationship Id="rId3" Type="http://schemas.openxmlformats.org/officeDocument/2006/relationships/image" Target="../media/image2.png"/><Relationship Id="rId7" Type="http://schemas.openxmlformats.org/officeDocument/2006/relationships/slide" Target="slide27.xml"/><Relationship Id="rId12" Type="http://schemas.openxmlformats.org/officeDocument/2006/relationships/image" Target="../media/image9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3.wav"/><Relationship Id="rId11" Type="http://schemas.openxmlformats.org/officeDocument/2006/relationships/image" Target="../media/image93.png"/><Relationship Id="rId5" Type="http://schemas.openxmlformats.org/officeDocument/2006/relationships/slide" Target="slide2.xml"/><Relationship Id="rId10" Type="http://schemas.openxmlformats.org/officeDocument/2006/relationships/image" Target="../media/image92.png"/><Relationship Id="rId4" Type="http://schemas.openxmlformats.org/officeDocument/2006/relationships/audio" Target="../media/audio2.wav"/><Relationship Id="rId9" Type="http://schemas.openxmlformats.org/officeDocument/2006/relationships/slide" Target="slide29.xml"/><Relationship Id="rId14" Type="http://schemas.openxmlformats.org/officeDocument/2006/relationships/image" Target="../media/image9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00.png"/><Relationship Id="rId18" Type="http://schemas.openxmlformats.org/officeDocument/2006/relationships/image" Target="../media/image105.png"/><Relationship Id="rId3" Type="http://schemas.openxmlformats.org/officeDocument/2006/relationships/image" Target="../media/image2.png"/><Relationship Id="rId7" Type="http://schemas.openxmlformats.org/officeDocument/2006/relationships/slide" Target="slide28.xml"/><Relationship Id="rId12" Type="http://schemas.openxmlformats.org/officeDocument/2006/relationships/image" Target="../media/image99.png"/><Relationship Id="rId17" Type="http://schemas.openxmlformats.org/officeDocument/2006/relationships/image" Target="../media/image104.png"/><Relationship Id="rId2" Type="http://schemas.openxmlformats.org/officeDocument/2006/relationships/audio" Target="../media/audio1.wav"/><Relationship Id="rId16" Type="http://schemas.openxmlformats.org/officeDocument/2006/relationships/image" Target="../media/image103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98.png"/><Relationship Id="rId5" Type="http://schemas.openxmlformats.org/officeDocument/2006/relationships/slide" Target="slide2.xml"/><Relationship Id="rId15" Type="http://schemas.openxmlformats.org/officeDocument/2006/relationships/image" Target="../media/image102.png"/><Relationship Id="rId10" Type="http://schemas.openxmlformats.org/officeDocument/2006/relationships/image" Target="../media/image97.png"/><Relationship Id="rId4" Type="http://schemas.openxmlformats.org/officeDocument/2006/relationships/audio" Target="../media/audio2.wav"/><Relationship Id="rId9" Type="http://schemas.openxmlformats.org/officeDocument/2006/relationships/slide" Target="slide30.xml"/><Relationship Id="rId14" Type="http://schemas.openxmlformats.org/officeDocument/2006/relationships/image" Target="../media/image101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09.png"/><Relationship Id="rId3" Type="http://schemas.openxmlformats.org/officeDocument/2006/relationships/image" Target="../media/image2.png"/><Relationship Id="rId7" Type="http://schemas.openxmlformats.org/officeDocument/2006/relationships/slide" Target="slide29.xml"/><Relationship Id="rId12" Type="http://schemas.openxmlformats.org/officeDocument/2006/relationships/image" Target="../media/image10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3.wav"/><Relationship Id="rId11" Type="http://schemas.openxmlformats.org/officeDocument/2006/relationships/image" Target="../media/image107.png"/><Relationship Id="rId5" Type="http://schemas.openxmlformats.org/officeDocument/2006/relationships/slide" Target="slide2.xml"/><Relationship Id="rId10" Type="http://schemas.openxmlformats.org/officeDocument/2006/relationships/image" Target="../media/image106.jpeg"/><Relationship Id="rId4" Type="http://schemas.openxmlformats.org/officeDocument/2006/relationships/audio" Target="../media/audio2.wav"/><Relationship Id="rId9" Type="http://schemas.openxmlformats.org/officeDocument/2006/relationships/slide" Target="slide31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13.png"/><Relationship Id="rId18" Type="http://schemas.openxmlformats.org/officeDocument/2006/relationships/image" Target="../media/image118.png"/><Relationship Id="rId3" Type="http://schemas.openxmlformats.org/officeDocument/2006/relationships/image" Target="../media/image2.png"/><Relationship Id="rId7" Type="http://schemas.openxmlformats.org/officeDocument/2006/relationships/slide" Target="slide30.xml"/><Relationship Id="rId12" Type="http://schemas.openxmlformats.org/officeDocument/2006/relationships/image" Target="../media/image112.png"/><Relationship Id="rId17" Type="http://schemas.openxmlformats.org/officeDocument/2006/relationships/image" Target="../media/image117.png"/><Relationship Id="rId2" Type="http://schemas.openxmlformats.org/officeDocument/2006/relationships/audio" Target="../media/audio1.wav"/><Relationship Id="rId16" Type="http://schemas.openxmlformats.org/officeDocument/2006/relationships/image" Target="../media/image116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111.png"/><Relationship Id="rId5" Type="http://schemas.openxmlformats.org/officeDocument/2006/relationships/slide" Target="slide2.xml"/><Relationship Id="rId15" Type="http://schemas.openxmlformats.org/officeDocument/2006/relationships/image" Target="../media/image115.png"/><Relationship Id="rId10" Type="http://schemas.openxmlformats.org/officeDocument/2006/relationships/image" Target="../media/image110.png"/><Relationship Id="rId19" Type="http://schemas.openxmlformats.org/officeDocument/2006/relationships/image" Target="../media/image119.png"/><Relationship Id="rId4" Type="http://schemas.openxmlformats.org/officeDocument/2006/relationships/audio" Target="../media/audio2.wav"/><Relationship Id="rId9" Type="http://schemas.openxmlformats.org/officeDocument/2006/relationships/slide" Target="slide32.xml"/><Relationship Id="rId14" Type="http://schemas.openxmlformats.org/officeDocument/2006/relationships/image" Target="../media/image114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3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3.wav"/><Relationship Id="rId11" Type="http://schemas.openxmlformats.org/officeDocument/2006/relationships/image" Target="../media/image118.png"/><Relationship Id="rId5" Type="http://schemas.openxmlformats.org/officeDocument/2006/relationships/slide" Target="slide2.xml"/><Relationship Id="rId10" Type="http://schemas.openxmlformats.org/officeDocument/2006/relationships/image" Target="../media/image120.png"/><Relationship Id="rId4" Type="http://schemas.openxmlformats.org/officeDocument/2006/relationships/audio" Target="../media/audio2.wav"/><Relationship Id="rId9" Type="http://schemas.openxmlformats.org/officeDocument/2006/relationships/slide" Target="slide3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3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122.png"/><Relationship Id="rId5" Type="http://schemas.openxmlformats.org/officeDocument/2006/relationships/slide" Target="slide2.xml"/><Relationship Id="rId10" Type="http://schemas.openxmlformats.org/officeDocument/2006/relationships/image" Target="../media/image121.png"/><Relationship Id="rId4" Type="http://schemas.openxmlformats.org/officeDocument/2006/relationships/audio" Target="../media/audio2.wav"/><Relationship Id="rId9" Type="http://schemas.openxmlformats.org/officeDocument/2006/relationships/slide" Target="slide3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26.png"/><Relationship Id="rId3" Type="http://schemas.openxmlformats.org/officeDocument/2006/relationships/image" Target="../media/image2.png"/><Relationship Id="rId7" Type="http://schemas.openxmlformats.org/officeDocument/2006/relationships/slide" Target="slide33.xml"/><Relationship Id="rId12" Type="http://schemas.openxmlformats.org/officeDocument/2006/relationships/image" Target="../media/image12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124.png"/><Relationship Id="rId5" Type="http://schemas.openxmlformats.org/officeDocument/2006/relationships/slide" Target="slide2.xml"/><Relationship Id="rId15" Type="http://schemas.openxmlformats.org/officeDocument/2006/relationships/image" Target="../media/image128.png"/><Relationship Id="rId10" Type="http://schemas.openxmlformats.org/officeDocument/2006/relationships/image" Target="../media/image123.png"/><Relationship Id="rId4" Type="http://schemas.openxmlformats.org/officeDocument/2006/relationships/audio" Target="../media/audio2.wav"/><Relationship Id="rId9" Type="http://schemas.openxmlformats.org/officeDocument/2006/relationships/slide" Target="slide35.xml"/><Relationship Id="rId14" Type="http://schemas.openxmlformats.org/officeDocument/2006/relationships/image" Target="../media/image127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34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130.png"/><Relationship Id="rId5" Type="http://schemas.openxmlformats.org/officeDocument/2006/relationships/slide" Target="slide2.xml"/><Relationship Id="rId10" Type="http://schemas.openxmlformats.org/officeDocument/2006/relationships/image" Target="../media/image129.png"/><Relationship Id="rId4" Type="http://schemas.openxmlformats.org/officeDocument/2006/relationships/audio" Target="../media/audio2.wav"/><Relationship Id="rId9" Type="http://schemas.openxmlformats.org/officeDocument/2006/relationships/slide" Target="slide36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3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5" Type="http://schemas.openxmlformats.org/officeDocument/2006/relationships/slide" Target="slide2.xml"/><Relationship Id="rId10" Type="http://schemas.openxmlformats.org/officeDocument/2006/relationships/image" Target="../media/image131.png"/><Relationship Id="rId4" Type="http://schemas.openxmlformats.org/officeDocument/2006/relationships/audio" Target="../media/audio2.wav"/><Relationship Id="rId9" Type="http://schemas.openxmlformats.org/officeDocument/2006/relationships/slide" Target="slide3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36.xml"/><Relationship Id="rId12" Type="http://schemas.openxmlformats.org/officeDocument/2006/relationships/slide" Target="slide2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133.png"/><Relationship Id="rId5" Type="http://schemas.openxmlformats.org/officeDocument/2006/relationships/slide" Target="slide2.xml"/><Relationship Id="rId10" Type="http://schemas.openxmlformats.org/officeDocument/2006/relationships/image" Target="../media/image132.png"/><Relationship Id="rId4" Type="http://schemas.openxmlformats.org/officeDocument/2006/relationships/audio" Target="../media/audio2.wav"/><Relationship Id="rId9" Type="http://schemas.openxmlformats.org/officeDocument/2006/relationships/slide" Target="slide38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37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slide" Target="slide21.xml"/><Relationship Id="rId5" Type="http://schemas.openxmlformats.org/officeDocument/2006/relationships/slide" Target="slide2.xml"/><Relationship Id="rId10" Type="http://schemas.openxmlformats.org/officeDocument/2006/relationships/image" Target="../media/image134.png"/><Relationship Id="rId4" Type="http://schemas.openxmlformats.org/officeDocument/2006/relationships/audio" Target="../media/audio2.wav"/><Relationship Id="rId9" Type="http://schemas.openxmlformats.org/officeDocument/2006/relationships/slide" Target="slide39.xml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slide" Target="slide48.xml"/><Relationship Id="rId3" Type="http://schemas.openxmlformats.org/officeDocument/2006/relationships/image" Target="../media/image2.png"/><Relationship Id="rId7" Type="http://schemas.openxmlformats.org/officeDocument/2006/relationships/slide" Target="slide38.xml"/><Relationship Id="rId12" Type="http://schemas.openxmlformats.org/officeDocument/2006/relationships/slide" Target="slide4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slide" Target="slide4.xml"/><Relationship Id="rId5" Type="http://schemas.openxmlformats.org/officeDocument/2006/relationships/slide" Target="slide2.xml"/><Relationship Id="rId10" Type="http://schemas.openxmlformats.org/officeDocument/2006/relationships/image" Target="../media/image135.png"/><Relationship Id="rId4" Type="http://schemas.openxmlformats.org/officeDocument/2006/relationships/audio" Target="../media/audio2.wav"/><Relationship Id="rId9" Type="http://schemas.openxmlformats.org/officeDocument/2006/relationships/slide" Target="slide40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39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136.png"/><Relationship Id="rId5" Type="http://schemas.openxmlformats.org/officeDocument/2006/relationships/slide" Target="slide2.xml"/><Relationship Id="rId10" Type="http://schemas.openxmlformats.org/officeDocument/2006/relationships/slide" Target="slide8.xml"/><Relationship Id="rId4" Type="http://schemas.openxmlformats.org/officeDocument/2006/relationships/audio" Target="../media/audio2.wav"/><Relationship Id="rId9" Type="http://schemas.openxmlformats.org/officeDocument/2006/relationships/slide" Target="slide41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slide" Target="slide11.xml"/><Relationship Id="rId3" Type="http://schemas.openxmlformats.org/officeDocument/2006/relationships/image" Target="../media/image2.png"/><Relationship Id="rId7" Type="http://schemas.openxmlformats.org/officeDocument/2006/relationships/slide" Target="slide40.xml"/><Relationship Id="rId12" Type="http://schemas.openxmlformats.org/officeDocument/2006/relationships/image" Target="../media/image13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138.png"/><Relationship Id="rId5" Type="http://schemas.openxmlformats.org/officeDocument/2006/relationships/slide" Target="slide2.xml"/><Relationship Id="rId10" Type="http://schemas.openxmlformats.org/officeDocument/2006/relationships/image" Target="../media/image137.png"/><Relationship Id="rId4" Type="http://schemas.openxmlformats.org/officeDocument/2006/relationships/audio" Target="../media/audio2.wav"/><Relationship Id="rId9" Type="http://schemas.openxmlformats.org/officeDocument/2006/relationships/slide" Target="slide4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42.png"/><Relationship Id="rId3" Type="http://schemas.openxmlformats.org/officeDocument/2006/relationships/image" Target="../media/image2.png"/><Relationship Id="rId7" Type="http://schemas.openxmlformats.org/officeDocument/2006/relationships/slide" Target="slide41.xml"/><Relationship Id="rId12" Type="http://schemas.openxmlformats.org/officeDocument/2006/relationships/slide" Target="slide1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141.png"/><Relationship Id="rId5" Type="http://schemas.openxmlformats.org/officeDocument/2006/relationships/slide" Target="slide2.xml"/><Relationship Id="rId15" Type="http://schemas.openxmlformats.org/officeDocument/2006/relationships/image" Target="../media/image144.png"/><Relationship Id="rId10" Type="http://schemas.openxmlformats.org/officeDocument/2006/relationships/image" Target="../media/image140.png"/><Relationship Id="rId4" Type="http://schemas.openxmlformats.org/officeDocument/2006/relationships/audio" Target="../media/audio2.wav"/><Relationship Id="rId9" Type="http://schemas.openxmlformats.org/officeDocument/2006/relationships/slide" Target="slide43.xml"/><Relationship Id="rId14" Type="http://schemas.openxmlformats.org/officeDocument/2006/relationships/image" Target="../media/image143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47.png"/><Relationship Id="rId3" Type="http://schemas.openxmlformats.org/officeDocument/2006/relationships/image" Target="../media/image2.png"/><Relationship Id="rId7" Type="http://schemas.openxmlformats.org/officeDocument/2006/relationships/slide" Target="slide42.xml"/><Relationship Id="rId12" Type="http://schemas.openxmlformats.org/officeDocument/2006/relationships/image" Target="../media/image14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145.png"/><Relationship Id="rId5" Type="http://schemas.openxmlformats.org/officeDocument/2006/relationships/slide" Target="slide2.xml"/><Relationship Id="rId15" Type="http://schemas.openxmlformats.org/officeDocument/2006/relationships/image" Target="../media/image149.png"/><Relationship Id="rId10" Type="http://schemas.openxmlformats.org/officeDocument/2006/relationships/slide" Target="slide8.xml"/><Relationship Id="rId4" Type="http://schemas.openxmlformats.org/officeDocument/2006/relationships/audio" Target="../media/audio2.wav"/><Relationship Id="rId9" Type="http://schemas.openxmlformats.org/officeDocument/2006/relationships/slide" Target="slide44.xml"/><Relationship Id="rId14" Type="http://schemas.openxmlformats.org/officeDocument/2006/relationships/image" Target="../media/image148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43.xml"/><Relationship Id="rId12" Type="http://schemas.openxmlformats.org/officeDocument/2006/relationships/image" Target="../media/image15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3.wav"/><Relationship Id="rId11" Type="http://schemas.openxmlformats.org/officeDocument/2006/relationships/image" Target="../media/image151.png"/><Relationship Id="rId5" Type="http://schemas.openxmlformats.org/officeDocument/2006/relationships/slide" Target="slide2.xml"/><Relationship Id="rId10" Type="http://schemas.openxmlformats.org/officeDocument/2006/relationships/image" Target="../media/image150.png"/><Relationship Id="rId4" Type="http://schemas.openxmlformats.org/officeDocument/2006/relationships/audio" Target="../media/audio2.wav"/><Relationship Id="rId9" Type="http://schemas.openxmlformats.org/officeDocument/2006/relationships/slide" Target="slide45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56.png"/><Relationship Id="rId3" Type="http://schemas.openxmlformats.org/officeDocument/2006/relationships/image" Target="../media/image2.png"/><Relationship Id="rId7" Type="http://schemas.openxmlformats.org/officeDocument/2006/relationships/slide" Target="slide44.xml"/><Relationship Id="rId12" Type="http://schemas.openxmlformats.org/officeDocument/2006/relationships/image" Target="../media/image15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154.png"/><Relationship Id="rId5" Type="http://schemas.openxmlformats.org/officeDocument/2006/relationships/slide" Target="slide2.xml"/><Relationship Id="rId10" Type="http://schemas.openxmlformats.org/officeDocument/2006/relationships/image" Target="../media/image153.png"/><Relationship Id="rId4" Type="http://schemas.openxmlformats.org/officeDocument/2006/relationships/audio" Target="../media/audio2.wav"/><Relationship Id="rId9" Type="http://schemas.openxmlformats.org/officeDocument/2006/relationships/slide" Target="slide46.xml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60.png"/><Relationship Id="rId3" Type="http://schemas.openxmlformats.org/officeDocument/2006/relationships/image" Target="../media/image2.png"/><Relationship Id="rId7" Type="http://schemas.openxmlformats.org/officeDocument/2006/relationships/slide" Target="slide46.xml"/><Relationship Id="rId12" Type="http://schemas.openxmlformats.org/officeDocument/2006/relationships/image" Target="../media/image15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3.wav"/><Relationship Id="rId11" Type="http://schemas.openxmlformats.org/officeDocument/2006/relationships/image" Target="../media/image158.png"/><Relationship Id="rId5" Type="http://schemas.openxmlformats.org/officeDocument/2006/relationships/slide" Target="slide2.xml"/><Relationship Id="rId15" Type="http://schemas.openxmlformats.org/officeDocument/2006/relationships/image" Target="../media/image162.png"/><Relationship Id="rId10" Type="http://schemas.openxmlformats.org/officeDocument/2006/relationships/image" Target="../media/image157.png"/><Relationship Id="rId4" Type="http://schemas.openxmlformats.org/officeDocument/2006/relationships/audio" Target="../media/audio2.wav"/><Relationship Id="rId9" Type="http://schemas.openxmlformats.org/officeDocument/2006/relationships/slide" Target="slide47.xml"/><Relationship Id="rId14" Type="http://schemas.openxmlformats.org/officeDocument/2006/relationships/image" Target="../media/image161.png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46.xml"/><Relationship Id="rId12" Type="http://schemas.openxmlformats.org/officeDocument/2006/relationships/image" Target="../media/image16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164.png"/><Relationship Id="rId5" Type="http://schemas.openxmlformats.org/officeDocument/2006/relationships/slide" Target="slide2.xml"/><Relationship Id="rId10" Type="http://schemas.openxmlformats.org/officeDocument/2006/relationships/image" Target="../media/image163.png"/><Relationship Id="rId4" Type="http://schemas.openxmlformats.org/officeDocument/2006/relationships/audio" Target="../media/audio2.wav"/><Relationship Id="rId9" Type="http://schemas.openxmlformats.org/officeDocument/2006/relationships/slide" Target="slide48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47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3.wav"/><Relationship Id="rId11" Type="http://schemas.openxmlformats.org/officeDocument/2006/relationships/image" Target="../media/image167.png"/><Relationship Id="rId5" Type="http://schemas.openxmlformats.org/officeDocument/2006/relationships/slide" Target="slide2.xml"/><Relationship Id="rId10" Type="http://schemas.openxmlformats.org/officeDocument/2006/relationships/image" Target="../media/image166.png"/><Relationship Id="rId4" Type="http://schemas.openxmlformats.org/officeDocument/2006/relationships/audio" Target="../media/audio2.wav"/><Relationship Id="rId9" Type="http://schemas.openxmlformats.org/officeDocument/2006/relationships/slide" Target="slide49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48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slide" Target="slide21.xml"/><Relationship Id="rId5" Type="http://schemas.openxmlformats.org/officeDocument/2006/relationships/slide" Target="slide2.xml"/><Relationship Id="rId10" Type="http://schemas.openxmlformats.org/officeDocument/2006/relationships/image" Target="../media/image168.png"/><Relationship Id="rId4" Type="http://schemas.openxmlformats.org/officeDocument/2006/relationships/audio" Target="../media/audio2.wav"/><Relationship Id="rId9" Type="http://schemas.openxmlformats.org/officeDocument/2006/relationships/slide" Target="slide50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72.png"/><Relationship Id="rId3" Type="http://schemas.openxmlformats.org/officeDocument/2006/relationships/image" Target="../media/image2.png"/><Relationship Id="rId7" Type="http://schemas.openxmlformats.org/officeDocument/2006/relationships/slide" Target="slide49.xml"/><Relationship Id="rId12" Type="http://schemas.openxmlformats.org/officeDocument/2006/relationships/image" Target="../media/image17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3.wav"/><Relationship Id="rId11" Type="http://schemas.openxmlformats.org/officeDocument/2006/relationships/image" Target="../media/image170.png"/><Relationship Id="rId5" Type="http://schemas.openxmlformats.org/officeDocument/2006/relationships/slide" Target="slide2.xml"/><Relationship Id="rId10" Type="http://schemas.openxmlformats.org/officeDocument/2006/relationships/image" Target="../media/image169.png"/><Relationship Id="rId4" Type="http://schemas.openxmlformats.org/officeDocument/2006/relationships/audio" Target="../media/audio2.wav"/><Relationship Id="rId9" Type="http://schemas.openxmlformats.org/officeDocument/2006/relationships/slide" Target="slide51.xml"/></Relationships>
</file>

<file path=ppt/slides/_rels/slide51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50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174.png"/><Relationship Id="rId5" Type="http://schemas.openxmlformats.org/officeDocument/2006/relationships/slide" Target="slide2.xml"/><Relationship Id="rId10" Type="http://schemas.openxmlformats.org/officeDocument/2006/relationships/image" Target="../media/image173.png"/><Relationship Id="rId4" Type="http://schemas.openxmlformats.org/officeDocument/2006/relationships/audio" Target="../media/audio2.wav"/><Relationship Id="rId9" Type="http://schemas.openxmlformats.org/officeDocument/2006/relationships/slide" Target="slide52.xml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51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2.xml"/><Relationship Id="rId6" Type="http://schemas.openxmlformats.org/officeDocument/2006/relationships/audio" Target="../media/audio3.wav"/><Relationship Id="rId5" Type="http://schemas.openxmlformats.org/officeDocument/2006/relationships/slide" Target="slide2.xml"/><Relationship Id="rId10" Type="http://schemas.openxmlformats.org/officeDocument/2006/relationships/image" Target="../media/image175.png"/><Relationship Id="rId4" Type="http://schemas.openxmlformats.org/officeDocument/2006/relationships/audio" Target="../media/audio2.wav"/><Relationship Id="rId9" Type="http://schemas.openxmlformats.org/officeDocument/2006/relationships/slide" Target="slide53.xml"/></Relationships>
</file>

<file path=ppt/slides/_rels/slide53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slide" Target="slide61.xml"/><Relationship Id="rId3" Type="http://schemas.openxmlformats.org/officeDocument/2006/relationships/image" Target="../media/image2.png"/><Relationship Id="rId7" Type="http://schemas.openxmlformats.org/officeDocument/2006/relationships/slide" Target="slide52.xml"/><Relationship Id="rId12" Type="http://schemas.openxmlformats.org/officeDocument/2006/relationships/slide" Target="slide59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slide" Target="slide4.xml"/><Relationship Id="rId5" Type="http://schemas.openxmlformats.org/officeDocument/2006/relationships/slide" Target="slide2.xml"/><Relationship Id="rId15" Type="http://schemas.openxmlformats.org/officeDocument/2006/relationships/slide" Target="slide63.xml"/><Relationship Id="rId10" Type="http://schemas.openxmlformats.org/officeDocument/2006/relationships/image" Target="../media/image176.png"/><Relationship Id="rId4" Type="http://schemas.openxmlformats.org/officeDocument/2006/relationships/audio" Target="../media/audio2.wav"/><Relationship Id="rId9" Type="http://schemas.openxmlformats.org/officeDocument/2006/relationships/slide" Target="slide54.xml"/><Relationship Id="rId14" Type="http://schemas.openxmlformats.org/officeDocument/2006/relationships/slide" Target="slide62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79.png"/><Relationship Id="rId3" Type="http://schemas.openxmlformats.org/officeDocument/2006/relationships/image" Target="../media/image2.png"/><Relationship Id="rId7" Type="http://schemas.openxmlformats.org/officeDocument/2006/relationships/slide" Target="slide53.xml"/><Relationship Id="rId12" Type="http://schemas.openxmlformats.org/officeDocument/2006/relationships/image" Target="../media/image17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177.png"/><Relationship Id="rId5" Type="http://schemas.openxmlformats.org/officeDocument/2006/relationships/slide" Target="slide2.xml"/><Relationship Id="rId10" Type="http://schemas.openxmlformats.org/officeDocument/2006/relationships/slide" Target="slide8.xml"/><Relationship Id="rId4" Type="http://schemas.openxmlformats.org/officeDocument/2006/relationships/audio" Target="../media/audio2.wav"/><Relationship Id="rId9" Type="http://schemas.openxmlformats.org/officeDocument/2006/relationships/slide" Target="slide55.xml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83.png"/><Relationship Id="rId3" Type="http://schemas.openxmlformats.org/officeDocument/2006/relationships/image" Target="../media/image2.png"/><Relationship Id="rId7" Type="http://schemas.openxmlformats.org/officeDocument/2006/relationships/slide" Target="slide54.xml"/><Relationship Id="rId12" Type="http://schemas.openxmlformats.org/officeDocument/2006/relationships/image" Target="../media/image18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181.png"/><Relationship Id="rId5" Type="http://schemas.openxmlformats.org/officeDocument/2006/relationships/slide" Target="slide2.xml"/><Relationship Id="rId10" Type="http://schemas.openxmlformats.org/officeDocument/2006/relationships/image" Target="../media/image180.png"/><Relationship Id="rId4" Type="http://schemas.openxmlformats.org/officeDocument/2006/relationships/audio" Target="../media/audio2.wav"/><Relationship Id="rId9" Type="http://schemas.openxmlformats.org/officeDocument/2006/relationships/slide" Target="slide56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5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185.png"/><Relationship Id="rId5" Type="http://schemas.openxmlformats.org/officeDocument/2006/relationships/slide" Target="slide2.xml"/><Relationship Id="rId10" Type="http://schemas.openxmlformats.org/officeDocument/2006/relationships/image" Target="../media/image184.png"/><Relationship Id="rId4" Type="http://schemas.openxmlformats.org/officeDocument/2006/relationships/audio" Target="../media/audio2.wav"/><Relationship Id="rId9" Type="http://schemas.openxmlformats.org/officeDocument/2006/relationships/slide" Target="slide57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56.xml"/><Relationship Id="rId12" Type="http://schemas.openxmlformats.org/officeDocument/2006/relationships/image" Target="../media/image18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187.png"/><Relationship Id="rId5" Type="http://schemas.openxmlformats.org/officeDocument/2006/relationships/slide" Target="slide2.xml"/><Relationship Id="rId10" Type="http://schemas.openxmlformats.org/officeDocument/2006/relationships/image" Target="../media/image186.png"/><Relationship Id="rId4" Type="http://schemas.openxmlformats.org/officeDocument/2006/relationships/audio" Target="../media/audio2.wav"/><Relationship Id="rId9" Type="http://schemas.openxmlformats.org/officeDocument/2006/relationships/slide" Target="slide58.xml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57.xml"/><Relationship Id="rId12" Type="http://schemas.openxmlformats.org/officeDocument/2006/relationships/image" Target="../media/image19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11" Type="http://schemas.openxmlformats.org/officeDocument/2006/relationships/image" Target="../media/image190.png"/><Relationship Id="rId5" Type="http://schemas.openxmlformats.org/officeDocument/2006/relationships/slide" Target="slide2.xml"/><Relationship Id="rId10" Type="http://schemas.openxmlformats.org/officeDocument/2006/relationships/image" Target="../media/image189.png"/><Relationship Id="rId4" Type="http://schemas.openxmlformats.org/officeDocument/2006/relationships/audio" Target="../media/audio2.wav"/><Relationship Id="rId9" Type="http://schemas.openxmlformats.org/officeDocument/2006/relationships/slide" Target="slide59.xml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94.png"/><Relationship Id="rId3" Type="http://schemas.openxmlformats.org/officeDocument/2006/relationships/image" Target="../media/image2.png"/><Relationship Id="rId7" Type="http://schemas.openxmlformats.org/officeDocument/2006/relationships/slide" Target="slide58.xml"/><Relationship Id="rId12" Type="http://schemas.openxmlformats.org/officeDocument/2006/relationships/image" Target="../media/image19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6" Type="http://schemas.openxmlformats.org/officeDocument/2006/relationships/audio" Target="../media/audio3.wav"/><Relationship Id="rId11" Type="http://schemas.openxmlformats.org/officeDocument/2006/relationships/image" Target="../media/image192.png"/><Relationship Id="rId5" Type="http://schemas.openxmlformats.org/officeDocument/2006/relationships/slide" Target="slide2.xml"/><Relationship Id="rId10" Type="http://schemas.openxmlformats.org/officeDocument/2006/relationships/slide" Target="slide8.xml"/><Relationship Id="rId4" Type="http://schemas.openxmlformats.org/officeDocument/2006/relationships/audio" Target="../media/audio2.wav"/><Relationship Id="rId9" Type="http://schemas.openxmlformats.org/officeDocument/2006/relationships/slide" Target="slide60.xml"/><Relationship Id="rId14" Type="http://schemas.openxmlformats.org/officeDocument/2006/relationships/image" Target="../media/image19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199.png"/><Relationship Id="rId3" Type="http://schemas.openxmlformats.org/officeDocument/2006/relationships/image" Target="../media/image2.png"/><Relationship Id="rId7" Type="http://schemas.openxmlformats.org/officeDocument/2006/relationships/slide" Target="slide59.xml"/><Relationship Id="rId12" Type="http://schemas.openxmlformats.org/officeDocument/2006/relationships/image" Target="../media/image198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197.png"/><Relationship Id="rId5" Type="http://schemas.openxmlformats.org/officeDocument/2006/relationships/slide" Target="slide2.xml"/><Relationship Id="rId10" Type="http://schemas.openxmlformats.org/officeDocument/2006/relationships/image" Target="../media/image196.png"/><Relationship Id="rId4" Type="http://schemas.openxmlformats.org/officeDocument/2006/relationships/audio" Target="../media/audio2.wav"/><Relationship Id="rId9" Type="http://schemas.openxmlformats.org/officeDocument/2006/relationships/slide" Target="slide61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202.png"/><Relationship Id="rId18" Type="http://schemas.openxmlformats.org/officeDocument/2006/relationships/image" Target="../media/image207.png"/><Relationship Id="rId3" Type="http://schemas.openxmlformats.org/officeDocument/2006/relationships/image" Target="../media/image2.png"/><Relationship Id="rId7" Type="http://schemas.openxmlformats.org/officeDocument/2006/relationships/slide" Target="slide60.xml"/><Relationship Id="rId12" Type="http://schemas.openxmlformats.org/officeDocument/2006/relationships/image" Target="../media/image201.png"/><Relationship Id="rId17" Type="http://schemas.openxmlformats.org/officeDocument/2006/relationships/image" Target="../media/image206.png"/><Relationship Id="rId2" Type="http://schemas.openxmlformats.org/officeDocument/2006/relationships/audio" Target="../media/audio1.wav"/><Relationship Id="rId16" Type="http://schemas.openxmlformats.org/officeDocument/2006/relationships/image" Target="../media/image205.png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200.png"/><Relationship Id="rId5" Type="http://schemas.openxmlformats.org/officeDocument/2006/relationships/slide" Target="slide2.xml"/><Relationship Id="rId15" Type="http://schemas.openxmlformats.org/officeDocument/2006/relationships/image" Target="../media/image204.png"/><Relationship Id="rId10" Type="http://schemas.openxmlformats.org/officeDocument/2006/relationships/slide" Target="slide8.xml"/><Relationship Id="rId19" Type="http://schemas.openxmlformats.org/officeDocument/2006/relationships/image" Target="../media/image208.png"/><Relationship Id="rId4" Type="http://schemas.openxmlformats.org/officeDocument/2006/relationships/audio" Target="../media/audio2.wav"/><Relationship Id="rId9" Type="http://schemas.openxmlformats.org/officeDocument/2006/relationships/slide" Target="slide62.xml"/><Relationship Id="rId14" Type="http://schemas.openxmlformats.org/officeDocument/2006/relationships/image" Target="../media/image203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13" Type="http://schemas.openxmlformats.org/officeDocument/2006/relationships/image" Target="../media/image211.png"/><Relationship Id="rId3" Type="http://schemas.openxmlformats.org/officeDocument/2006/relationships/image" Target="../media/image2.png"/><Relationship Id="rId7" Type="http://schemas.openxmlformats.org/officeDocument/2006/relationships/slide" Target="slide61.xml"/><Relationship Id="rId12" Type="http://schemas.openxmlformats.org/officeDocument/2006/relationships/image" Target="../media/image21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209.png"/><Relationship Id="rId5" Type="http://schemas.openxmlformats.org/officeDocument/2006/relationships/slide" Target="slide2.xml"/><Relationship Id="rId15" Type="http://schemas.openxmlformats.org/officeDocument/2006/relationships/image" Target="../media/image212.png"/><Relationship Id="rId10" Type="http://schemas.openxmlformats.org/officeDocument/2006/relationships/slide" Target="slide8.xml"/><Relationship Id="rId4" Type="http://schemas.openxmlformats.org/officeDocument/2006/relationships/audio" Target="../media/audio2.wav"/><Relationship Id="rId9" Type="http://schemas.openxmlformats.org/officeDocument/2006/relationships/slide" Target="slide63.xml"/><Relationship Id="rId14" Type="http://schemas.openxmlformats.org/officeDocument/2006/relationships/image" Target="../media/image20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62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11" Type="http://schemas.openxmlformats.org/officeDocument/2006/relationships/image" Target="../media/image214.png"/><Relationship Id="rId5" Type="http://schemas.openxmlformats.org/officeDocument/2006/relationships/slide" Target="slide2.xml"/><Relationship Id="rId10" Type="http://schemas.openxmlformats.org/officeDocument/2006/relationships/image" Target="../media/image213.png"/><Relationship Id="rId4" Type="http://schemas.openxmlformats.org/officeDocument/2006/relationships/audio" Target="../media/audio2.wav"/><Relationship Id="rId9" Type="http://schemas.openxmlformats.org/officeDocument/2006/relationships/slide" Target="slide64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63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5" Type="http://schemas.openxmlformats.org/officeDocument/2006/relationships/slide" Target="slide2.xml"/><Relationship Id="rId10" Type="http://schemas.openxmlformats.org/officeDocument/2006/relationships/image" Target="../media/image215.png"/><Relationship Id="rId4" Type="http://schemas.openxmlformats.org/officeDocument/2006/relationships/audio" Target="../media/audio2.wav"/><Relationship Id="rId9" Type="http://schemas.openxmlformats.org/officeDocument/2006/relationships/slide" Target="slide65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64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5" Type="http://schemas.openxmlformats.org/officeDocument/2006/relationships/slide" Target="slide2.xml"/><Relationship Id="rId10" Type="http://schemas.openxmlformats.org/officeDocument/2006/relationships/image" Target="../media/image216.png"/><Relationship Id="rId4" Type="http://schemas.openxmlformats.org/officeDocument/2006/relationships/audio" Target="../media/audio2.wav"/><Relationship Id="rId9" Type="http://schemas.openxmlformats.org/officeDocument/2006/relationships/slide" Target="slide66.xml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65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5" Type="http://schemas.openxmlformats.org/officeDocument/2006/relationships/slide" Target="slide2.xml"/><Relationship Id="rId10" Type="http://schemas.openxmlformats.org/officeDocument/2006/relationships/image" Target="../media/image217.png"/><Relationship Id="rId4" Type="http://schemas.openxmlformats.org/officeDocument/2006/relationships/audio" Target="../media/audio2.wav"/><Relationship Id="rId9" Type="http://schemas.openxmlformats.org/officeDocument/2006/relationships/slide" Target="slide67.xml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66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5" Type="http://schemas.openxmlformats.org/officeDocument/2006/relationships/slide" Target="slide2.xml"/><Relationship Id="rId10" Type="http://schemas.openxmlformats.org/officeDocument/2006/relationships/image" Target="../media/image218.png"/><Relationship Id="rId4" Type="http://schemas.openxmlformats.org/officeDocument/2006/relationships/audio" Target="../media/audio2.wav"/><Relationship Id="rId9" Type="http://schemas.openxmlformats.org/officeDocument/2006/relationships/slide" Target="slide68.xml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audio" Target="../media/audio4.wav"/><Relationship Id="rId3" Type="http://schemas.openxmlformats.org/officeDocument/2006/relationships/image" Target="../media/image2.png"/><Relationship Id="rId7" Type="http://schemas.openxmlformats.org/officeDocument/2006/relationships/slide" Target="slide67.xml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3.wav"/><Relationship Id="rId5" Type="http://schemas.openxmlformats.org/officeDocument/2006/relationships/slide" Target="slide2.xml"/><Relationship Id="rId4" Type="http://schemas.openxmlformats.org/officeDocument/2006/relationships/audio" Target="../media/audio2.wav"/><Relationship Id="rId9" Type="http://schemas.openxmlformats.org/officeDocument/2006/relationships/image" Target="../media/image219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audio" Target="../media/audio1.wav"/><Relationship Id="rId3" Type="http://schemas.openxmlformats.org/officeDocument/2006/relationships/slide" Target="slide2.xml"/><Relationship Id="rId7" Type="http://schemas.openxmlformats.org/officeDocument/2006/relationships/slide" Target="slide1.xml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1.xml"/><Relationship Id="rId6" Type="http://schemas.openxmlformats.org/officeDocument/2006/relationships/audio" Target="../media/audio4.wav"/><Relationship Id="rId5" Type="http://schemas.openxmlformats.org/officeDocument/2006/relationships/slide" Target="slide68.xml"/><Relationship Id="rId4" Type="http://schemas.openxmlformats.org/officeDocument/2006/relationships/audio" Target="../media/audio3.wav"/><Relationship Id="rId9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2051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13" name="مخطط انسيابي: تحضير 12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>
                  <a:hlinkClick r:id="rId5" action="ppaction://hlinksldjump"/>
                </a:rPr>
                <a:t>الصفحة الرئيسية</a:t>
              </a:r>
              <a:endParaRPr lang="ar-SA" sz="2800" b="1"/>
            </a:p>
          </p:txBody>
        </p:sp>
        <p:sp>
          <p:nvSpPr>
            <p:cNvPr id="14" name="سهم مسنن إلى اليمين 13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7" action="ppaction://hlinksldjump"/>
                </a:rPr>
                <a:t>السابق</a:t>
              </a:r>
              <a:endParaRPr lang="ar-SA" sz="2800"/>
            </a:p>
          </p:txBody>
        </p:sp>
        <p:sp>
          <p:nvSpPr>
            <p:cNvPr id="15" name="سهم مسنن إلى اليمين 14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5" action="ppaction://hlinksldjump"/>
                </a:rPr>
                <a:t>التالي</a:t>
              </a:r>
              <a:endParaRPr lang="ar-SA" sz="2800"/>
            </a:p>
          </p:txBody>
        </p:sp>
      </p:grpSp>
      <p:pic>
        <p:nvPicPr>
          <p:cNvPr id="2067" name="Picture 1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07704" y="764704"/>
            <a:ext cx="5848350" cy="1944216"/>
          </a:xfrm>
          <a:prstGeom prst="roundRect">
            <a:avLst>
              <a:gd name="adj" fmla="val 16667"/>
            </a:avLst>
          </a:prstGeom>
          <a:ln>
            <a:solidFill>
              <a:srgbClr val="00FF00"/>
            </a:solidFill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2068" name="Picture 20" descr="C:\Users\Public\Pictures\Sample Pictures\imagesCAX1MDJX.jp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50" y="765175"/>
            <a:ext cx="1600200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عنوان 1"/>
          <p:cNvSpPr txBox="1">
            <a:spLocks/>
          </p:cNvSpPr>
          <p:nvPr/>
        </p:nvSpPr>
        <p:spPr bwMode="auto">
          <a:xfrm>
            <a:off x="2051720" y="3429000"/>
            <a:ext cx="6120680" cy="1008112"/>
          </a:xfrm>
          <a:prstGeom prst="flowChartTerminator">
            <a:avLst/>
          </a:prstGeom>
          <a:gradFill flip="none" rotWithShape="1">
            <a:gsLst>
              <a:gs pos="0">
                <a:srgbClr val="FF33CC">
                  <a:tint val="66000"/>
                  <a:satMod val="160000"/>
                </a:srgbClr>
              </a:gs>
              <a:gs pos="50000">
                <a:srgbClr val="FF33CC">
                  <a:tint val="44500"/>
                  <a:satMod val="160000"/>
                </a:srgbClr>
              </a:gs>
              <a:gs pos="100000">
                <a:srgbClr val="FF33CC">
                  <a:tint val="23500"/>
                  <a:satMod val="160000"/>
                </a:srgbClr>
              </a:gs>
            </a:gsLst>
            <a:lin ang="10800000" scaled="1"/>
            <a:tileRect/>
          </a:gradFill>
          <a:ln w="9525">
            <a:solidFill>
              <a:srgbClr val="00FF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 eaLnBrk="0" fontAlgn="auto" hangingPunct="0">
              <a:spcAft>
                <a:spcPts val="0"/>
              </a:spcAft>
              <a:defRPr/>
            </a:pPr>
            <a:r>
              <a:rPr lang="ar-SA" sz="3600">
                <a:solidFill>
                  <a:srgbClr val="0000FF"/>
                </a:solidFill>
                <a:latin typeface="+mj-lt"/>
                <a:ea typeface="+mj-ea"/>
                <a:cs typeface="AdvertisingExtraBold" pitchFamily="2" charset="-78"/>
              </a:rPr>
              <a:t>الصف الثالث- المتوسط </a:t>
            </a:r>
            <a:endParaRPr lang="ar-SA" sz="1400" b="1">
              <a:solidFill>
                <a:srgbClr val="0000FF"/>
              </a:solidFill>
              <a:latin typeface="+mj-lt"/>
              <a:ea typeface="+mj-ea"/>
              <a:cs typeface="AdvertisingExtraBold" pitchFamily="2" charset="-78"/>
            </a:endParaRPr>
          </a:p>
        </p:txBody>
      </p:sp>
      <p:sp>
        <p:nvSpPr>
          <p:cNvPr id="17" name="عنوان 1"/>
          <p:cNvSpPr txBox="1">
            <a:spLocks/>
          </p:cNvSpPr>
          <p:nvPr/>
        </p:nvSpPr>
        <p:spPr bwMode="auto">
          <a:xfrm>
            <a:off x="1835696" y="4797152"/>
            <a:ext cx="6408712" cy="936104"/>
          </a:xfrm>
          <a:prstGeom prst="flowChartMultidocument">
            <a:avLst/>
          </a:prstGeom>
          <a:gradFill flip="none" rotWithShape="1">
            <a:gsLst>
              <a:gs pos="0">
                <a:srgbClr val="CCFF99">
                  <a:shade val="30000"/>
                  <a:satMod val="115000"/>
                </a:srgbClr>
              </a:gs>
              <a:gs pos="50000">
                <a:srgbClr val="CCFF99">
                  <a:shade val="67500"/>
                  <a:satMod val="115000"/>
                </a:srgbClr>
              </a:gs>
              <a:gs pos="100000">
                <a:srgbClr val="CCFF99">
                  <a:shade val="100000"/>
                  <a:satMod val="115000"/>
                </a:srgbClr>
              </a:gs>
            </a:gsLst>
            <a:lin ang="18900000" scaled="1"/>
            <a:tileRect/>
          </a:gradFill>
          <a:ln w="9525">
            <a:solidFill>
              <a:srgbClr val="00FF00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anchor="ctr"/>
          <a:lstStyle/>
          <a:p>
            <a:pPr algn="ctr" eaLnBrk="0" fontAlgn="auto" hangingPunct="0">
              <a:spcAft>
                <a:spcPts val="0"/>
              </a:spcAft>
              <a:defRPr/>
            </a:pPr>
            <a:r>
              <a:rPr lang="ar-SA" sz="4800" b="1">
                <a:solidFill>
                  <a:srgbClr val="C00000"/>
                </a:solidFill>
                <a:latin typeface="+mj-lt"/>
                <a:ea typeface="+mj-ea"/>
                <a:cs typeface="+mj-cs"/>
              </a:rPr>
              <a:t>الفصل الدراسي الأول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958866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3075" name="مجموعة 8"/>
          <p:cNvGrpSpPr>
            <a:grpSpLocks/>
          </p:cNvGrpSpPr>
          <p:nvPr/>
        </p:nvGrpSpPr>
        <p:grpSpPr bwMode="auto">
          <a:xfrm>
            <a:off x="1763713" y="6278563"/>
            <a:ext cx="6305550" cy="579437"/>
            <a:chOff x="1919144" y="6248360"/>
            <a:chExt cx="6305832" cy="579160"/>
          </a:xfrm>
        </p:grpSpPr>
        <p:sp>
          <p:nvSpPr>
            <p:cNvPr id="54" name="مخطط انسيابي: تحضير 53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14602" y="6278508"/>
              <a:ext cx="3743492" cy="488716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>
                  <a:hlinkClick r:id="rId5" action="ppaction://hlinksldjump"/>
                </a:rPr>
                <a:t>الصفحة الرئيسية</a:t>
              </a:r>
              <a:endParaRPr lang="ar-SA" sz="2800" b="1"/>
            </a:p>
          </p:txBody>
        </p:sp>
        <p:sp>
          <p:nvSpPr>
            <p:cNvPr id="55" name="سهم مسنن إلى اليمين 54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7" action="ppaction://hlinksldjump"/>
                </a:rPr>
                <a:t>السابق</a:t>
              </a:r>
              <a:endParaRPr lang="ar-SA" sz="2800"/>
            </a:p>
          </p:txBody>
        </p:sp>
        <p:sp>
          <p:nvSpPr>
            <p:cNvPr id="56" name="سهم مسنن إلى اليمين 55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9" action="ppaction://hlinksldjump"/>
                </a:rPr>
                <a:t>التالي</a:t>
              </a:r>
              <a:endParaRPr lang="ar-SA" sz="2800"/>
            </a:p>
          </p:txBody>
        </p:sp>
      </p:grpSp>
      <p:sp>
        <p:nvSpPr>
          <p:cNvPr id="40" name="عنوان 1"/>
          <p:cNvSpPr txBox="1">
            <a:spLocks/>
          </p:cNvSpPr>
          <p:nvPr/>
        </p:nvSpPr>
        <p:spPr>
          <a:xfrm>
            <a:off x="2843808" y="0"/>
            <a:ext cx="3614386" cy="720080"/>
          </a:xfrm>
          <a:prstGeom prst="round2Diag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 eaLnBrk="0" hangingPunct="0">
              <a:defRPr/>
            </a:pPr>
            <a:r>
              <a:rPr lang="ar-SA" sz="4000" b="1" spc="5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+mj-lt"/>
                <a:ea typeface="+mj-ea"/>
                <a:cs typeface="+mj-cs"/>
              </a:rPr>
              <a:t>المحتويات</a:t>
            </a:r>
          </a:p>
          <a:p>
            <a:pPr algn="ctr" eaLnBrk="0" hangingPunct="0">
              <a:defRPr/>
            </a:pPr>
            <a:endParaRPr lang="ar-SA" sz="4000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+mj-lt"/>
              <a:ea typeface="+mj-ea"/>
              <a:cs typeface="+mj-cs"/>
            </a:endParaRPr>
          </a:p>
          <a:p>
            <a:pPr algn="ctr" eaLnBrk="0" hangingPunct="0">
              <a:defRPr/>
            </a:pPr>
            <a:endParaRPr lang="ar-SA" sz="4000" b="1" spc="5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17" name="عنصر نائب للنص 2">
            <a:hlinkClick r:id="rId9" action="ppaction://hlinksldjump"/>
          </p:cNvPr>
          <p:cNvSpPr txBox="1">
            <a:spLocks/>
          </p:cNvSpPr>
          <p:nvPr/>
        </p:nvSpPr>
        <p:spPr bwMode="auto">
          <a:xfrm>
            <a:off x="1401763" y="979488"/>
            <a:ext cx="6265862" cy="865187"/>
          </a:xfrm>
          <a:prstGeom prst="bevel">
            <a:avLst/>
          </a:prstGeom>
          <a:blipFill>
            <a:blip r:embed="rId10" cstate="print"/>
            <a:tile tx="0" ty="0" sx="100000" sy="100000" flip="none" algn="tl"/>
          </a:blip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FFFF00"/>
                </a:solidFill>
                <a:cs typeface="AdvertisingExtraBold" pitchFamily="2" charset="-78"/>
              </a:rPr>
              <a:t>الوحدة الأولى :مهارات اجتماعية</a:t>
            </a:r>
            <a:endParaRPr lang="ar-SA" sz="3200" b="1">
              <a:solidFill>
                <a:srgbClr val="FFFF00"/>
              </a:solidFill>
              <a:latin typeface="+mn-lt"/>
              <a:ea typeface="+mn-ea"/>
              <a:cs typeface="AdvertisingExtraBold" pitchFamily="2" charset="-78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ar-SA" sz="3200">
              <a:solidFill>
                <a:srgbClr val="FFFF00"/>
              </a:solidFill>
              <a:latin typeface="+mn-lt"/>
              <a:ea typeface="+mn-ea"/>
              <a:cs typeface="AdvertisingExtraBold" pitchFamily="2" charset="-78"/>
            </a:endParaRPr>
          </a:p>
        </p:txBody>
      </p:sp>
      <p:sp>
        <p:nvSpPr>
          <p:cNvPr id="19" name="عنصر نائب للنص 2">
            <a:hlinkClick r:id="rId11" action="ppaction://hlinksldjump"/>
          </p:cNvPr>
          <p:cNvSpPr txBox="1">
            <a:spLocks/>
          </p:cNvSpPr>
          <p:nvPr/>
        </p:nvSpPr>
        <p:spPr bwMode="auto">
          <a:xfrm>
            <a:off x="1401763" y="2128838"/>
            <a:ext cx="6264275" cy="866775"/>
          </a:xfrm>
          <a:prstGeom prst="bevel">
            <a:avLst/>
          </a:prstGeom>
          <a:blipFill>
            <a:blip r:embed="rId10" cstate="print"/>
            <a:tile tx="0" ty="0" sx="100000" sy="100000" flip="none" algn="tl"/>
          </a:blip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FFFF00"/>
                </a:solidFill>
                <a:cs typeface="AdvertisingExtraBold" pitchFamily="2" charset="-78"/>
              </a:rPr>
              <a:t>الوحدة الثانية : شئون منزلية </a:t>
            </a:r>
            <a:endParaRPr lang="ar-SA" sz="3200" b="1">
              <a:solidFill>
                <a:srgbClr val="FFFF00"/>
              </a:solidFill>
              <a:latin typeface="+mn-lt"/>
              <a:ea typeface="+mn-ea"/>
              <a:cs typeface="AdvertisingExtraBold" pitchFamily="2" charset="-78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ar-SA" sz="3200">
              <a:solidFill>
                <a:srgbClr val="FFFF00"/>
              </a:solidFill>
              <a:latin typeface="+mn-lt"/>
              <a:ea typeface="+mn-ea"/>
              <a:cs typeface="AdvertisingExtraBold" pitchFamily="2" charset="-78"/>
            </a:endParaRPr>
          </a:p>
        </p:txBody>
      </p:sp>
      <p:sp>
        <p:nvSpPr>
          <p:cNvPr id="21" name="عنصر نائب للنص 2">
            <a:hlinkClick r:id="rId12" action="ppaction://hlinksldjump"/>
          </p:cNvPr>
          <p:cNvSpPr txBox="1">
            <a:spLocks/>
          </p:cNvSpPr>
          <p:nvPr/>
        </p:nvSpPr>
        <p:spPr bwMode="auto">
          <a:xfrm>
            <a:off x="1401763" y="3249613"/>
            <a:ext cx="6265862" cy="862012"/>
          </a:xfrm>
          <a:prstGeom prst="bevel">
            <a:avLst/>
          </a:prstGeom>
          <a:blipFill>
            <a:blip r:embed="rId10" cstate="print"/>
            <a:tile tx="0" ty="0" sx="100000" sy="100000" flip="none" algn="tl"/>
          </a:blip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FFFF00"/>
                </a:solidFill>
                <a:cs typeface="AdvertisingExtraBold" pitchFamily="2" charset="-78"/>
              </a:rPr>
              <a:t>الوحدة الثالثة : عناية ملبسية</a:t>
            </a:r>
            <a:endParaRPr lang="ar-SA" sz="4400" b="1">
              <a:solidFill>
                <a:srgbClr val="FFFF00"/>
              </a:solidFill>
              <a:ea typeface="Majalla UI"/>
              <a:cs typeface="AdvertisingExtraBold" pitchFamily="2" charset="-78"/>
            </a:endParaRPr>
          </a:p>
        </p:txBody>
      </p:sp>
      <p:sp>
        <p:nvSpPr>
          <p:cNvPr id="14" name="عنصر نائب للنص 2">
            <a:hlinkClick r:id="rId13" action="ppaction://hlinksldjump"/>
          </p:cNvPr>
          <p:cNvSpPr txBox="1">
            <a:spLocks/>
          </p:cNvSpPr>
          <p:nvPr/>
        </p:nvSpPr>
        <p:spPr bwMode="auto">
          <a:xfrm>
            <a:off x="1401763" y="4364038"/>
            <a:ext cx="6265862" cy="865187"/>
          </a:xfrm>
          <a:prstGeom prst="bevel">
            <a:avLst/>
          </a:prstGeom>
          <a:blipFill>
            <a:blip r:embed="rId10" cstate="print"/>
            <a:tile tx="0" ty="0" sx="100000" sy="100000" flip="none" algn="tl"/>
          </a:blip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FFFF00"/>
                </a:solidFill>
                <a:cs typeface="AdvertisingExtraBold" pitchFamily="2" charset="-78"/>
              </a:rPr>
              <a:t>الوحدة الرابعة  : غذاء وتغذية </a:t>
            </a:r>
            <a:endParaRPr lang="ar-SA" sz="3200" b="1">
              <a:solidFill>
                <a:srgbClr val="FFFF00"/>
              </a:solidFill>
              <a:latin typeface="+mn-lt"/>
              <a:ea typeface="+mn-ea"/>
              <a:cs typeface="AdvertisingExtraBold" pitchFamily="2" charset="-78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ar-SA" sz="3200">
              <a:solidFill>
                <a:srgbClr val="FFFF00"/>
              </a:solidFill>
              <a:latin typeface="+mn-lt"/>
              <a:ea typeface="+mn-ea"/>
              <a:cs typeface="AdvertisingExtraBold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8" name="مخطط انسيابي: تحضير 7">
              <a:hlinkClick r:id="" action="ppaction://hlinkshowjump?jump=firstslide" highlightClick="1">
                <a:snd r:embed="rId2" name="الترجمة من Google#en-ar-ط§ظ„طھظ„_3.wav"/>
              </a:hlinkClick>
              <a:hlinkHover r:id="" action="ppaction://noaction">
                <a:snd r:embed="rId2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>
                  <a:hlinkClick r:id="rId3" action="ppaction://hlinksldjump"/>
                </a:rPr>
                <a:t>الصفحة الرئيسية</a:t>
              </a:r>
              <a:endParaRPr lang="ar-SA" sz="2800" b="1"/>
            </a:p>
          </p:txBody>
        </p:sp>
        <p:sp>
          <p:nvSpPr>
            <p:cNvPr id="9" name="سهم مسنن إلى اليمين 8">
              <a:hlinkClick r:id="" action="ppaction://hlinkshowjump?jump=previousslide" highlightClick="1">
                <a:snd r:embed="rId4" name="الترجمة من Google#en-ar-ط§ظ„طھظ„_2.wav"/>
              </a:hlinkClick>
              <a:hlinkHover r:id="" action="ppaction://noaction" highlightClick="1">
                <a:snd r:embed="rId4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3" action="ppaction://hlinksldjump"/>
                </a:rPr>
                <a:t>السابق</a:t>
              </a:r>
              <a:endParaRPr lang="ar-SA" sz="2800"/>
            </a:p>
          </p:txBody>
        </p:sp>
        <p:sp>
          <p:nvSpPr>
            <p:cNvPr id="10" name="سهم مسنن إلى اليمين 9">
              <a:hlinkClick r:id="" action="ppaction://hlinkshowjump?jump=nextslide" highlightClick="1">
                <a:snd r:embed="rId5" name="الترجمة من Google#en-ar-ط§ظ„طھظ„.wav"/>
              </a:hlinkClick>
              <a:hlinkHover r:id="" action="ppaction://noaction">
                <a:snd r:embed="rId5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6" action="ppaction://hlinksldjump"/>
                </a:rPr>
                <a:t>التالي</a:t>
              </a:r>
              <a:endParaRPr lang="ar-SA" sz="2800"/>
            </a:p>
          </p:txBody>
        </p:sp>
      </p:grpSp>
      <p:pic>
        <p:nvPicPr>
          <p:cNvPr id="11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7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sp>
        <p:nvSpPr>
          <p:cNvPr id="49" name="عنصر نائب للنص 2">
            <a:hlinkClick r:id="rId6" action="ppaction://hlinksldjump"/>
          </p:cNvPr>
          <p:cNvSpPr txBox="1">
            <a:spLocks/>
          </p:cNvSpPr>
          <p:nvPr/>
        </p:nvSpPr>
        <p:spPr bwMode="auto">
          <a:xfrm>
            <a:off x="1763713" y="0"/>
            <a:ext cx="6192837" cy="692150"/>
          </a:xfrm>
          <a:prstGeom prst="flowChartDocument">
            <a:avLst/>
          </a:prstGeom>
          <a:gradFill flip="none" rotWithShape="1">
            <a:gsLst>
              <a:gs pos="0">
                <a:srgbClr val="FFFF00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2700000" scaled="1"/>
            <a:tileRect/>
          </a:gradFill>
          <a:ln w="9525">
            <a:solidFill>
              <a:srgbClr val="00FFFF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2800" b="1">
                <a:solidFill>
                  <a:srgbClr val="FFFF00"/>
                </a:solidFill>
                <a:cs typeface="AdvertisingExtraBold" pitchFamily="2" charset="-78"/>
              </a:rPr>
              <a:t>الوحدة الأولى :مهارات اجتماعية</a:t>
            </a:r>
          </a:p>
        </p:txBody>
      </p:sp>
      <p:sp>
        <p:nvSpPr>
          <p:cNvPr id="50" name="عنصر نائب للنص 2">
            <a:hlinkClick r:id="rId6" action="ppaction://hlinksldjump"/>
          </p:cNvPr>
          <p:cNvSpPr txBox="1">
            <a:spLocks/>
          </p:cNvSpPr>
          <p:nvPr/>
        </p:nvSpPr>
        <p:spPr bwMode="auto">
          <a:xfrm>
            <a:off x="4851400" y="1363663"/>
            <a:ext cx="3536950" cy="839787"/>
          </a:xfrm>
          <a:prstGeom prst="doubleWave">
            <a:avLst/>
          </a:prstGeom>
          <a:solidFill>
            <a:srgbClr val="FFFF99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كيف تكونين فعالة </a:t>
            </a:r>
            <a:endParaRPr lang="en-US" sz="3200" b="1">
              <a:solidFill>
                <a:srgbClr val="0000FF"/>
              </a:solidFill>
            </a:endParaRPr>
          </a:p>
          <a:p>
            <a:pPr>
              <a:lnSpc>
                <a:spcPct val="200000"/>
              </a:lnSpc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  <a:defRPr/>
            </a:pPr>
            <a:endParaRPr lang="ar-SA" sz="4400" b="1">
              <a:solidFill>
                <a:srgbClr val="0000FF"/>
              </a:solidFill>
              <a:ea typeface="Majalla UI"/>
              <a:cs typeface="Majalla UI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ar-SA" sz="3200" b="1">
              <a:solidFill>
                <a:srgbClr val="0000FF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defRPr/>
            </a:pPr>
            <a:endParaRPr lang="ar-SA" sz="320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1" name="عنصر نائب للنص 2">
            <a:hlinkClick r:id="rId9" action="ppaction://hlinksldjump"/>
          </p:cNvPr>
          <p:cNvSpPr txBox="1">
            <a:spLocks/>
          </p:cNvSpPr>
          <p:nvPr/>
        </p:nvSpPr>
        <p:spPr bwMode="auto">
          <a:xfrm>
            <a:off x="4854575" y="2225675"/>
            <a:ext cx="3557588" cy="841375"/>
          </a:xfrm>
          <a:prstGeom prst="doubleWave">
            <a:avLst/>
          </a:prstGeom>
          <a:solidFill>
            <a:srgbClr val="FFFF99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آداب الزيارة 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ar-SA" sz="3200" b="1">
              <a:solidFill>
                <a:srgbClr val="0000FF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ar-SA" sz="320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2" name="عنصر نائب للنص 2">
            <a:hlinkClick r:id="rId10" action="ppaction://hlinksldjump"/>
          </p:cNvPr>
          <p:cNvSpPr txBox="1">
            <a:spLocks/>
          </p:cNvSpPr>
          <p:nvPr/>
        </p:nvSpPr>
        <p:spPr bwMode="auto">
          <a:xfrm>
            <a:off x="4859338" y="3095625"/>
            <a:ext cx="3600450" cy="838200"/>
          </a:xfrm>
          <a:prstGeom prst="doubleWave">
            <a:avLst/>
          </a:prstGeom>
          <a:solidFill>
            <a:srgbClr val="FFFF99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</a:rPr>
              <a:t>قواعد الحديث وفن الاستماع </a:t>
            </a:r>
            <a:endParaRPr lang="ar-SA" sz="4000" b="1">
              <a:solidFill>
                <a:srgbClr val="0000FF"/>
              </a:solidFill>
              <a:ea typeface="Majalla UI"/>
              <a:cs typeface="Majalla UI"/>
            </a:endParaRPr>
          </a:p>
        </p:txBody>
      </p:sp>
      <p:sp>
        <p:nvSpPr>
          <p:cNvPr id="12" name="عنصر نائب للنص 2">
            <a:hlinkClick r:id="rId11" action="ppaction://hlinksldjump"/>
          </p:cNvPr>
          <p:cNvSpPr txBox="1">
            <a:spLocks/>
          </p:cNvSpPr>
          <p:nvPr/>
        </p:nvSpPr>
        <p:spPr bwMode="auto">
          <a:xfrm>
            <a:off x="4859338" y="3956050"/>
            <a:ext cx="3600450" cy="841375"/>
          </a:xfrm>
          <a:prstGeom prst="doubleWave">
            <a:avLst/>
          </a:prstGeom>
          <a:gradFill>
            <a:gsLst>
              <a:gs pos="0">
                <a:srgbClr val="FFFF00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FFFF00"/>
                </a:solidFill>
              </a:rPr>
              <a:t>التطبيقات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ar-SA" sz="3200" b="1">
              <a:solidFill>
                <a:srgbClr val="FFFF00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ar-SA" sz="3200">
              <a:solidFill>
                <a:srgbClr val="FFFF00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112" name="Picture 1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7544" y="1124744"/>
            <a:ext cx="3312368" cy="475252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5123" name="مجموعة 8"/>
          <p:cNvGrpSpPr>
            <a:grpSpLocks/>
          </p:cNvGrpSpPr>
          <p:nvPr/>
        </p:nvGrpSpPr>
        <p:grpSpPr bwMode="auto">
          <a:xfrm>
            <a:off x="2051050" y="6234113"/>
            <a:ext cx="6305550" cy="579437"/>
            <a:chOff x="1919144" y="6248360"/>
            <a:chExt cx="6305832" cy="579160"/>
          </a:xfrm>
        </p:grpSpPr>
        <p:sp>
          <p:nvSpPr>
            <p:cNvPr id="32" name="مخطط انسيابي: تحضير 31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7" y="6292789"/>
              <a:ext cx="3743492" cy="488716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33" name="سهم مسنن إلى اليمين 32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34" name="سهم مسنن إلى اليمين 33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sp>
        <p:nvSpPr>
          <p:cNvPr id="17" name="عنصر نائب للنص 2">
            <a:hlinkClick r:id="rId10" action="ppaction://hlinksldjump"/>
          </p:cNvPr>
          <p:cNvSpPr txBox="1">
            <a:spLocks/>
          </p:cNvSpPr>
          <p:nvPr/>
        </p:nvSpPr>
        <p:spPr bwMode="auto">
          <a:xfrm>
            <a:off x="1547664" y="-27384"/>
            <a:ext cx="6408712" cy="720080"/>
          </a:xfrm>
          <a:prstGeom prst="flowChartTerminator">
            <a:avLst/>
          </a:prstGeom>
          <a:gradFill flip="none" rotWithShape="1">
            <a:gsLst>
              <a:gs pos="0">
                <a:srgbClr val="0000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  <a:ln w="9525">
            <a:solidFill>
              <a:srgbClr val="FF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3600" b="1">
                <a:solidFill>
                  <a:srgbClr val="FFC000"/>
                </a:solidFill>
                <a:cs typeface="AdvertisingExtraBold" pitchFamily="2" charset="-78"/>
              </a:rPr>
              <a:t>كيف تكونين فعالة </a:t>
            </a:r>
            <a:endParaRPr lang="en-US" sz="3600" b="1">
              <a:solidFill>
                <a:srgbClr val="FFC000"/>
              </a:solidFill>
              <a:cs typeface="AdvertisingExtraBold" pitchFamily="2" charset="-78"/>
            </a:endParaRPr>
          </a:p>
        </p:txBody>
      </p:sp>
      <p:pic>
        <p:nvPicPr>
          <p:cNvPr id="5135" name="Picture 1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5288" y="908050"/>
            <a:ext cx="8475662" cy="511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36" name="Picture 1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8313" y="765175"/>
            <a:ext cx="8351837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8" name="مخطط انسيابي: تحضير 7">
              <a:hlinkClick r:id="" action="ppaction://hlinkshowjump?jump=firstslide" highlightClick="1">
                <a:snd r:embed="rId2" name="الترجمة من Google#en-ar-ط§ظ„طھظ„_3.wav"/>
              </a:hlinkClick>
              <a:hlinkHover r:id="" action="ppaction://noaction">
                <a:snd r:embed="rId2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>
                  <a:hlinkClick r:id="rId3" action="ppaction://hlinksldjump"/>
                </a:rPr>
                <a:t>الصفحة الرئيسية</a:t>
              </a:r>
              <a:endParaRPr lang="ar-SA" sz="2800" b="1"/>
            </a:p>
          </p:txBody>
        </p:sp>
        <p:sp>
          <p:nvSpPr>
            <p:cNvPr id="9" name="سهم مسنن إلى اليمين 8">
              <a:hlinkClick r:id="" action="ppaction://hlinkshowjump?jump=previousslide" highlightClick="1">
                <a:snd r:embed="rId4" name="الترجمة من Google#en-ar-ط§ظ„طھظ„_2.wav"/>
              </a:hlinkClick>
              <a:hlinkHover r:id="" action="ppaction://noaction" highlightClick="1">
                <a:snd r:embed="rId4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5" action="ppaction://hlinksldjump"/>
                </a:rPr>
                <a:t>السابق</a:t>
              </a:r>
              <a:endParaRPr lang="ar-SA" sz="2800"/>
            </a:p>
          </p:txBody>
        </p:sp>
        <p:sp>
          <p:nvSpPr>
            <p:cNvPr id="10" name="سهم مسنن إلى اليمين 9">
              <a:hlinkClick r:id="" action="ppaction://hlinkshowjump?jump=nextslide" highlightClick="1">
                <a:snd r:embed="rId6" name="الترجمة من Google#en-ar-ط§ظ„طھظ„.wav"/>
              </a:hlinkClick>
              <a:hlinkHover r:id="" action="ppaction://noaction">
                <a:snd r:embed="rId6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7" action="ppaction://hlinksldjump"/>
                </a:rPr>
                <a:t>التالي</a:t>
              </a:r>
              <a:endParaRPr lang="ar-SA" sz="2800"/>
            </a:p>
          </p:txBody>
        </p:sp>
      </p:grpSp>
      <p:pic>
        <p:nvPicPr>
          <p:cNvPr id="11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8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pic>
        <p:nvPicPr>
          <p:cNvPr id="12" name="Picture 17"/>
          <p:cNvPicPr>
            <a:picLocks noChangeAspect="1" noChangeArrowheads="1"/>
          </p:cNvPicPr>
          <p:nvPr/>
        </p:nvPicPr>
        <p:blipFill>
          <a:blip r:embed="rId10" cstate="print"/>
          <a:srcRect l="4651" t="-6886"/>
          <a:stretch>
            <a:fillRect/>
          </a:stretch>
        </p:blipFill>
        <p:spPr bwMode="auto">
          <a:xfrm>
            <a:off x="1835150" y="0"/>
            <a:ext cx="5905500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3850" y="765175"/>
            <a:ext cx="8458200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9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3850" y="765175"/>
            <a:ext cx="8477250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8" name="Picture 1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8313" y="836613"/>
            <a:ext cx="8399462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70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8" name="مخطط انسيابي: تحضير 7">
              <a:hlinkClick r:id="" action="ppaction://hlinkshowjump?jump=firstslide" highlightClick="1">
                <a:snd r:embed="rId2" name="الترجمة من Google#en-ar-ط§ظ„طھظ„_3.wav"/>
              </a:hlinkClick>
              <a:hlinkHover r:id="" action="ppaction://noaction">
                <a:snd r:embed="rId2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>
                  <a:hlinkClick r:id="rId3" action="ppaction://hlinksldjump"/>
                </a:rPr>
                <a:t>الصفحة الرئيسية</a:t>
              </a:r>
              <a:endParaRPr lang="ar-SA" sz="2800" b="1"/>
            </a:p>
          </p:txBody>
        </p:sp>
        <p:sp>
          <p:nvSpPr>
            <p:cNvPr id="9" name="سهم مسنن إلى اليمين 8">
              <a:hlinkClick r:id="" action="ppaction://hlinkshowjump?jump=previousslide" highlightClick="1">
                <a:snd r:embed="rId4" name="الترجمة من Google#en-ar-ط§ظ„طھظ„_2.wav"/>
              </a:hlinkClick>
              <a:hlinkHover r:id="" action="ppaction://noaction" highlightClick="1">
                <a:snd r:embed="rId4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5" action="ppaction://hlinksldjump"/>
                </a:rPr>
                <a:t>السابق</a:t>
              </a:r>
              <a:endParaRPr lang="ar-SA" sz="2800"/>
            </a:p>
          </p:txBody>
        </p:sp>
        <p:sp>
          <p:nvSpPr>
            <p:cNvPr id="10" name="سهم مسنن إلى اليمين 9">
              <a:hlinkClick r:id="" action="ppaction://hlinkshowjump?jump=nextslide" highlightClick="1">
                <a:snd r:embed="rId6" name="الترجمة من Google#en-ar-ط§ظ„طھظ„.wav"/>
              </a:hlinkClick>
              <a:hlinkHover r:id="" action="ppaction://noaction">
                <a:snd r:embed="rId6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7" action="ppaction://hlinksldjump"/>
                </a:rPr>
                <a:t>التالي</a:t>
              </a:r>
              <a:endParaRPr lang="ar-SA" sz="2800"/>
            </a:p>
          </p:txBody>
        </p:sp>
      </p:grpSp>
      <p:pic>
        <p:nvPicPr>
          <p:cNvPr id="11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8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sp>
        <p:nvSpPr>
          <p:cNvPr id="14" name="عنصر نائب للنص 2">
            <a:hlinkClick r:id="rId10" action="ppaction://hlinksldjump"/>
          </p:cNvPr>
          <p:cNvSpPr txBox="1">
            <a:spLocks/>
          </p:cNvSpPr>
          <p:nvPr/>
        </p:nvSpPr>
        <p:spPr bwMode="auto">
          <a:xfrm>
            <a:off x="1403648" y="-27384"/>
            <a:ext cx="6408712" cy="720080"/>
          </a:xfrm>
          <a:prstGeom prst="flowChartTerminator">
            <a:avLst/>
          </a:prstGeom>
          <a:gradFill flip="none" rotWithShape="1">
            <a:gsLst>
              <a:gs pos="0">
                <a:srgbClr val="0000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  <a:ln w="9525">
            <a:solidFill>
              <a:srgbClr val="FF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3600" b="1">
                <a:solidFill>
                  <a:srgbClr val="FFC000"/>
                </a:solidFill>
                <a:cs typeface="AdvertisingExtraBold" pitchFamily="2" charset="-78"/>
              </a:rPr>
              <a:t>آداب الزيارة </a:t>
            </a:r>
            <a:endParaRPr lang="en-US" sz="3600" b="1">
              <a:solidFill>
                <a:srgbClr val="FFC000"/>
              </a:solidFill>
              <a:cs typeface="AdvertisingExtraBold" pitchFamily="2" charset="-78"/>
            </a:endParaRPr>
          </a:p>
        </p:txBody>
      </p:sp>
      <p:pic>
        <p:nvPicPr>
          <p:cNvPr id="7186" name="Picture 18"/>
          <p:cNvPicPr>
            <a:picLocks noChangeAspect="1" noChangeArrowheads="1"/>
          </p:cNvPicPr>
          <p:nvPr/>
        </p:nvPicPr>
        <p:blipFill>
          <a:blip r:embed="rId11" cstate="print"/>
          <a:srcRect t="9859"/>
          <a:stretch>
            <a:fillRect/>
          </a:stretch>
        </p:blipFill>
        <p:spPr bwMode="auto">
          <a:xfrm>
            <a:off x="323850" y="836613"/>
            <a:ext cx="8515350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7" name="Picture 19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8313" y="981075"/>
            <a:ext cx="8207375" cy="5040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8" name="Picture 20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8313" y="836613"/>
            <a:ext cx="8140700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89" name="Picture 21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8313" y="3284538"/>
            <a:ext cx="8064500" cy="2033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مستطيل 19"/>
          <p:cNvSpPr/>
          <p:nvPr/>
        </p:nvSpPr>
        <p:spPr>
          <a:xfrm>
            <a:off x="395288" y="836613"/>
            <a:ext cx="8280400" cy="525621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4400" b="1">
                <a:solidFill>
                  <a:srgbClr val="0000FF"/>
                </a:solidFill>
              </a:rPr>
              <a:t>مقارنة بين الزيارات القديمة والحديثة</a:t>
            </a:r>
          </a:p>
          <a:p>
            <a:pPr algn="ctr">
              <a:defRPr/>
            </a:pPr>
            <a:endParaRPr lang="ar-SA" sz="4400" b="1">
              <a:solidFill>
                <a:srgbClr val="0000FF"/>
              </a:solidFill>
            </a:endParaRPr>
          </a:p>
          <a:p>
            <a:pPr algn="ctr">
              <a:defRPr/>
            </a:pPr>
            <a:endParaRPr lang="ar-SA" sz="4400" b="1">
              <a:solidFill>
                <a:srgbClr val="0000FF"/>
              </a:solidFill>
            </a:endParaRPr>
          </a:p>
          <a:p>
            <a:pPr algn="ctr">
              <a:defRPr/>
            </a:pPr>
            <a:endParaRPr lang="ar-SA" sz="4400" b="1">
              <a:solidFill>
                <a:srgbClr val="0000FF"/>
              </a:solidFill>
            </a:endParaRPr>
          </a:p>
          <a:p>
            <a:pPr algn="ctr">
              <a:defRPr/>
            </a:pPr>
            <a:endParaRPr lang="ar-SA" sz="4400" b="1">
              <a:solidFill>
                <a:srgbClr val="0000FF"/>
              </a:solidFill>
            </a:endParaRPr>
          </a:p>
          <a:p>
            <a:pPr algn="ctr">
              <a:defRPr/>
            </a:pPr>
            <a:endParaRPr lang="ar-SA" sz="4400" b="1">
              <a:solidFill>
                <a:srgbClr val="0000FF"/>
              </a:solidFill>
            </a:endParaRPr>
          </a:p>
          <a:p>
            <a:pPr algn="ctr">
              <a:defRPr/>
            </a:pPr>
            <a:r>
              <a:rPr lang="ar-SA" sz="4400" b="1">
                <a:solidFill>
                  <a:srgbClr val="0000FF"/>
                </a:solidFill>
              </a:rPr>
              <a:t> </a:t>
            </a:r>
          </a:p>
        </p:txBody>
      </p:sp>
      <p:graphicFrame>
        <p:nvGraphicFramePr>
          <p:cNvPr id="22" name="جدول 21"/>
          <p:cNvGraphicFramePr>
            <a:graphicFrameLocks noGrp="1"/>
          </p:cNvGraphicFramePr>
          <p:nvPr/>
        </p:nvGraphicFramePr>
        <p:xfrm>
          <a:off x="684064" y="1916113"/>
          <a:ext cx="7632849" cy="3291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544283"/>
                <a:gridCol w="2544283"/>
                <a:gridCol w="2544283"/>
              </a:tblGrid>
              <a:tr h="370840">
                <a:tc>
                  <a:txBody>
                    <a:bodyPr/>
                    <a:lstStyle/>
                    <a:p>
                      <a:pPr rtl="1"/>
                      <a:r>
                        <a:rPr lang="ar-SA" sz="4400" smtClean="0"/>
                        <a:t>قديما </a:t>
                      </a:r>
                      <a:endParaRPr lang="ar-SA" sz="44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2800" smtClean="0"/>
                        <a:t>في القديم والحديث </a:t>
                      </a:r>
                      <a:endParaRPr lang="ar-SA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4400" smtClean="0"/>
                        <a:t>حديثا </a:t>
                      </a:r>
                      <a:endParaRPr lang="ar-SA" sz="440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rtl="1">
                        <a:buFontTx/>
                        <a:buChar char="-"/>
                      </a:pPr>
                      <a:r>
                        <a:rPr lang="ar-SA" sz="3200" smtClean="0">
                          <a:solidFill>
                            <a:srgbClr val="0000FF"/>
                          </a:solidFill>
                        </a:rPr>
                        <a:t>بسيطة بدون تكلف</a:t>
                      </a:r>
                    </a:p>
                    <a:p>
                      <a:pPr rtl="1">
                        <a:buFontTx/>
                        <a:buChar char="-"/>
                      </a:pPr>
                      <a:r>
                        <a:rPr lang="ar-SA" sz="3200" smtClean="0">
                          <a:solidFill>
                            <a:srgbClr val="0000FF"/>
                          </a:solidFill>
                        </a:rPr>
                        <a:t>مفاجئة ومفرحة </a:t>
                      </a:r>
                    </a:p>
                    <a:p>
                      <a:pPr rtl="1">
                        <a:buFontTx/>
                        <a:buChar char="-"/>
                      </a:pPr>
                      <a:r>
                        <a:rPr lang="ar-SA" sz="3200" smtClean="0">
                          <a:solidFill>
                            <a:srgbClr val="0000FF"/>
                          </a:solidFill>
                        </a:rPr>
                        <a:t>المحبة</a:t>
                      </a:r>
                      <a:r>
                        <a:rPr lang="ar-SA" sz="3200" baseline="0" smtClean="0">
                          <a:solidFill>
                            <a:srgbClr val="0000FF"/>
                          </a:solidFill>
                        </a:rPr>
                        <a:t> </a:t>
                      </a:r>
                    </a:p>
                    <a:p>
                      <a:pPr rtl="1">
                        <a:buFontTx/>
                        <a:buChar char="-"/>
                      </a:pPr>
                      <a:r>
                        <a:rPr lang="ar-SA" sz="3200" baseline="0" smtClean="0">
                          <a:solidFill>
                            <a:srgbClr val="0000FF"/>
                          </a:solidFill>
                        </a:rPr>
                        <a:t>ملابس ساترة </a:t>
                      </a:r>
                      <a:endParaRPr lang="ar-SA" sz="3200">
                        <a:solidFill>
                          <a:srgbClr val="0000FF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ar-SA" sz="4000" smtClean="0">
                          <a:solidFill>
                            <a:srgbClr val="FF33CC"/>
                          </a:solidFill>
                        </a:rPr>
                        <a:t>تزيد من اواصر المحبة والصلة </a:t>
                      </a:r>
                      <a:endParaRPr lang="ar-SA" sz="4000">
                        <a:solidFill>
                          <a:srgbClr val="FF33CC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rtl="1"/>
                      <a:r>
                        <a:rPr lang="ar-SA" sz="3200" smtClean="0">
                          <a:solidFill>
                            <a:srgbClr val="C00000"/>
                          </a:solidFill>
                        </a:rPr>
                        <a:t>مكلفة للزائر والضيف</a:t>
                      </a:r>
                    </a:p>
                    <a:p>
                      <a:pPr rtl="1"/>
                      <a:r>
                        <a:rPr lang="ar-SA" sz="3200" smtClean="0">
                          <a:solidFill>
                            <a:srgbClr val="C00000"/>
                          </a:solidFill>
                        </a:rPr>
                        <a:t>تتم بموعد مسبق </a:t>
                      </a:r>
                    </a:p>
                    <a:p>
                      <a:pPr rtl="1"/>
                      <a:r>
                        <a:rPr lang="ar-SA" sz="3200" smtClean="0">
                          <a:solidFill>
                            <a:srgbClr val="C00000"/>
                          </a:solidFill>
                        </a:rPr>
                        <a:t>انتشار الحسد </a:t>
                      </a:r>
                    </a:p>
                    <a:p>
                      <a:pPr rtl="1"/>
                      <a:r>
                        <a:rPr lang="ar-SA" sz="3200" smtClean="0">
                          <a:solidFill>
                            <a:srgbClr val="C00000"/>
                          </a:solidFill>
                        </a:rPr>
                        <a:t>الملابس العارية </a:t>
                      </a:r>
                      <a:endParaRPr lang="ar-SA" sz="320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8195" name="مجموعة 8"/>
          <p:cNvGrpSpPr>
            <a:grpSpLocks/>
          </p:cNvGrpSpPr>
          <p:nvPr/>
        </p:nvGrpSpPr>
        <p:grpSpPr bwMode="auto">
          <a:xfrm>
            <a:off x="2051050" y="6234113"/>
            <a:ext cx="6305550" cy="579437"/>
            <a:chOff x="1919144" y="6248360"/>
            <a:chExt cx="6305832" cy="579160"/>
          </a:xfrm>
        </p:grpSpPr>
        <p:sp>
          <p:nvSpPr>
            <p:cNvPr id="32" name="مخطط انسيابي: تحضير 31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7" y="6292789"/>
              <a:ext cx="3743492" cy="488716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33" name="سهم مسنن إلى اليمين 32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34" name="سهم مسنن إلى اليمين 33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8196" name="Picture 1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03575" y="0"/>
            <a:ext cx="3097213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7" name="Picture 1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443663" y="765175"/>
            <a:ext cx="237648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8" name="Picture 1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3850" y="692150"/>
            <a:ext cx="5976938" cy="1476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09" name="Picture 1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339975" y="2085975"/>
            <a:ext cx="4392613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0" name="Picture 18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659563" y="2708275"/>
            <a:ext cx="1873250" cy="226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1" name="Picture 19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760788" y="2708275"/>
            <a:ext cx="1890712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2" name="Picture 20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736600" y="2733675"/>
            <a:ext cx="1890713" cy="227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3" name="Picture 21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7524750" y="5013325"/>
            <a:ext cx="1271588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4" name="Picture 22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557213" y="5229225"/>
            <a:ext cx="6823075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مستطيل 18"/>
          <p:cNvSpPr/>
          <p:nvPr/>
        </p:nvSpPr>
        <p:spPr>
          <a:xfrm>
            <a:off x="323850" y="765175"/>
            <a:ext cx="8496300" cy="525621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endParaRPr lang="ar-SA" sz="4400" b="1">
              <a:solidFill>
                <a:srgbClr val="0000FF"/>
              </a:solidFill>
            </a:endParaRPr>
          </a:p>
          <a:p>
            <a:pPr algn="ctr">
              <a:defRPr/>
            </a:pPr>
            <a:endParaRPr lang="ar-SA" sz="4400" b="1">
              <a:solidFill>
                <a:srgbClr val="0000FF"/>
              </a:solidFill>
            </a:endParaRPr>
          </a:p>
          <a:p>
            <a:pPr algn="ctr">
              <a:defRPr/>
            </a:pPr>
            <a:endParaRPr lang="ar-SA" sz="4400" b="1">
              <a:solidFill>
                <a:srgbClr val="0000FF"/>
              </a:solidFill>
            </a:endParaRPr>
          </a:p>
          <a:p>
            <a:pPr algn="ctr">
              <a:defRPr/>
            </a:pPr>
            <a:endParaRPr lang="ar-SA" sz="4400" b="1">
              <a:solidFill>
                <a:srgbClr val="0000FF"/>
              </a:solidFill>
            </a:endParaRPr>
          </a:p>
          <a:p>
            <a:pPr algn="ctr">
              <a:defRPr/>
            </a:pPr>
            <a:endParaRPr lang="ar-SA" sz="4400" b="1">
              <a:solidFill>
                <a:srgbClr val="0000FF"/>
              </a:solidFill>
            </a:endParaRPr>
          </a:p>
          <a:p>
            <a:pPr algn="ctr">
              <a:defRPr/>
            </a:pPr>
            <a:r>
              <a:rPr lang="ar-SA" sz="4400" b="1">
                <a:solidFill>
                  <a:srgbClr val="0000FF"/>
                </a:solidFill>
              </a:rPr>
              <a:t> </a:t>
            </a:r>
          </a:p>
        </p:txBody>
      </p:sp>
      <p:pic>
        <p:nvPicPr>
          <p:cNvPr id="8215" name="Picture 23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6219825" y="908050"/>
            <a:ext cx="25781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6" name="Picture 24"/>
          <p:cNvPicPr>
            <a:picLocks noChangeAspect="1" noChangeArrowheads="1"/>
          </p:cNvPicPr>
          <p:nvPr/>
        </p:nvPicPr>
        <p:blipFill>
          <a:blip r:embed="rId20" cstate="print"/>
          <a:srcRect/>
          <a:stretch>
            <a:fillRect/>
          </a:stretch>
        </p:blipFill>
        <p:spPr bwMode="auto">
          <a:xfrm>
            <a:off x="395288" y="1484313"/>
            <a:ext cx="7824787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7" name="Picture 25"/>
          <p:cNvPicPr>
            <a:picLocks noChangeAspect="1" noChangeArrowheads="1"/>
          </p:cNvPicPr>
          <p:nvPr/>
        </p:nvPicPr>
        <p:blipFill>
          <a:blip r:embed="rId21" cstate="print"/>
          <a:srcRect r="4877" b="8443"/>
          <a:stretch>
            <a:fillRect/>
          </a:stretch>
        </p:blipFill>
        <p:spPr bwMode="auto">
          <a:xfrm>
            <a:off x="2916238" y="2420938"/>
            <a:ext cx="338455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8" name="Picture 26"/>
          <p:cNvPicPr>
            <a:picLocks noChangeAspect="1" noChangeArrowheads="1"/>
          </p:cNvPicPr>
          <p:nvPr/>
        </p:nvPicPr>
        <p:blipFill>
          <a:blip r:embed="rId22" cstate="print"/>
          <a:srcRect b="24138"/>
          <a:stretch>
            <a:fillRect/>
          </a:stretch>
        </p:blipFill>
        <p:spPr bwMode="auto">
          <a:xfrm>
            <a:off x="5508625" y="3213100"/>
            <a:ext cx="2303463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219" name="Picture 27"/>
          <p:cNvPicPr>
            <a:picLocks noChangeAspect="1" noChangeArrowheads="1"/>
          </p:cNvPicPr>
          <p:nvPr/>
        </p:nvPicPr>
        <p:blipFill>
          <a:blip r:embed="rId23" cstate="print"/>
          <a:srcRect/>
          <a:stretch>
            <a:fillRect/>
          </a:stretch>
        </p:blipFill>
        <p:spPr bwMode="auto">
          <a:xfrm>
            <a:off x="1547813" y="3332163"/>
            <a:ext cx="2266950" cy="196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2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2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2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2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2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2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2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2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2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2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2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2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82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82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82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82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82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82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8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8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8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8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8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8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18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8" name="مخطط انسيابي: تحضير 7">
              <a:hlinkClick r:id="" action="ppaction://hlinkshowjump?jump=firstslide" highlightClick="1">
                <a:snd r:embed="rId2" name="الترجمة من Google#en-ar-ط§ظ„طھظ„_3.wav"/>
              </a:hlinkClick>
              <a:hlinkHover r:id="" action="ppaction://noaction">
                <a:snd r:embed="rId2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>
                  <a:hlinkClick r:id="rId3" action="ppaction://hlinksldjump"/>
                </a:rPr>
                <a:t>الصفحة الرئيسية</a:t>
              </a:r>
              <a:endParaRPr lang="ar-SA" sz="2800" b="1"/>
            </a:p>
          </p:txBody>
        </p:sp>
        <p:sp>
          <p:nvSpPr>
            <p:cNvPr id="9" name="سهم مسنن إلى اليمين 8">
              <a:hlinkClick r:id="" action="ppaction://hlinkshowjump?jump=previousslide" highlightClick="1">
                <a:snd r:embed="rId4" name="الترجمة من Google#en-ar-ط§ظ„طھظ„_2.wav"/>
              </a:hlinkClick>
              <a:hlinkHover r:id="" action="ppaction://noaction" highlightClick="1">
                <a:snd r:embed="rId4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5" action="ppaction://hlinksldjump"/>
                </a:rPr>
                <a:t>السابق</a:t>
              </a:r>
              <a:endParaRPr lang="ar-SA" sz="2800"/>
            </a:p>
          </p:txBody>
        </p:sp>
        <p:sp>
          <p:nvSpPr>
            <p:cNvPr id="10" name="سهم مسنن إلى اليمين 9">
              <a:hlinkClick r:id="" action="ppaction://hlinkshowjump?jump=nextslide" highlightClick="1">
                <a:snd r:embed="rId6" name="الترجمة من Google#en-ar-ط§ظ„طھظ„.wav"/>
              </a:hlinkClick>
              <a:hlinkHover r:id="" action="ppaction://noaction">
                <a:snd r:embed="rId6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7" action="ppaction://hlinksldjump"/>
                </a:rPr>
                <a:t>التالي</a:t>
              </a:r>
              <a:endParaRPr lang="ar-SA" sz="2800"/>
            </a:p>
          </p:txBody>
        </p:sp>
      </p:grpSp>
      <p:pic>
        <p:nvPicPr>
          <p:cNvPr id="11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8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sp>
        <p:nvSpPr>
          <p:cNvPr id="12" name="عنصر نائب للنص 2">
            <a:hlinkClick r:id="rId10" action="ppaction://hlinksldjump"/>
          </p:cNvPr>
          <p:cNvSpPr txBox="1">
            <a:spLocks/>
          </p:cNvSpPr>
          <p:nvPr/>
        </p:nvSpPr>
        <p:spPr bwMode="auto">
          <a:xfrm>
            <a:off x="1115616" y="-27384"/>
            <a:ext cx="7056784" cy="720080"/>
          </a:xfrm>
          <a:prstGeom prst="flowChartTerminator">
            <a:avLst/>
          </a:prstGeom>
          <a:gradFill flip="none" rotWithShape="1">
            <a:gsLst>
              <a:gs pos="0">
                <a:srgbClr val="0000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  <a:ln w="9525">
            <a:solidFill>
              <a:srgbClr val="FF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3600" b="1">
                <a:solidFill>
                  <a:srgbClr val="FFC000"/>
                </a:solidFill>
                <a:cs typeface="AdvertisingExtraBold" pitchFamily="2" charset="-78"/>
              </a:rPr>
              <a:t>قواعد الحديث وفت الإستماع </a:t>
            </a:r>
            <a:endParaRPr lang="en-US" sz="3600" b="1">
              <a:solidFill>
                <a:srgbClr val="FFC000"/>
              </a:solidFill>
              <a:cs typeface="AdvertisingExtraBold" pitchFamily="2" charset="-78"/>
            </a:endParaRPr>
          </a:p>
        </p:txBody>
      </p:sp>
      <p:pic>
        <p:nvPicPr>
          <p:cNvPr id="9231" name="Picture 1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3850" y="908050"/>
            <a:ext cx="2519363" cy="172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2" name="Picture 1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098800" y="908050"/>
            <a:ext cx="5794375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3" name="Picture 1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627313" y="2565400"/>
            <a:ext cx="6257925" cy="62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4" name="Picture 18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292725" y="3284538"/>
            <a:ext cx="3582988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5" name="Picture 19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95288" y="3252788"/>
            <a:ext cx="4824412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6" name="Picture 20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5292725" y="4652963"/>
            <a:ext cx="3587750" cy="1296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7" name="Picture 21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395288" y="4652963"/>
            <a:ext cx="4754562" cy="1203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2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2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2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2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9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10243" name="مجموعة 8"/>
          <p:cNvGrpSpPr>
            <a:grpSpLocks/>
          </p:cNvGrpSpPr>
          <p:nvPr/>
        </p:nvGrpSpPr>
        <p:grpSpPr bwMode="auto">
          <a:xfrm>
            <a:off x="2051050" y="6234113"/>
            <a:ext cx="6305550" cy="579437"/>
            <a:chOff x="1919144" y="6248360"/>
            <a:chExt cx="6305832" cy="579160"/>
          </a:xfrm>
        </p:grpSpPr>
        <p:sp>
          <p:nvSpPr>
            <p:cNvPr id="32" name="مخطط انسيابي: تحضير 31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7" y="6292789"/>
              <a:ext cx="3743492" cy="488716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33" name="سهم مسنن إلى اليمين 32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34" name="سهم مسنن إلى اليمين 33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10256" name="Picture 1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435600" y="836613"/>
            <a:ext cx="3338513" cy="432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7" name="Picture 1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5288" y="836613"/>
            <a:ext cx="49720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8" name="Picture 1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8313" y="2781300"/>
            <a:ext cx="4864100" cy="110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59" name="Picture 1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8313" y="3933825"/>
            <a:ext cx="4887912" cy="109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0" name="Picture 20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468313" y="1773238"/>
            <a:ext cx="4868862" cy="94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1" name="Picture 21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539750" y="5084763"/>
            <a:ext cx="7905750" cy="1008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2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2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02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8" name="مخطط انسيابي: تحضير 7">
              <a:hlinkClick r:id="" action="ppaction://hlinkshowjump?jump=firstslide" highlightClick="1">
                <a:snd r:embed="rId2" name="الترجمة من Google#en-ar-ط§ظ„طھظ„_3.wav"/>
              </a:hlinkClick>
              <a:hlinkHover r:id="" action="ppaction://noaction">
                <a:snd r:embed="rId2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>
                  <a:hlinkClick r:id="rId3" action="ppaction://hlinksldjump"/>
                </a:rPr>
                <a:t>الصفحة الرئيسية</a:t>
              </a:r>
              <a:endParaRPr lang="ar-SA" sz="2800" b="1"/>
            </a:p>
          </p:txBody>
        </p:sp>
        <p:sp>
          <p:nvSpPr>
            <p:cNvPr id="9" name="سهم مسنن إلى اليمين 8">
              <a:hlinkClick r:id="" action="ppaction://hlinkshowjump?jump=previousslide" highlightClick="1">
                <a:snd r:embed="rId4" name="الترجمة من Google#en-ar-ط§ظ„طھظ„_2.wav"/>
              </a:hlinkClick>
              <a:hlinkHover r:id="" action="ppaction://noaction" highlightClick="1">
                <a:snd r:embed="rId4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5" action="ppaction://hlinksldjump"/>
                </a:rPr>
                <a:t>السابق</a:t>
              </a:r>
              <a:endParaRPr lang="ar-SA" sz="2800"/>
            </a:p>
          </p:txBody>
        </p:sp>
        <p:sp>
          <p:nvSpPr>
            <p:cNvPr id="10" name="سهم مسنن إلى اليمين 9">
              <a:hlinkClick r:id="" action="ppaction://hlinkshowjump?jump=nextslide" highlightClick="1">
                <a:snd r:embed="rId6" name="الترجمة من Google#en-ar-ط§ظ„طھظ„.wav"/>
              </a:hlinkClick>
              <a:hlinkHover r:id="" action="ppaction://noaction">
                <a:snd r:embed="rId6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7" action="ppaction://hlinksldjump"/>
                </a:rPr>
                <a:t>التالي</a:t>
              </a:r>
              <a:endParaRPr lang="ar-SA" sz="2800"/>
            </a:p>
          </p:txBody>
        </p:sp>
      </p:grpSp>
      <p:pic>
        <p:nvPicPr>
          <p:cNvPr id="11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8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pic>
        <p:nvPicPr>
          <p:cNvPr id="11278" name="Picture 14"/>
          <p:cNvPicPr>
            <a:picLocks noChangeAspect="1" noChangeArrowheads="1"/>
          </p:cNvPicPr>
          <p:nvPr/>
        </p:nvPicPr>
        <p:blipFill>
          <a:blip r:embed="rId10" cstate="print"/>
          <a:srcRect t="8218" b="9790"/>
          <a:stretch>
            <a:fillRect/>
          </a:stretch>
        </p:blipFill>
        <p:spPr bwMode="auto">
          <a:xfrm>
            <a:off x="468313" y="692150"/>
            <a:ext cx="8280400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9" name="Picture 1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843213" y="0"/>
            <a:ext cx="313055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0" name="Picture 1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3850" y="692150"/>
            <a:ext cx="856932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1" name="Picture 1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0825" y="692150"/>
            <a:ext cx="856932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82" name="Picture 18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250825" y="765175"/>
            <a:ext cx="8496300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2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2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2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2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2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2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290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8" name="مخطط انسيابي: تحضير 7">
              <a:hlinkClick r:id="" action="ppaction://hlinkshowjump?jump=firstslide" highlightClick="1">
                <a:snd r:embed="rId2" name="الترجمة من Google#en-ar-ط§ظ„طھظ„_3.wav"/>
              </a:hlinkClick>
              <a:hlinkHover r:id="" action="ppaction://noaction">
                <a:snd r:embed="rId2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>
                  <a:hlinkClick r:id="rId3" action="ppaction://hlinksldjump"/>
                </a:rPr>
                <a:t>الصفحة الرئيسية</a:t>
              </a:r>
              <a:endParaRPr lang="ar-SA" sz="2800" b="1"/>
            </a:p>
          </p:txBody>
        </p:sp>
        <p:sp>
          <p:nvSpPr>
            <p:cNvPr id="9" name="سهم مسنن إلى اليمين 8">
              <a:hlinkClick r:id="" action="ppaction://hlinkshowjump?jump=previousslide" highlightClick="1">
                <a:snd r:embed="rId4" name="الترجمة من Google#en-ar-ط§ظ„طھظ„_2.wav"/>
              </a:hlinkClick>
              <a:hlinkHover r:id="" action="ppaction://noaction" highlightClick="1">
                <a:snd r:embed="rId4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5" action="ppaction://hlinksldjump"/>
                </a:rPr>
                <a:t>السابق</a:t>
              </a:r>
              <a:endParaRPr lang="ar-SA" sz="2800"/>
            </a:p>
          </p:txBody>
        </p:sp>
        <p:sp>
          <p:nvSpPr>
            <p:cNvPr id="10" name="سهم مسنن إلى اليمين 9">
              <a:hlinkClick r:id="" action="ppaction://hlinkshowjump?jump=nextslide" highlightClick="1">
                <a:snd r:embed="rId6" name="الترجمة من Google#en-ar-ط§ظ„طھظ„.wav"/>
              </a:hlinkClick>
              <a:hlinkHover r:id="" action="ppaction://noaction">
                <a:snd r:embed="rId6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5" action="ppaction://hlinksldjump"/>
                </a:rPr>
                <a:t>التالي</a:t>
              </a:r>
              <a:endParaRPr lang="ar-SA" sz="2800"/>
            </a:p>
          </p:txBody>
        </p:sp>
      </p:grpSp>
      <p:pic>
        <p:nvPicPr>
          <p:cNvPr id="11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7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pic>
        <p:nvPicPr>
          <p:cNvPr id="12292" name="Picture 14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059113" y="0"/>
            <a:ext cx="367347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4" name="Picture 1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187450" y="765175"/>
            <a:ext cx="7656513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5" name="Picture 17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187450" y="1628775"/>
            <a:ext cx="7621588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6" name="Picture 18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187450" y="3095625"/>
            <a:ext cx="7618413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307" name="Picture 19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187450" y="4535488"/>
            <a:ext cx="7534275" cy="62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مربع نص 18"/>
          <p:cNvSpPr txBox="1">
            <a:spLocks noChangeArrowheads="1"/>
          </p:cNvSpPr>
          <p:nvPr/>
        </p:nvSpPr>
        <p:spPr bwMode="auto">
          <a:xfrm>
            <a:off x="468313" y="2349500"/>
            <a:ext cx="8351837" cy="646113"/>
          </a:xfrm>
          <a:prstGeom prst="rect">
            <a:avLst/>
          </a:prstGeom>
          <a:solidFill>
            <a:srgbClr val="FFFFCC"/>
          </a:solidFill>
          <a:ln w="9525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600">
                <a:solidFill>
                  <a:srgbClr val="0000FF"/>
                </a:solidFill>
              </a:rPr>
              <a:t>امتبعة أدب في الحديث &amp;الاكثار في الحديث عن نفسها.</a:t>
            </a:r>
          </a:p>
        </p:txBody>
      </p:sp>
      <p:sp>
        <p:nvSpPr>
          <p:cNvPr id="20" name="مربع نص 19"/>
          <p:cNvSpPr txBox="1">
            <a:spLocks noChangeArrowheads="1"/>
          </p:cNvSpPr>
          <p:nvPr/>
        </p:nvSpPr>
        <p:spPr bwMode="auto">
          <a:xfrm>
            <a:off x="468313" y="3790950"/>
            <a:ext cx="8351837" cy="646113"/>
          </a:xfrm>
          <a:prstGeom prst="rect">
            <a:avLst/>
          </a:prstGeom>
          <a:solidFill>
            <a:srgbClr val="FFFFCC"/>
          </a:solidFill>
          <a:ln w="9525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600">
                <a:solidFill>
                  <a:srgbClr val="0000FF"/>
                </a:solidFill>
              </a:rPr>
              <a:t>نصتُ &amp; مقاطعة المعلمة </a:t>
            </a:r>
          </a:p>
        </p:txBody>
      </p:sp>
      <p:sp>
        <p:nvSpPr>
          <p:cNvPr id="21" name="مربع نص 20"/>
          <p:cNvSpPr txBox="1">
            <a:spLocks noChangeArrowheads="1"/>
          </p:cNvSpPr>
          <p:nvPr/>
        </p:nvSpPr>
        <p:spPr bwMode="auto">
          <a:xfrm>
            <a:off x="468313" y="5229225"/>
            <a:ext cx="8351837" cy="646113"/>
          </a:xfrm>
          <a:prstGeom prst="rect">
            <a:avLst/>
          </a:prstGeom>
          <a:solidFill>
            <a:srgbClr val="FFFFCC"/>
          </a:solidFill>
          <a:ln w="9525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600">
                <a:solidFill>
                  <a:srgbClr val="0000FF"/>
                </a:solidFill>
              </a:rPr>
              <a:t>تحدثت باحترام &amp; ورفعت صوتها امامها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3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3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3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3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3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13315" name="مجموعة 8"/>
          <p:cNvGrpSpPr>
            <a:grpSpLocks/>
          </p:cNvGrpSpPr>
          <p:nvPr/>
        </p:nvGrpSpPr>
        <p:grpSpPr bwMode="auto">
          <a:xfrm>
            <a:off x="2051050" y="6234113"/>
            <a:ext cx="6305550" cy="579437"/>
            <a:chOff x="1919144" y="6248360"/>
            <a:chExt cx="6305832" cy="579160"/>
          </a:xfrm>
        </p:grpSpPr>
        <p:sp>
          <p:nvSpPr>
            <p:cNvPr id="32" name="مخطط انسيابي: تحضير 31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7" y="6292789"/>
              <a:ext cx="3743492" cy="488716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33" name="سهم مسنن إلى اليمين 32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34" name="سهم مسنن إلى اليمين 33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sp>
        <p:nvSpPr>
          <p:cNvPr id="13" name="مربع نص 12"/>
          <p:cNvSpPr txBox="1">
            <a:spLocks noChangeArrowheads="1"/>
          </p:cNvSpPr>
          <p:nvPr/>
        </p:nvSpPr>
        <p:spPr bwMode="auto">
          <a:xfrm>
            <a:off x="323850" y="1343025"/>
            <a:ext cx="8496300" cy="646113"/>
          </a:xfrm>
          <a:prstGeom prst="rect">
            <a:avLst/>
          </a:prstGeom>
          <a:solidFill>
            <a:srgbClr val="FFFFCC"/>
          </a:solidFill>
          <a:ln w="9525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600">
                <a:solidFill>
                  <a:srgbClr val="0000FF"/>
                </a:solidFill>
              </a:rPr>
              <a:t>احترمت الموعد &amp; فزارت صديقتها متأخرة </a:t>
            </a:r>
          </a:p>
        </p:txBody>
      </p:sp>
      <p:pic>
        <p:nvPicPr>
          <p:cNvPr id="13329" name="Picture 1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50" y="692150"/>
            <a:ext cx="84963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0" name="Picture 18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8313" y="2060575"/>
            <a:ext cx="83312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3" name="Picture 21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9750" y="3573463"/>
            <a:ext cx="8116888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34" name="Picture 2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71613" y="4875213"/>
            <a:ext cx="7132637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مربع نص 19"/>
          <p:cNvSpPr txBox="1">
            <a:spLocks noChangeArrowheads="1"/>
          </p:cNvSpPr>
          <p:nvPr/>
        </p:nvSpPr>
        <p:spPr bwMode="auto">
          <a:xfrm>
            <a:off x="323850" y="2852738"/>
            <a:ext cx="8496300" cy="646112"/>
          </a:xfrm>
          <a:prstGeom prst="rect">
            <a:avLst/>
          </a:prstGeom>
          <a:solidFill>
            <a:srgbClr val="FFFFCC"/>
          </a:solidFill>
          <a:ln w="9525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600">
                <a:solidFill>
                  <a:srgbClr val="0000FF"/>
                </a:solidFill>
              </a:rPr>
              <a:t>انتظرت بأدب &amp; تسلت بمكالمة صديقتها </a:t>
            </a:r>
          </a:p>
        </p:txBody>
      </p:sp>
      <p:sp>
        <p:nvSpPr>
          <p:cNvPr id="21" name="مربع نص 20"/>
          <p:cNvSpPr txBox="1">
            <a:spLocks noChangeArrowheads="1"/>
          </p:cNvSpPr>
          <p:nvPr/>
        </p:nvSpPr>
        <p:spPr bwMode="auto">
          <a:xfrm>
            <a:off x="323850" y="4222750"/>
            <a:ext cx="8496300" cy="646113"/>
          </a:xfrm>
          <a:prstGeom prst="rect">
            <a:avLst/>
          </a:prstGeom>
          <a:solidFill>
            <a:srgbClr val="FFFFCC"/>
          </a:solidFill>
          <a:ln w="9525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600">
                <a:solidFill>
                  <a:srgbClr val="0000FF"/>
                </a:solidFill>
              </a:rPr>
              <a:t>وقت مبكر &amp; وزعت البطاقات قبل قبل يوم واحد</a:t>
            </a:r>
          </a:p>
        </p:txBody>
      </p:sp>
      <p:sp>
        <p:nvSpPr>
          <p:cNvPr id="22" name="مربع نص 21"/>
          <p:cNvSpPr txBox="1">
            <a:spLocks noChangeArrowheads="1"/>
          </p:cNvSpPr>
          <p:nvPr/>
        </p:nvSpPr>
        <p:spPr bwMode="auto">
          <a:xfrm>
            <a:off x="323850" y="5516563"/>
            <a:ext cx="8496300" cy="647700"/>
          </a:xfrm>
          <a:prstGeom prst="rect">
            <a:avLst/>
          </a:prstGeom>
          <a:solidFill>
            <a:srgbClr val="FFFFCC"/>
          </a:solidFill>
          <a:ln w="9525">
            <a:solidFill>
              <a:srgbClr val="FFFFCC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ar-SA" sz="3600">
                <a:solidFill>
                  <a:srgbClr val="0000FF"/>
                </a:solidFill>
              </a:rPr>
              <a:t>أشارك  &amp; فاجلس في حجرتي كثيرا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33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3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3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3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3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3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0" grpId="0" animBg="1"/>
      <p:bldP spid="21" grpId="0" animBg="1"/>
      <p:bldP spid="2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8" name="مخطط انسيابي: تحضير 7">
              <a:hlinkClick r:id="" action="ppaction://hlinkshowjump?jump=firstslide" highlightClick="1">
                <a:snd r:embed="rId2" name="الترجمة من Google#en-ar-ط§ظ„طھظ„_3.wav"/>
              </a:hlinkClick>
              <a:hlinkHover r:id="" action="ppaction://noaction">
                <a:snd r:embed="rId2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>
                  <a:hlinkClick r:id="rId3" action="ppaction://hlinksldjump"/>
                </a:rPr>
                <a:t>الصفحة الرئيسية</a:t>
              </a:r>
              <a:endParaRPr lang="ar-SA" sz="2800" b="1"/>
            </a:p>
          </p:txBody>
        </p:sp>
        <p:sp>
          <p:nvSpPr>
            <p:cNvPr id="9" name="سهم مسنن إلى اليمين 8">
              <a:hlinkClick r:id="" action="ppaction://hlinkshowjump?jump=previousslide" highlightClick="1">
                <a:snd r:embed="rId4" name="الترجمة من Google#en-ar-ط§ظ„طھظ„_2.wav"/>
              </a:hlinkClick>
              <a:hlinkHover r:id="" action="ppaction://noaction" highlightClick="1">
                <a:snd r:embed="rId4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5" action="ppaction://hlinksldjump"/>
                </a:rPr>
                <a:t>السابق</a:t>
              </a:r>
              <a:endParaRPr lang="ar-SA" sz="2800"/>
            </a:p>
          </p:txBody>
        </p:sp>
        <p:sp>
          <p:nvSpPr>
            <p:cNvPr id="10" name="سهم مسنن إلى اليمين 9">
              <a:hlinkClick r:id="" action="ppaction://hlinkshowjump?jump=nextslide" highlightClick="1">
                <a:snd r:embed="rId6" name="الترجمة من Google#en-ar-ط§ظ„طھظ„.wav"/>
              </a:hlinkClick>
              <a:hlinkHover r:id="" action="ppaction://noaction">
                <a:snd r:embed="rId6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7" action="ppaction://hlinksldjump"/>
                </a:rPr>
                <a:t>التالي</a:t>
              </a:r>
              <a:endParaRPr lang="ar-SA" sz="2800"/>
            </a:p>
          </p:txBody>
        </p:sp>
      </p:grpSp>
      <p:pic>
        <p:nvPicPr>
          <p:cNvPr id="11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8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pic>
        <p:nvPicPr>
          <p:cNvPr id="14355" name="Picture 1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50" y="765175"/>
            <a:ext cx="8466138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مستطيل 15"/>
          <p:cNvSpPr/>
          <p:nvPr/>
        </p:nvSpPr>
        <p:spPr>
          <a:xfrm>
            <a:off x="8027988" y="1700213"/>
            <a:ext cx="720725" cy="720725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4800">
                <a:solidFill>
                  <a:srgbClr val="0000FF"/>
                </a:solidFill>
                <a:latin typeface="Book Antiqua"/>
              </a:rPr>
              <a:t>√</a:t>
            </a:r>
            <a:endParaRPr lang="ar-SA" sz="48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15363" name="مجموعة 8"/>
          <p:cNvGrpSpPr>
            <a:grpSpLocks/>
          </p:cNvGrpSpPr>
          <p:nvPr/>
        </p:nvGrpSpPr>
        <p:grpSpPr bwMode="auto">
          <a:xfrm>
            <a:off x="2051050" y="6234113"/>
            <a:ext cx="6305550" cy="579437"/>
            <a:chOff x="1919144" y="6248360"/>
            <a:chExt cx="6305832" cy="579160"/>
          </a:xfrm>
        </p:grpSpPr>
        <p:sp>
          <p:nvSpPr>
            <p:cNvPr id="32" name="مخطط انسيابي: تحضير 31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7" y="6292789"/>
              <a:ext cx="3743492" cy="488716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33" name="سهم مسنن إلى اليمين 32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34" name="سهم مسنن إلى اليمين 33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15377" name="Picture 1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50" y="765175"/>
            <a:ext cx="8537575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6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8" name="مخطط انسيابي: تحضير 7">
              <a:hlinkClick r:id="" action="ppaction://hlinkshowjump?jump=firstslide" highlightClick="1">
                <a:snd r:embed="rId2" name="الترجمة من Google#en-ar-ط§ظ„طھظ„_3.wav"/>
              </a:hlinkClick>
              <a:hlinkHover r:id="" action="ppaction://noaction">
                <a:snd r:embed="rId2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>
                  <a:hlinkClick r:id="rId3" action="ppaction://hlinksldjump"/>
                </a:rPr>
                <a:t>الصفحة الرئيسية</a:t>
              </a:r>
              <a:endParaRPr lang="ar-SA" sz="2800" b="1"/>
            </a:p>
          </p:txBody>
        </p:sp>
        <p:sp>
          <p:nvSpPr>
            <p:cNvPr id="9" name="سهم مسنن إلى اليمين 8">
              <a:hlinkClick r:id="" action="ppaction://hlinkshowjump?jump=previousslide" highlightClick="1">
                <a:snd r:embed="rId4" name="الترجمة من Google#en-ar-ط§ظ„طھظ„_2.wav"/>
              </a:hlinkClick>
              <a:hlinkHover r:id="" action="ppaction://noaction" highlightClick="1">
                <a:snd r:embed="rId4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5" action="ppaction://hlinksldjump"/>
                </a:rPr>
                <a:t>السابق</a:t>
              </a:r>
              <a:endParaRPr lang="ar-SA" sz="2800"/>
            </a:p>
          </p:txBody>
        </p:sp>
        <p:sp>
          <p:nvSpPr>
            <p:cNvPr id="10" name="سهم مسنن إلى اليمين 9">
              <a:hlinkClick r:id="" action="ppaction://hlinkshowjump?jump=nextslide" highlightClick="1">
                <a:snd r:embed="rId6" name="الترجمة من Google#en-ar-ط§ظ„طھظ„.wav"/>
              </a:hlinkClick>
              <a:hlinkHover r:id="" action="ppaction://noaction">
                <a:snd r:embed="rId6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7" action="ppaction://hlinksldjump"/>
                </a:rPr>
                <a:t>التالي</a:t>
              </a:r>
              <a:endParaRPr lang="ar-SA" sz="2800"/>
            </a:p>
          </p:txBody>
        </p:sp>
      </p:grpSp>
      <p:pic>
        <p:nvPicPr>
          <p:cNvPr id="11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8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sp>
        <p:nvSpPr>
          <p:cNvPr id="16388" name="Rectangle 1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158700" tIns="9522" rIns="495144" bIns="9522" anchor="ctr">
            <a:spAutoFit/>
          </a:bodyPr>
          <a:lstStyle/>
          <a:p>
            <a:pPr eaLnBrk="0" hangingPunct="0"/>
            <a:endParaRPr lang="ar-SA"/>
          </a:p>
        </p:txBody>
      </p:sp>
      <p:pic>
        <p:nvPicPr>
          <p:cNvPr id="16398" name="Picture 1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5288" y="765175"/>
            <a:ext cx="8462962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مستطيل 12"/>
          <p:cNvSpPr/>
          <p:nvPr/>
        </p:nvSpPr>
        <p:spPr>
          <a:xfrm>
            <a:off x="4427538" y="4941888"/>
            <a:ext cx="720725" cy="71913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4800">
                <a:solidFill>
                  <a:srgbClr val="0000FF"/>
                </a:solidFill>
                <a:latin typeface="Book Antiqua"/>
              </a:rPr>
              <a:t>√</a:t>
            </a:r>
            <a:endParaRPr lang="ar-SA" sz="4800">
              <a:solidFill>
                <a:srgbClr val="0000FF"/>
              </a:solidFill>
            </a:endParaRPr>
          </a:p>
        </p:txBody>
      </p:sp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5288" y="692150"/>
            <a:ext cx="8313737" cy="511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مستطيل 15"/>
          <p:cNvSpPr/>
          <p:nvPr/>
        </p:nvSpPr>
        <p:spPr>
          <a:xfrm>
            <a:off x="1547813" y="5157788"/>
            <a:ext cx="720725" cy="719137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4800">
                <a:solidFill>
                  <a:srgbClr val="0000FF"/>
                </a:solidFill>
                <a:latin typeface="Book Antiqua"/>
              </a:rPr>
              <a:t>√</a:t>
            </a:r>
            <a:endParaRPr lang="ar-SA" sz="4800">
              <a:solidFill>
                <a:srgbClr val="0000FF"/>
              </a:solidFill>
            </a:endParaRPr>
          </a:p>
        </p:txBody>
      </p:sp>
      <p:pic>
        <p:nvPicPr>
          <p:cNvPr id="17" name="Picture 1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5288" y="692150"/>
            <a:ext cx="84582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مستطيل 17"/>
          <p:cNvSpPr/>
          <p:nvPr/>
        </p:nvSpPr>
        <p:spPr>
          <a:xfrm>
            <a:off x="1187450" y="4797425"/>
            <a:ext cx="720725" cy="719138"/>
          </a:xfrm>
          <a:prstGeom prst="rect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4800">
                <a:solidFill>
                  <a:srgbClr val="0000FF"/>
                </a:solidFill>
                <a:latin typeface="Book Antiqua"/>
              </a:rPr>
              <a:t>√</a:t>
            </a:r>
            <a:endParaRPr lang="ar-SA" sz="48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3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8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6" grpId="0" animBg="1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17411" name="مجموعة 8"/>
          <p:cNvGrpSpPr>
            <a:grpSpLocks/>
          </p:cNvGrpSpPr>
          <p:nvPr/>
        </p:nvGrpSpPr>
        <p:grpSpPr bwMode="auto">
          <a:xfrm>
            <a:off x="2051050" y="6234113"/>
            <a:ext cx="6305550" cy="579437"/>
            <a:chOff x="1919144" y="6248360"/>
            <a:chExt cx="6305832" cy="579160"/>
          </a:xfrm>
        </p:grpSpPr>
        <p:sp>
          <p:nvSpPr>
            <p:cNvPr id="32" name="مخطط انسيابي: تحضير 31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7" y="6292789"/>
              <a:ext cx="3743492" cy="488716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33" name="سهم مسنن إلى اليمين 32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34" name="سهم مسنن إلى اليمين 33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17426" name="Picture 1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50" y="765175"/>
            <a:ext cx="8523288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مستطيل 14"/>
          <p:cNvSpPr/>
          <p:nvPr/>
        </p:nvSpPr>
        <p:spPr>
          <a:xfrm>
            <a:off x="5795963" y="1989138"/>
            <a:ext cx="2520950" cy="431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400">
              <a:solidFill>
                <a:srgbClr val="0000FF"/>
              </a:solidFill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2916238" y="1989138"/>
            <a:ext cx="2879725" cy="431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400">
              <a:solidFill>
                <a:srgbClr val="0000FF"/>
              </a:solidFill>
            </a:endParaRPr>
          </a:p>
        </p:txBody>
      </p:sp>
      <p:sp>
        <p:nvSpPr>
          <p:cNvPr id="21" name="مستطيل 20"/>
          <p:cNvSpPr/>
          <p:nvPr/>
        </p:nvSpPr>
        <p:spPr>
          <a:xfrm>
            <a:off x="5580063" y="2708275"/>
            <a:ext cx="2520950" cy="433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400">
              <a:solidFill>
                <a:srgbClr val="0000FF"/>
              </a:solidFill>
            </a:endParaRPr>
          </a:p>
        </p:txBody>
      </p:sp>
      <p:sp>
        <p:nvSpPr>
          <p:cNvPr id="22" name="مستطيل 21"/>
          <p:cNvSpPr/>
          <p:nvPr/>
        </p:nvSpPr>
        <p:spPr>
          <a:xfrm>
            <a:off x="4067175" y="2708275"/>
            <a:ext cx="1296988" cy="43338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400">
              <a:solidFill>
                <a:srgbClr val="0000FF"/>
              </a:solidFill>
            </a:endParaRPr>
          </a:p>
        </p:txBody>
      </p:sp>
      <p:sp>
        <p:nvSpPr>
          <p:cNvPr id="23" name="مستطيل 22"/>
          <p:cNvSpPr/>
          <p:nvPr/>
        </p:nvSpPr>
        <p:spPr>
          <a:xfrm>
            <a:off x="4643438" y="3357563"/>
            <a:ext cx="3313112" cy="431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400">
              <a:solidFill>
                <a:srgbClr val="0000FF"/>
              </a:solidFill>
            </a:endParaRPr>
          </a:p>
        </p:txBody>
      </p:sp>
      <p:sp>
        <p:nvSpPr>
          <p:cNvPr id="24" name="مستطيل 23"/>
          <p:cNvSpPr/>
          <p:nvPr/>
        </p:nvSpPr>
        <p:spPr>
          <a:xfrm>
            <a:off x="1476375" y="3357563"/>
            <a:ext cx="1511300" cy="431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400">
              <a:solidFill>
                <a:srgbClr val="0000FF"/>
              </a:solidFill>
            </a:endParaRPr>
          </a:p>
        </p:txBody>
      </p:sp>
      <p:sp>
        <p:nvSpPr>
          <p:cNvPr id="25" name="مستطيل 24"/>
          <p:cNvSpPr/>
          <p:nvPr/>
        </p:nvSpPr>
        <p:spPr>
          <a:xfrm>
            <a:off x="4787900" y="4005263"/>
            <a:ext cx="3240088" cy="431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400">
              <a:solidFill>
                <a:srgbClr val="0000FF"/>
              </a:solidFill>
            </a:endParaRPr>
          </a:p>
        </p:txBody>
      </p:sp>
      <p:sp>
        <p:nvSpPr>
          <p:cNvPr id="26" name="مستطيل 25"/>
          <p:cNvSpPr/>
          <p:nvPr/>
        </p:nvSpPr>
        <p:spPr>
          <a:xfrm>
            <a:off x="1187450" y="4005263"/>
            <a:ext cx="2879725" cy="431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400">
              <a:solidFill>
                <a:srgbClr val="0000FF"/>
              </a:solidFill>
            </a:endParaRPr>
          </a:p>
        </p:txBody>
      </p:sp>
      <p:sp>
        <p:nvSpPr>
          <p:cNvPr id="27" name="مستطيل 26"/>
          <p:cNvSpPr/>
          <p:nvPr/>
        </p:nvSpPr>
        <p:spPr>
          <a:xfrm>
            <a:off x="4067175" y="4724400"/>
            <a:ext cx="4025900" cy="433388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400">
              <a:solidFill>
                <a:srgbClr val="0000FF"/>
              </a:solidFill>
            </a:endParaRPr>
          </a:p>
        </p:txBody>
      </p:sp>
      <p:sp>
        <p:nvSpPr>
          <p:cNvPr id="28" name="مستطيل 27"/>
          <p:cNvSpPr/>
          <p:nvPr/>
        </p:nvSpPr>
        <p:spPr>
          <a:xfrm>
            <a:off x="1187450" y="4724400"/>
            <a:ext cx="2016125" cy="433388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400">
              <a:solidFill>
                <a:srgbClr val="0000FF"/>
              </a:solidFill>
            </a:endParaRPr>
          </a:p>
        </p:txBody>
      </p:sp>
      <p:sp>
        <p:nvSpPr>
          <p:cNvPr id="29" name="مستطيل 28"/>
          <p:cNvSpPr/>
          <p:nvPr/>
        </p:nvSpPr>
        <p:spPr>
          <a:xfrm>
            <a:off x="6227763" y="5445125"/>
            <a:ext cx="2016125" cy="4318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400">
              <a:solidFill>
                <a:srgbClr val="0000FF"/>
              </a:solidFill>
            </a:endParaRPr>
          </a:p>
        </p:txBody>
      </p:sp>
      <p:sp>
        <p:nvSpPr>
          <p:cNvPr id="31" name="مستطيل 30"/>
          <p:cNvSpPr/>
          <p:nvPr/>
        </p:nvSpPr>
        <p:spPr>
          <a:xfrm>
            <a:off x="2843213" y="5411788"/>
            <a:ext cx="3024187" cy="431800"/>
          </a:xfrm>
          <a:prstGeom prst="rect">
            <a:avLst/>
          </a:pr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240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8" name="مخطط انسيابي: تحضير 7">
              <a:hlinkClick r:id="" action="ppaction://hlinkshowjump?jump=firstslide" highlightClick="1">
                <a:snd r:embed="rId2" name="الترجمة من Google#en-ar-ط§ظ„طھظ„_3.wav"/>
              </a:hlinkClick>
              <a:hlinkHover r:id="" action="ppaction://noaction">
                <a:snd r:embed="rId2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>
                  <a:hlinkClick r:id="rId3" action="ppaction://hlinksldjump"/>
                </a:rPr>
                <a:t>الصفحة الرئيسية</a:t>
              </a:r>
              <a:endParaRPr lang="ar-SA" sz="2800" b="1"/>
            </a:p>
          </p:txBody>
        </p:sp>
        <p:sp>
          <p:nvSpPr>
            <p:cNvPr id="9" name="سهم مسنن إلى اليمين 8">
              <a:hlinkClick r:id="" action="ppaction://hlinkshowjump?jump=previousslide" highlightClick="1">
                <a:snd r:embed="rId4" name="الترجمة من Google#en-ar-ط§ظ„طھظ„_2.wav"/>
              </a:hlinkClick>
              <a:hlinkHover r:id="" action="ppaction://noaction" highlightClick="1">
                <a:snd r:embed="rId4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5" action="ppaction://hlinksldjump"/>
                </a:rPr>
                <a:t>السابق</a:t>
              </a:r>
              <a:endParaRPr lang="ar-SA" sz="2800"/>
            </a:p>
          </p:txBody>
        </p:sp>
        <p:sp>
          <p:nvSpPr>
            <p:cNvPr id="10" name="سهم مسنن إلى اليمين 9">
              <a:hlinkClick r:id="" action="ppaction://hlinkshowjump?jump=nextslide" highlightClick="1">
                <a:snd r:embed="rId6" name="الترجمة من Google#en-ar-ط§ظ„طھظ„.wav"/>
              </a:hlinkClick>
              <a:hlinkHover r:id="" action="ppaction://noaction">
                <a:snd r:embed="rId6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7" action="ppaction://hlinksldjump"/>
                </a:rPr>
                <a:t>التالي</a:t>
              </a:r>
              <a:endParaRPr lang="ar-SA" sz="2800"/>
            </a:p>
          </p:txBody>
        </p:sp>
      </p:grpSp>
      <p:pic>
        <p:nvPicPr>
          <p:cNvPr id="11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8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pic>
        <p:nvPicPr>
          <p:cNvPr id="18445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5288" y="836613"/>
            <a:ext cx="8462962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مستطيل 11"/>
          <p:cNvSpPr/>
          <p:nvPr/>
        </p:nvSpPr>
        <p:spPr>
          <a:xfrm>
            <a:off x="1187450" y="2205038"/>
            <a:ext cx="7345363" cy="3744912"/>
          </a:xfrm>
          <a:prstGeom prst="rect">
            <a:avLst/>
          </a:prstGeom>
          <a:solidFill>
            <a:srgbClr val="00FFFF"/>
          </a:solidFill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>
              <a:buFont typeface="Arial" pitchFamily="34" charset="0"/>
              <a:buChar char="•"/>
              <a:defRPr/>
            </a:pPr>
            <a:r>
              <a:rPr lang="ar-SA" sz="4000">
                <a:solidFill>
                  <a:srgbClr val="0000FF"/>
                </a:solidFill>
              </a:rPr>
              <a:t>تحدث البعض باخبار محزنة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4000">
                <a:solidFill>
                  <a:srgbClr val="0000FF"/>
                </a:solidFill>
              </a:rPr>
              <a:t>عدم احترام البعض لمواعيد الزيارة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4000">
                <a:solidFill>
                  <a:srgbClr val="0000FF"/>
                </a:solidFill>
              </a:rPr>
              <a:t>احضار الاطعمة والاطفال اثناء الزيارة 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4000">
                <a:solidFill>
                  <a:srgbClr val="0000FF"/>
                </a:solidFill>
              </a:rPr>
              <a:t>كلام الزائرات مع بعضهن وتكهن المريضة وعدم التحدث معها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ar-SA" sz="4000">
                <a:solidFill>
                  <a:srgbClr val="0000FF"/>
                </a:solidFill>
              </a:rPr>
              <a:t>نسيان الدعاء للمريضة بالشفاء 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4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4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8" name="مخطط انسيابي: تحضير 7">
              <a:hlinkClick r:id="" action="ppaction://hlinkshowjump?jump=firstslide" highlightClick="1">
                <a:snd r:embed="rId2" name="الترجمة من Google#en-ar-ط§ظ„طھظ„_3.wav"/>
              </a:hlinkClick>
              <a:hlinkHover r:id="" action="ppaction://noaction">
                <a:snd r:embed="rId2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>
                  <a:hlinkClick r:id="rId3" action="ppaction://hlinksldjump"/>
                </a:rPr>
                <a:t>الصفحة الرئيسية</a:t>
              </a:r>
              <a:endParaRPr lang="ar-SA" sz="2800" b="1"/>
            </a:p>
          </p:txBody>
        </p:sp>
        <p:sp>
          <p:nvSpPr>
            <p:cNvPr id="9" name="سهم مسنن إلى اليمين 8">
              <a:hlinkClick r:id="" action="ppaction://hlinkshowjump?jump=previousslide" highlightClick="1">
                <a:snd r:embed="rId4" name="الترجمة من Google#en-ar-ط§ظ„طھظ„_2.wav"/>
              </a:hlinkClick>
              <a:hlinkHover r:id="" action="ppaction://noaction" highlightClick="1">
                <a:snd r:embed="rId4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5" action="ppaction://hlinksldjump"/>
                </a:rPr>
                <a:t>السابق</a:t>
              </a:r>
              <a:endParaRPr lang="ar-SA" sz="2800"/>
            </a:p>
          </p:txBody>
        </p:sp>
        <p:sp>
          <p:nvSpPr>
            <p:cNvPr id="10" name="سهم مسنن إلى اليمين 9">
              <a:hlinkClick r:id="" action="ppaction://hlinkshowjump?jump=nextslide" highlightClick="1">
                <a:snd r:embed="rId6" name="الترجمة من Google#en-ar-ط§ظ„طھظ„.wav"/>
              </a:hlinkClick>
              <a:hlinkHover r:id="" action="ppaction://noaction">
                <a:snd r:embed="rId6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7" action="ppaction://hlinksldjump"/>
                </a:rPr>
                <a:t>التالي</a:t>
              </a:r>
              <a:endParaRPr lang="ar-SA" sz="2800"/>
            </a:p>
          </p:txBody>
        </p:sp>
      </p:grpSp>
      <p:pic>
        <p:nvPicPr>
          <p:cNvPr id="11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8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pic>
        <p:nvPicPr>
          <p:cNvPr id="20498" name="Picture 18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0825" y="730250"/>
            <a:ext cx="8642350" cy="543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مستطيل 17"/>
          <p:cNvSpPr/>
          <p:nvPr/>
        </p:nvSpPr>
        <p:spPr>
          <a:xfrm>
            <a:off x="4140200" y="3789363"/>
            <a:ext cx="2087563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زيارة المريض </a:t>
            </a:r>
          </a:p>
        </p:txBody>
      </p:sp>
      <p:sp>
        <p:nvSpPr>
          <p:cNvPr id="19" name="مستطيل 18"/>
          <p:cNvSpPr/>
          <p:nvPr/>
        </p:nvSpPr>
        <p:spPr>
          <a:xfrm>
            <a:off x="431800" y="3716338"/>
            <a:ext cx="2771775" cy="504825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أتى للقاء شخص</a:t>
            </a:r>
          </a:p>
        </p:txBody>
      </p:sp>
      <p:sp>
        <p:nvSpPr>
          <p:cNvPr id="20" name="مستطيل 19"/>
          <p:cNvSpPr/>
          <p:nvPr/>
        </p:nvSpPr>
        <p:spPr>
          <a:xfrm>
            <a:off x="468313" y="4868863"/>
            <a:ext cx="6264275" cy="57626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العيادة للمريض والزيارة لأي شخص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4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20483" name="مجموعة 8"/>
          <p:cNvGrpSpPr>
            <a:grpSpLocks/>
          </p:cNvGrpSpPr>
          <p:nvPr/>
        </p:nvGrpSpPr>
        <p:grpSpPr bwMode="auto">
          <a:xfrm>
            <a:off x="2051050" y="6234113"/>
            <a:ext cx="6305550" cy="579437"/>
            <a:chOff x="1919144" y="6248360"/>
            <a:chExt cx="6305832" cy="579160"/>
          </a:xfrm>
        </p:grpSpPr>
        <p:sp>
          <p:nvSpPr>
            <p:cNvPr id="32" name="مخطط انسيابي: تحضير 31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7" y="6292789"/>
              <a:ext cx="3743492" cy="488716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33" name="سهم مسنن إلى اليمين 32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34" name="سهم مسنن إلى اليمين 33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20484" name="Picture 1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724525" y="765175"/>
            <a:ext cx="3060700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6"/>
          <p:cNvPicPr>
            <a:picLocks noChangeAspect="1" noChangeArrowheads="1"/>
          </p:cNvPicPr>
          <p:nvPr/>
        </p:nvPicPr>
        <p:blipFill>
          <a:blip r:embed="rId11" cstate="print"/>
          <a:srcRect l="13509" t="18420"/>
          <a:stretch>
            <a:fillRect/>
          </a:stretch>
        </p:blipFill>
        <p:spPr bwMode="auto">
          <a:xfrm>
            <a:off x="395288" y="765175"/>
            <a:ext cx="8456612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مستطيل 14"/>
          <p:cNvSpPr/>
          <p:nvPr/>
        </p:nvSpPr>
        <p:spPr>
          <a:xfrm>
            <a:off x="3348038" y="765175"/>
            <a:ext cx="2087562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FF0000"/>
                </a:solidFill>
              </a:rPr>
              <a:t>الشكر</a:t>
            </a:r>
          </a:p>
        </p:txBody>
      </p:sp>
      <p:sp>
        <p:nvSpPr>
          <p:cNvPr id="16" name="مستطيل 15"/>
          <p:cNvSpPr/>
          <p:nvPr/>
        </p:nvSpPr>
        <p:spPr>
          <a:xfrm>
            <a:off x="3851275" y="1196975"/>
            <a:ext cx="2089150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FF0000"/>
                </a:solidFill>
              </a:rPr>
              <a:t>الألفاظ</a:t>
            </a:r>
          </a:p>
        </p:txBody>
      </p:sp>
      <p:sp>
        <p:nvSpPr>
          <p:cNvPr id="18" name="مستطيل 17"/>
          <p:cNvSpPr/>
          <p:nvPr/>
        </p:nvSpPr>
        <p:spPr>
          <a:xfrm>
            <a:off x="3059113" y="1700213"/>
            <a:ext cx="2089150" cy="433387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FF0000"/>
                </a:solidFill>
              </a:rPr>
              <a:t>الامكانات</a:t>
            </a:r>
          </a:p>
        </p:txBody>
      </p:sp>
      <p:sp>
        <p:nvSpPr>
          <p:cNvPr id="19" name="مستطيل 18"/>
          <p:cNvSpPr/>
          <p:nvPr/>
        </p:nvSpPr>
        <p:spPr>
          <a:xfrm>
            <a:off x="4500563" y="2205038"/>
            <a:ext cx="2087562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FF0000"/>
                </a:solidFill>
              </a:rPr>
              <a:t>الموعد</a:t>
            </a:r>
          </a:p>
        </p:txBody>
      </p:sp>
      <p:sp>
        <p:nvSpPr>
          <p:cNvPr id="20" name="مستطيل 19"/>
          <p:cNvSpPr/>
          <p:nvPr/>
        </p:nvSpPr>
        <p:spPr>
          <a:xfrm>
            <a:off x="6588125" y="2565400"/>
            <a:ext cx="2087563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FF0000"/>
                </a:solidFill>
              </a:rPr>
              <a:t>الزيارات</a:t>
            </a:r>
          </a:p>
        </p:txBody>
      </p:sp>
      <p:sp>
        <p:nvSpPr>
          <p:cNvPr id="21" name="مستطيل 20"/>
          <p:cNvSpPr/>
          <p:nvPr/>
        </p:nvSpPr>
        <p:spPr>
          <a:xfrm>
            <a:off x="4643438" y="3068638"/>
            <a:ext cx="2089150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FF0000"/>
                </a:solidFill>
              </a:rPr>
              <a:t>الاستئذان</a:t>
            </a:r>
          </a:p>
        </p:txBody>
      </p:sp>
      <p:sp>
        <p:nvSpPr>
          <p:cNvPr id="22" name="مستطيل 21"/>
          <p:cNvSpPr/>
          <p:nvPr/>
        </p:nvSpPr>
        <p:spPr>
          <a:xfrm>
            <a:off x="6372225" y="3500438"/>
            <a:ext cx="2087563" cy="433387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FF0000"/>
                </a:solidFill>
              </a:rPr>
              <a:t>الانصات</a:t>
            </a:r>
          </a:p>
        </p:txBody>
      </p:sp>
      <p:sp>
        <p:nvSpPr>
          <p:cNvPr id="23" name="مستطيل 22"/>
          <p:cNvSpPr/>
          <p:nvPr/>
        </p:nvSpPr>
        <p:spPr>
          <a:xfrm>
            <a:off x="5003800" y="4005263"/>
            <a:ext cx="2089150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FF0000"/>
                </a:solidFill>
              </a:rPr>
              <a:t>الملابس</a:t>
            </a:r>
          </a:p>
        </p:txBody>
      </p:sp>
      <p:sp>
        <p:nvSpPr>
          <p:cNvPr id="24" name="مستطيل 23"/>
          <p:cNvSpPr/>
          <p:nvPr/>
        </p:nvSpPr>
        <p:spPr>
          <a:xfrm>
            <a:off x="4500563" y="4508500"/>
            <a:ext cx="2087562" cy="43338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FF0000"/>
                </a:solidFill>
              </a:rPr>
              <a:t>الانفعال والثرثرة</a:t>
            </a:r>
          </a:p>
        </p:txBody>
      </p:sp>
      <p:sp>
        <p:nvSpPr>
          <p:cNvPr id="25" name="مستطيل 24"/>
          <p:cNvSpPr/>
          <p:nvPr/>
        </p:nvSpPr>
        <p:spPr>
          <a:xfrm>
            <a:off x="2555875" y="4941888"/>
            <a:ext cx="2087563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FF0000"/>
                </a:solidFill>
              </a:rPr>
              <a:t>النظافة</a:t>
            </a:r>
          </a:p>
        </p:txBody>
      </p:sp>
      <p:sp>
        <p:nvSpPr>
          <p:cNvPr id="26" name="مستطيل 25"/>
          <p:cNvSpPr/>
          <p:nvPr/>
        </p:nvSpPr>
        <p:spPr>
          <a:xfrm>
            <a:off x="4643438" y="5445125"/>
            <a:ext cx="2089150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FF0000"/>
                </a:solidFill>
              </a:rPr>
              <a:t>الجرس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6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1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6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21507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1" name="مخطط انسيابي: تحضير 20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2" name="سهم مسنن إلى اليمين 21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3" name="سهم مسنن إلى اليمين 22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21508" name="Picture 19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5288" y="1012825"/>
            <a:ext cx="3611562" cy="4719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عنصر نائب للنص 2">
            <a:hlinkClick r:id="rId11" action="ppaction://hlinksldjump"/>
          </p:cNvPr>
          <p:cNvSpPr txBox="1">
            <a:spLocks/>
          </p:cNvSpPr>
          <p:nvPr/>
        </p:nvSpPr>
        <p:spPr bwMode="auto">
          <a:xfrm>
            <a:off x="1619250" y="0"/>
            <a:ext cx="6192838" cy="692150"/>
          </a:xfrm>
          <a:prstGeom prst="flowChartDocument">
            <a:avLst/>
          </a:prstGeom>
          <a:gradFill flip="none" rotWithShape="1">
            <a:gsLst>
              <a:gs pos="0">
                <a:srgbClr val="FFFF00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2700000" scaled="1"/>
            <a:tileRect/>
          </a:gradFill>
          <a:ln w="9525">
            <a:solidFill>
              <a:srgbClr val="00FFFF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2800" b="1">
                <a:solidFill>
                  <a:srgbClr val="FFFF00"/>
                </a:solidFill>
                <a:cs typeface="AdvertisingExtraBold" pitchFamily="2" charset="-78"/>
              </a:rPr>
              <a:t>الوحدة الثانية : شؤون منزلية </a:t>
            </a:r>
          </a:p>
        </p:txBody>
      </p:sp>
      <p:sp>
        <p:nvSpPr>
          <p:cNvPr id="17" name="عنصر نائب للنص 2">
            <a:hlinkClick r:id="rId12" action="ppaction://hlinksldjump"/>
          </p:cNvPr>
          <p:cNvSpPr txBox="1">
            <a:spLocks/>
          </p:cNvSpPr>
          <p:nvPr/>
        </p:nvSpPr>
        <p:spPr bwMode="auto">
          <a:xfrm>
            <a:off x="4787900" y="1890713"/>
            <a:ext cx="3536950" cy="839787"/>
          </a:xfrm>
          <a:prstGeom prst="doubleWave">
            <a:avLst/>
          </a:prstGeom>
          <a:solidFill>
            <a:srgbClr val="FFFF99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الميزانية وموارد الأسرة</a:t>
            </a:r>
            <a:endParaRPr lang="en-US" sz="3200" b="1">
              <a:solidFill>
                <a:srgbClr val="0000FF"/>
              </a:solidFill>
            </a:endParaRPr>
          </a:p>
        </p:txBody>
      </p:sp>
      <p:sp>
        <p:nvSpPr>
          <p:cNvPr id="18" name="عنصر نائب للنص 2">
            <a:hlinkClick r:id="rId13" action="ppaction://hlinksldjump"/>
          </p:cNvPr>
          <p:cNvSpPr txBox="1">
            <a:spLocks/>
          </p:cNvSpPr>
          <p:nvPr/>
        </p:nvSpPr>
        <p:spPr bwMode="auto">
          <a:xfrm>
            <a:off x="4791075" y="2752725"/>
            <a:ext cx="3557588" cy="841375"/>
          </a:xfrm>
          <a:prstGeom prst="doubleWave">
            <a:avLst/>
          </a:prstGeom>
          <a:solidFill>
            <a:srgbClr val="FFFF99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استهلاك الغذاء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ar-SA" sz="3200" b="1">
              <a:solidFill>
                <a:srgbClr val="0000FF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ar-SA" sz="320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عنصر نائب للنص 2">
            <a:hlinkClick r:id="rId14" action="ppaction://hlinksldjump"/>
          </p:cNvPr>
          <p:cNvSpPr txBox="1">
            <a:spLocks/>
          </p:cNvSpPr>
          <p:nvPr/>
        </p:nvSpPr>
        <p:spPr bwMode="auto">
          <a:xfrm>
            <a:off x="4797425" y="3595688"/>
            <a:ext cx="3600450" cy="841375"/>
          </a:xfrm>
          <a:prstGeom prst="doubleWave">
            <a:avLst/>
          </a:prstGeom>
          <a:gradFill>
            <a:gsLst>
              <a:gs pos="0">
                <a:srgbClr val="FFFF00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FFFF00"/>
                </a:solidFill>
              </a:rPr>
              <a:t>التطبيقات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ar-SA" sz="3200" b="1">
              <a:solidFill>
                <a:srgbClr val="FFFF00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ar-SA" sz="3200">
              <a:solidFill>
                <a:srgbClr val="FFFF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22531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2" name="مخطط انسيابي: تحضير 21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3" name="سهم مسنن إلى اليمين 22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4" name="سهم مسنن إلى اليمين 23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sp>
        <p:nvSpPr>
          <p:cNvPr id="11" name="عنصر نائب للنص 2">
            <a:hlinkClick r:id="rId10" action="ppaction://hlinksldjump"/>
          </p:cNvPr>
          <p:cNvSpPr txBox="1">
            <a:spLocks/>
          </p:cNvSpPr>
          <p:nvPr/>
        </p:nvSpPr>
        <p:spPr bwMode="auto">
          <a:xfrm>
            <a:off x="1547664" y="-27384"/>
            <a:ext cx="6408712" cy="720080"/>
          </a:xfrm>
          <a:prstGeom prst="flowChartTerminator">
            <a:avLst/>
          </a:prstGeom>
          <a:gradFill flip="none" rotWithShape="1">
            <a:gsLst>
              <a:gs pos="0">
                <a:srgbClr val="0000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  <a:ln w="9525">
            <a:solidFill>
              <a:srgbClr val="FF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3600" b="1">
                <a:solidFill>
                  <a:srgbClr val="FFC000"/>
                </a:solidFill>
                <a:cs typeface="AdvertisingExtraBold" pitchFamily="2" charset="-78"/>
              </a:rPr>
              <a:t>الميزانية وموارد الأسرة </a:t>
            </a:r>
            <a:endParaRPr lang="en-US" sz="3600" b="1">
              <a:solidFill>
                <a:srgbClr val="FFC000"/>
              </a:solidFill>
              <a:cs typeface="AdvertisingExtraBold" pitchFamily="2" charset="-78"/>
            </a:endParaRPr>
          </a:p>
        </p:txBody>
      </p:sp>
      <p:pic>
        <p:nvPicPr>
          <p:cNvPr id="23567" name="Picture 1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0825" y="765175"/>
            <a:ext cx="8548688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8" name="Picture 16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3850" y="765175"/>
            <a:ext cx="8394700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9" name="Picture 17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8313" y="1052513"/>
            <a:ext cx="8201025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35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5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23555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2" name="مخطط انسيابي: تحضير 21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3" name="سهم مسنن إلى اليمين 22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4" name="سهم مسنن إلى اليمين 23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24596" name="Picture 20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411413" y="620713"/>
            <a:ext cx="432117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7" name="Picture 2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3850" y="1268413"/>
            <a:ext cx="8558213" cy="345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8" name="Picture 2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3850" y="4797425"/>
            <a:ext cx="8569325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99" name="Picture 2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250825" y="620713"/>
            <a:ext cx="8632825" cy="561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5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45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45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5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5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45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45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24579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15" name="مخطط انسيابي: تحضير 14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16" name="سهم مسنن إلى اليمين 15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17" name="سهم مسنن إلى اليمين 16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25621" name="Picture 2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692275" y="692150"/>
            <a:ext cx="63357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2" name="Picture 2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8313" y="1484313"/>
            <a:ext cx="8382000" cy="302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3" name="Picture 2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8313" y="4581525"/>
            <a:ext cx="831215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مجموعة 22"/>
          <p:cNvGrpSpPr>
            <a:grpSpLocks/>
          </p:cNvGrpSpPr>
          <p:nvPr/>
        </p:nvGrpSpPr>
        <p:grpSpPr bwMode="auto">
          <a:xfrm>
            <a:off x="323850" y="573088"/>
            <a:ext cx="8569325" cy="5519737"/>
            <a:chOff x="323528" y="645046"/>
            <a:chExt cx="8524825" cy="5520258"/>
          </a:xfrm>
        </p:grpSpPr>
        <p:pic>
          <p:nvPicPr>
            <p:cNvPr id="24584" name="Picture 24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323528" y="645046"/>
              <a:ext cx="8524825" cy="422411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4585" name="Picture 25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23528" y="4849703"/>
              <a:ext cx="8447484" cy="1315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56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6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25603" name="مجموعة 8"/>
          <p:cNvGrpSpPr>
            <a:grpSpLocks/>
          </p:cNvGrpSpPr>
          <p:nvPr/>
        </p:nvGrpSpPr>
        <p:grpSpPr bwMode="auto">
          <a:xfrm>
            <a:off x="1947863" y="6237288"/>
            <a:ext cx="6305550" cy="579437"/>
            <a:chOff x="1919144" y="6248360"/>
            <a:chExt cx="6305832" cy="579160"/>
          </a:xfrm>
        </p:grpSpPr>
        <p:sp>
          <p:nvSpPr>
            <p:cNvPr id="25" name="مخطط انسيابي: تحضير 24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6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6" name="سهم مسنن إلى اليمين 25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7" name="سهم مسنن إلى اليمين 26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25604" name="Picture 1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50" y="692150"/>
            <a:ext cx="8496300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05" name="Picture 15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0825" y="1268413"/>
            <a:ext cx="8281988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مربع نص 11"/>
          <p:cNvSpPr txBox="1"/>
          <p:nvPr/>
        </p:nvSpPr>
        <p:spPr>
          <a:xfrm>
            <a:off x="6443663" y="1919288"/>
            <a:ext cx="2376487" cy="46037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400" b="1">
                <a:solidFill>
                  <a:srgbClr val="0000FF"/>
                </a:solidFill>
              </a:rPr>
              <a:t>الغذاء 25%</a:t>
            </a:r>
          </a:p>
        </p:txBody>
      </p:sp>
      <p:sp>
        <p:nvSpPr>
          <p:cNvPr id="13" name="مربع نص 12"/>
          <p:cNvSpPr txBox="1"/>
          <p:nvPr/>
        </p:nvSpPr>
        <p:spPr>
          <a:xfrm>
            <a:off x="2555875" y="1919288"/>
            <a:ext cx="3692525" cy="95408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800" b="1">
                <a:solidFill>
                  <a:srgbClr val="0000FF"/>
                </a:solidFill>
              </a:rPr>
              <a:t>لحم – ارز – خضروات – فواكه – لبن – خبز </a:t>
            </a:r>
          </a:p>
        </p:txBody>
      </p:sp>
      <p:sp>
        <p:nvSpPr>
          <p:cNvPr id="14" name="مربع نص 13"/>
          <p:cNvSpPr txBox="1"/>
          <p:nvPr/>
        </p:nvSpPr>
        <p:spPr>
          <a:xfrm>
            <a:off x="323850" y="1916113"/>
            <a:ext cx="2016125" cy="52387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800" b="1">
                <a:solidFill>
                  <a:srgbClr val="0000FF"/>
                </a:solidFill>
              </a:rPr>
              <a:t>1500 ريال </a:t>
            </a:r>
          </a:p>
        </p:txBody>
      </p:sp>
      <p:sp>
        <p:nvSpPr>
          <p:cNvPr id="15" name="مربع نص 14"/>
          <p:cNvSpPr txBox="1"/>
          <p:nvPr/>
        </p:nvSpPr>
        <p:spPr>
          <a:xfrm>
            <a:off x="6443663" y="2924175"/>
            <a:ext cx="2376487" cy="831850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400" b="1">
                <a:solidFill>
                  <a:srgbClr val="0000FF"/>
                </a:solidFill>
              </a:rPr>
              <a:t>الاحتياجات المنزلية 25%</a:t>
            </a:r>
          </a:p>
        </p:txBody>
      </p:sp>
      <p:sp>
        <p:nvSpPr>
          <p:cNvPr id="16" name="مربع نص 15"/>
          <p:cNvSpPr txBox="1"/>
          <p:nvPr/>
        </p:nvSpPr>
        <p:spPr>
          <a:xfrm>
            <a:off x="2555875" y="2924175"/>
            <a:ext cx="3692525" cy="95408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800" b="1">
                <a:solidFill>
                  <a:srgbClr val="0000FF"/>
                </a:solidFill>
              </a:rPr>
              <a:t>أجرة المنزل – فواتير – وقود طهي –مواد نظافة</a:t>
            </a:r>
          </a:p>
        </p:txBody>
      </p:sp>
      <p:sp>
        <p:nvSpPr>
          <p:cNvPr id="17" name="مربع نص 16"/>
          <p:cNvSpPr txBox="1"/>
          <p:nvPr/>
        </p:nvSpPr>
        <p:spPr>
          <a:xfrm>
            <a:off x="323850" y="2924175"/>
            <a:ext cx="2016125" cy="523875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800" b="1">
                <a:solidFill>
                  <a:srgbClr val="0000FF"/>
                </a:solidFill>
              </a:rPr>
              <a:t>1500 ريال</a:t>
            </a:r>
          </a:p>
        </p:txBody>
      </p:sp>
      <p:sp>
        <p:nvSpPr>
          <p:cNvPr id="18" name="مربع نص 17"/>
          <p:cNvSpPr txBox="1"/>
          <p:nvPr/>
        </p:nvSpPr>
        <p:spPr>
          <a:xfrm>
            <a:off x="6443663" y="3933825"/>
            <a:ext cx="2376487" cy="830263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400" b="1">
                <a:solidFill>
                  <a:srgbClr val="0000FF"/>
                </a:solidFill>
              </a:rPr>
              <a:t>االنفقات الشخصية 20%</a:t>
            </a:r>
          </a:p>
        </p:txBody>
      </p:sp>
      <p:sp>
        <p:nvSpPr>
          <p:cNvPr id="19" name="مربع نص 18"/>
          <p:cNvSpPr txBox="1"/>
          <p:nvPr/>
        </p:nvSpPr>
        <p:spPr>
          <a:xfrm>
            <a:off x="2555875" y="3933825"/>
            <a:ext cx="3692525" cy="83026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400" b="1">
                <a:solidFill>
                  <a:srgbClr val="0000FF"/>
                </a:solidFill>
              </a:rPr>
              <a:t>ملابس – مفارش – تعليم – علاج – مصوف جيب – كتب وجرائد</a:t>
            </a:r>
          </a:p>
        </p:txBody>
      </p:sp>
      <p:sp>
        <p:nvSpPr>
          <p:cNvPr id="20" name="مربع نص 19"/>
          <p:cNvSpPr txBox="1"/>
          <p:nvPr/>
        </p:nvSpPr>
        <p:spPr>
          <a:xfrm>
            <a:off x="323850" y="3933825"/>
            <a:ext cx="2016125" cy="522288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800" b="1">
                <a:solidFill>
                  <a:srgbClr val="0000FF"/>
                </a:solidFill>
              </a:rPr>
              <a:t>1200 ريال</a:t>
            </a:r>
          </a:p>
        </p:txBody>
      </p:sp>
      <p:sp>
        <p:nvSpPr>
          <p:cNvPr id="21" name="مربع نص 20"/>
          <p:cNvSpPr txBox="1"/>
          <p:nvPr/>
        </p:nvSpPr>
        <p:spPr>
          <a:xfrm>
            <a:off x="6443663" y="4797425"/>
            <a:ext cx="2376487" cy="522288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800" b="1">
                <a:solidFill>
                  <a:srgbClr val="0000FF"/>
                </a:solidFill>
              </a:rPr>
              <a:t>المتفرقات 20%</a:t>
            </a:r>
          </a:p>
        </p:txBody>
      </p:sp>
      <p:sp>
        <p:nvSpPr>
          <p:cNvPr id="22" name="مربع نص 21"/>
          <p:cNvSpPr txBox="1"/>
          <p:nvPr/>
        </p:nvSpPr>
        <p:spPr>
          <a:xfrm>
            <a:off x="2555875" y="4797425"/>
            <a:ext cx="3692525" cy="52228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800" b="1">
                <a:solidFill>
                  <a:srgbClr val="0000FF"/>
                </a:solidFill>
              </a:rPr>
              <a:t>مصاريف نقل – ترفيه - هدايا</a:t>
            </a:r>
          </a:p>
        </p:txBody>
      </p:sp>
      <p:sp>
        <p:nvSpPr>
          <p:cNvPr id="23" name="مربع نص 22"/>
          <p:cNvSpPr txBox="1"/>
          <p:nvPr/>
        </p:nvSpPr>
        <p:spPr>
          <a:xfrm>
            <a:off x="323850" y="4797425"/>
            <a:ext cx="2016125" cy="522288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800" b="1">
                <a:solidFill>
                  <a:srgbClr val="0000FF"/>
                </a:solidFill>
              </a:rPr>
              <a:t>1200ريال</a:t>
            </a:r>
          </a:p>
        </p:txBody>
      </p:sp>
      <p:sp>
        <p:nvSpPr>
          <p:cNvPr id="24" name="مربع نص 23"/>
          <p:cNvSpPr txBox="1"/>
          <p:nvPr/>
        </p:nvSpPr>
        <p:spPr>
          <a:xfrm>
            <a:off x="6443663" y="5426075"/>
            <a:ext cx="2376487" cy="52387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800" b="1">
                <a:solidFill>
                  <a:srgbClr val="0000FF"/>
                </a:solidFill>
              </a:rPr>
              <a:t>الادخار 10%</a:t>
            </a:r>
          </a:p>
        </p:txBody>
      </p:sp>
      <p:sp>
        <p:nvSpPr>
          <p:cNvPr id="28" name="مربع نص 27"/>
          <p:cNvSpPr txBox="1"/>
          <p:nvPr/>
        </p:nvSpPr>
        <p:spPr>
          <a:xfrm>
            <a:off x="2627313" y="5426075"/>
            <a:ext cx="3579812" cy="523875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</a:rPr>
              <a:t>...............................</a:t>
            </a:r>
          </a:p>
        </p:txBody>
      </p:sp>
      <p:sp>
        <p:nvSpPr>
          <p:cNvPr id="29" name="مربع نص 28"/>
          <p:cNvSpPr txBox="1"/>
          <p:nvPr/>
        </p:nvSpPr>
        <p:spPr>
          <a:xfrm>
            <a:off x="323850" y="5424488"/>
            <a:ext cx="2016125" cy="522287"/>
          </a:xfrm>
          <a:prstGeom prst="rect">
            <a:avLst/>
          </a:prstGeom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800" b="1">
                <a:solidFill>
                  <a:srgbClr val="0000FF"/>
                </a:solidFill>
              </a:rPr>
              <a:t>600 ريال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8" grpId="0" animBg="1"/>
      <p:bldP spid="2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26627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15" name="مخطط انسيابي: تحضير 14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16" name="سهم مسنن إلى اليمين 15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17" name="سهم مسنن إلى اليمين 16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27661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16238" y="692150"/>
            <a:ext cx="3168650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2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5288" y="1412875"/>
            <a:ext cx="8394700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63" name="Picture 1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5288" y="2492375"/>
            <a:ext cx="8361362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6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76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76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76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6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27651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19" name="مخطط انسيابي: تحضير 18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0" name="سهم مسنن إلى اليمين 19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1" name="سهم مسنن إلى اليمين 20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28684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8313" y="765175"/>
            <a:ext cx="8351837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5" name="Picture 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8313" y="1916113"/>
            <a:ext cx="8378825" cy="3960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86" name="Picture 1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9750" y="2924175"/>
            <a:ext cx="8135938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6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6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8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28675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1" name="مخطط انسيابي: تحضير 20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2" name="سهم مسنن إلى اليمين 21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3" name="سهم مسنن إلى اليمين 22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sp>
        <p:nvSpPr>
          <p:cNvPr id="8" name="عنصر نائب للنص 2">
            <a:hlinkClick r:id="rId10" action="ppaction://hlinksldjump"/>
          </p:cNvPr>
          <p:cNvSpPr txBox="1">
            <a:spLocks/>
          </p:cNvSpPr>
          <p:nvPr/>
        </p:nvSpPr>
        <p:spPr bwMode="auto">
          <a:xfrm>
            <a:off x="1547664" y="-27384"/>
            <a:ext cx="6408712" cy="720080"/>
          </a:xfrm>
          <a:prstGeom prst="flowChartTerminator">
            <a:avLst/>
          </a:prstGeom>
          <a:gradFill flip="none" rotWithShape="1">
            <a:gsLst>
              <a:gs pos="0">
                <a:srgbClr val="0000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  <a:ln w="9525">
            <a:solidFill>
              <a:srgbClr val="FF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3600" b="1">
                <a:solidFill>
                  <a:srgbClr val="FFC000"/>
                </a:solidFill>
                <a:cs typeface="AdvertisingExtraBold" pitchFamily="2" charset="-78"/>
              </a:rPr>
              <a:t>استهلاك الغذاء </a:t>
            </a:r>
            <a:endParaRPr lang="en-US" sz="3600" b="1">
              <a:solidFill>
                <a:srgbClr val="FFC000"/>
              </a:solidFill>
              <a:cs typeface="AdvertisingExtraBold" pitchFamily="2" charset="-78"/>
            </a:endParaRPr>
          </a:p>
        </p:txBody>
      </p:sp>
      <p:pic>
        <p:nvPicPr>
          <p:cNvPr id="28677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5288" y="908050"/>
            <a:ext cx="8434387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8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148263" y="3068638"/>
            <a:ext cx="3168650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679" name="Picture 1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84213" y="3068638"/>
            <a:ext cx="3167062" cy="3097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29699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2" name="مخطط انسيابي: تحضير 21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3" name="سهم مسنن إلى اليمين 22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4" name="سهم مسنن إلى اليمين 23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30732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04813" y="692150"/>
            <a:ext cx="8488362" cy="2052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3" name="Picture 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04813" y="2708275"/>
            <a:ext cx="8424862" cy="1404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4" name="Picture 1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3850" y="4149725"/>
            <a:ext cx="8389938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5" name="Picture 1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3850" y="765175"/>
            <a:ext cx="8491538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36" name="Picture 1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23850" y="671513"/>
            <a:ext cx="8532813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07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07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07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07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07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07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7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30723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7" name="مخطط انسيابي: تحضير 26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8" name="سهم مسنن إلى اليمين 27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9" name="سهم مسنن إلى اليمين 28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31756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987675" y="758825"/>
            <a:ext cx="5905500" cy="509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7" name="Picture 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9750" y="1341438"/>
            <a:ext cx="833596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8" name="Picture 1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700338" y="2492375"/>
            <a:ext cx="3743325" cy="259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59" name="Picture 1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516688" y="2492375"/>
            <a:ext cx="2176462" cy="249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60" name="Picture 1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95288" y="2492375"/>
            <a:ext cx="2211387" cy="2513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61" name="Picture 17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7235825" y="5229225"/>
            <a:ext cx="1325563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762" name="Picture 18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468313" y="5300663"/>
            <a:ext cx="6757987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مجموعة 17"/>
          <p:cNvGrpSpPr>
            <a:grpSpLocks/>
          </p:cNvGrpSpPr>
          <p:nvPr/>
        </p:nvGrpSpPr>
        <p:grpSpPr bwMode="auto">
          <a:xfrm>
            <a:off x="395288" y="765175"/>
            <a:ext cx="8497887" cy="5327650"/>
            <a:chOff x="323528" y="764704"/>
            <a:chExt cx="8568952" cy="5544616"/>
          </a:xfrm>
        </p:grpSpPr>
        <p:pic>
          <p:nvPicPr>
            <p:cNvPr id="30732" name="Picture 19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323528" y="764704"/>
              <a:ext cx="8548067" cy="4464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0733" name="Picture 20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323528" y="5229200"/>
              <a:ext cx="8568952" cy="1080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7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17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7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7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17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17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17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7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17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17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7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7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17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7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31747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3" name="مخطط انسيابي: تحضير 22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4" name="سهم مسنن إلى اليمين 23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5" name="سهم مسنن إلى اليمين 24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31748" name="Picture 1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500563" y="647700"/>
            <a:ext cx="4392612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2" name="Picture 14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9750" y="1341438"/>
            <a:ext cx="8308975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3" name="Picture 15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9750" y="2133600"/>
            <a:ext cx="8208963" cy="403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784" name="Picture 16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3850" y="692150"/>
            <a:ext cx="8569325" cy="5489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2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7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32771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17" name="مخطط انسيابي: تحضير 16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18" name="سهم مسنن إلى اليمين 17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19" name="سهم مسنن إلى اليمين 18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32772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711450" y="0"/>
            <a:ext cx="3805238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5" name="Picture 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8172450" y="765175"/>
            <a:ext cx="733425" cy="71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6" name="Picture 14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9750" y="836613"/>
            <a:ext cx="7627938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7" name="Picture 1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476375" y="1557338"/>
            <a:ext cx="7343775" cy="71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8" name="Picture 1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476375" y="2420938"/>
            <a:ext cx="733901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09" name="Picture 17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1476375" y="3284538"/>
            <a:ext cx="7275513" cy="649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10" name="Picture 18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1547813" y="4076700"/>
            <a:ext cx="7200900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11" name="Picture 19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1547813" y="4868863"/>
            <a:ext cx="7258050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12" name="Picture 20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68313" y="1700213"/>
            <a:ext cx="795337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13" name="Picture 21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68313" y="2492375"/>
            <a:ext cx="769937" cy="649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0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68313" y="3213100"/>
            <a:ext cx="795337" cy="744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Picture 20"/>
          <p:cNvPicPr>
            <a:picLocks noChangeAspect="1" noChangeArrowheads="1"/>
          </p:cNvPicPr>
          <p:nvPr/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468313" y="4005263"/>
            <a:ext cx="795337" cy="744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21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468313" y="4868863"/>
            <a:ext cx="769937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38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8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3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38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3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3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3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3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8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38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38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38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38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33795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19" name="مخطط انسيابي: تحضير 18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0" name="سهم مسنن إلى اليمين 19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1" name="سهم مسنن إلى اليمين 20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34828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0825" y="620713"/>
            <a:ext cx="8591550" cy="554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95738" y="2565400"/>
            <a:ext cx="508000" cy="50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2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95800" y="4221163"/>
            <a:ext cx="508000" cy="503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0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080125" y="5445125"/>
            <a:ext cx="508000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48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4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34819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18" name="مخطط انسيابي: تحضير 17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19" name="سهم مسنن إلى اليمين 18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0" name="سهم مسنن إلى اليمين 19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35851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50" y="692150"/>
            <a:ext cx="8529638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52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3850" y="5516563"/>
            <a:ext cx="85344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مستطيل 8"/>
          <p:cNvSpPr/>
          <p:nvPr/>
        </p:nvSpPr>
        <p:spPr>
          <a:xfrm>
            <a:off x="900113" y="1700213"/>
            <a:ext cx="3455987" cy="4333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  <a:latin typeface="Book Antiqua"/>
              </a:rPr>
              <a:t>النشرات </a:t>
            </a:r>
            <a:endParaRPr lang="ar-SA" sz="2800" b="1">
              <a:solidFill>
                <a:srgbClr val="0000FF"/>
              </a:solidFill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395288" y="1700213"/>
            <a:ext cx="431800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  <a:latin typeface="Book Antiqua"/>
              </a:rPr>
              <a:t>ا</a:t>
            </a:r>
            <a:endParaRPr lang="ar-SA" sz="3200" b="1">
              <a:solidFill>
                <a:srgbClr val="0000FF"/>
              </a:solidFill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971550" y="2565400"/>
            <a:ext cx="3455988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  <a:latin typeface="Book Antiqua"/>
              </a:rPr>
              <a:t>الغذاء</a:t>
            </a:r>
            <a:endParaRPr lang="ar-SA" sz="2800" b="1">
              <a:solidFill>
                <a:srgbClr val="0000FF"/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468313" y="2565400"/>
            <a:ext cx="431800" cy="5032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  <a:latin typeface="Book Antiqua"/>
              </a:rPr>
              <a:t>ل</a:t>
            </a:r>
            <a:endParaRPr lang="ar-SA" sz="3200" b="1">
              <a:solidFill>
                <a:srgbClr val="0000FF"/>
              </a:solidFill>
            </a:endParaRPr>
          </a:p>
        </p:txBody>
      </p:sp>
      <p:sp>
        <p:nvSpPr>
          <p:cNvPr id="13" name="مستطيل 12"/>
          <p:cNvSpPr/>
          <p:nvPr/>
        </p:nvSpPr>
        <p:spPr>
          <a:xfrm>
            <a:off x="900113" y="3429000"/>
            <a:ext cx="3455987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  <a:latin typeface="Book Antiqua"/>
              </a:rPr>
              <a:t>ادخار</a:t>
            </a:r>
            <a:endParaRPr lang="ar-SA" sz="2800" b="1">
              <a:solidFill>
                <a:srgbClr val="0000FF"/>
              </a:solidFill>
            </a:endParaRPr>
          </a:p>
        </p:txBody>
      </p:sp>
      <p:sp>
        <p:nvSpPr>
          <p:cNvPr id="14" name="مستطيل 13"/>
          <p:cNvSpPr/>
          <p:nvPr/>
        </p:nvSpPr>
        <p:spPr>
          <a:xfrm>
            <a:off x="395288" y="3429000"/>
            <a:ext cx="431800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  <a:latin typeface="Book Antiqua"/>
              </a:rPr>
              <a:t>ن</a:t>
            </a:r>
            <a:endParaRPr lang="ar-SA" sz="3200" b="1">
              <a:solidFill>
                <a:srgbClr val="0000FF"/>
              </a:solidFill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900113" y="4292600"/>
            <a:ext cx="3455987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  <a:latin typeface="Book Antiqua"/>
              </a:rPr>
              <a:t>الاسعار</a:t>
            </a:r>
            <a:endParaRPr lang="ar-SA" sz="2800" b="1">
              <a:solidFill>
                <a:srgbClr val="0000FF"/>
              </a:solidFill>
            </a:endParaRPr>
          </a:p>
        </p:txBody>
      </p:sp>
      <p:sp>
        <p:nvSpPr>
          <p:cNvPr id="16" name="مستطيل 15"/>
          <p:cNvSpPr/>
          <p:nvPr/>
        </p:nvSpPr>
        <p:spPr>
          <a:xfrm>
            <a:off x="395288" y="4292600"/>
            <a:ext cx="431800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  <a:latin typeface="Book Antiqua"/>
              </a:rPr>
              <a:t>م</a:t>
            </a:r>
            <a:endParaRPr lang="ar-SA" sz="3200" b="1">
              <a:solidFill>
                <a:srgbClr val="0000FF"/>
              </a:solidFill>
            </a:endParaRPr>
          </a:p>
        </p:txBody>
      </p:sp>
      <p:sp>
        <p:nvSpPr>
          <p:cNvPr id="17" name="مستطيل 16"/>
          <p:cNvSpPr/>
          <p:nvPr/>
        </p:nvSpPr>
        <p:spPr>
          <a:xfrm>
            <a:off x="900113" y="5084763"/>
            <a:ext cx="3455987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  <a:latin typeface="Book Antiqua"/>
              </a:rPr>
              <a:t>التخطيط</a:t>
            </a:r>
            <a:endParaRPr lang="ar-SA" sz="2800" b="1">
              <a:solidFill>
                <a:srgbClr val="0000FF"/>
              </a:solidFill>
            </a:endParaRPr>
          </a:p>
        </p:txBody>
      </p:sp>
      <p:sp>
        <p:nvSpPr>
          <p:cNvPr id="21" name="مستطيل 20"/>
          <p:cNvSpPr/>
          <p:nvPr/>
        </p:nvSpPr>
        <p:spPr>
          <a:xfrm>
            <a:off x="395288" y="5084763"/>
            <a:ext cx="431800" cy="504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  <a:latin typeface="Book Antiqua"/>
              </a:rPr>
              <a:t>ل</a:t>
            </a:r>
            <a:endParaRPr lang="ar-SA" sz="3200" b="1">
              <a:solidFill>
                <a:srgbClr val="0000FF"/>
              </a:solidFill>
            </a:endParaRPr>
          </a:p>
        </p:txBody>
      </p:sp>
      <p:sp>
        <p:nvSpPr>
          <p:cNvPr id="22" name="مستطيل 21"/>
          <p:cNvSpPr/>
          <p:nvPr/>
        </p:nvSpPr>
        <p:spPr>
          <a:xfrm>
            <a:off x="2195513" y="5661025"/>
            <a:ext cx="3455987" cy="431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  <a:latin typeface="Book Antiqua"/>
              </a:rPr>
              <a:t>النمل</a:t>
            </a:r>
            <a:endParaRPr lang="ar-SA" sz="2800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8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58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58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8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  <p:bldP spid="21" grpId="0"/>
      <p:bldP spid="2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35843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8" name="مخطط انسيابي: تحضير 27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30" name="سهم مسنن إلى اليمين 29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31" name="سهم مسنن إلى اليمين 30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36875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0825" y="692150"/>
            <a:ext cx="8629650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6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867400" y="1628775"/>
            <a:ext cx="1706563" cy="36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7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1403350" y="1557338"/>
            <a:ext cx="2058988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8" name="Picture 1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859338" y="2060575"/>
            <a:ext cx="3960812" cy="2881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9" name="Picture 15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39750" y="1989138"/>
            <a:ext cx="3816350" cy="295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80" name="Picture 16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95288" y="5013325"/>
            <a:ext cx="8453437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مستطيل 13"/>
          <p:cNvSpPr/>
          <p:nvPr/>
        </p:nvSpPr>
        <p:spPr>
          <a:xfrm>
            <a:off x="4211638" y="5013325"/>
            <a:ext cx="4681537" cy="115252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1400" b="1">
                <a:solidFill>
                  <a:srgbClr val="0000FF"/>
                </a:solidFill>
                <a:latin typeface="Book Antiqua"/>
              </a:rPr>
              <a:t>1- احسنت هدى التصرف في المصروف الشهري</a:t>
            </a:r>
          </a:p>
          <a:p>
            <a:pPr algn="ctr">
              <a:defRPr/>
            </a:pPr>
            <a:r>
              <a:rPr lang="ar-SA" sz="1400" b="1">
                <a:solidFill>
                  <a:srgbClr val="0000FF"/>
                </a:solidFill>
                <a:latin typeface="Book Antiqua"/>
              </a:rPr>
              <a:t>2- حيث اقتصدت في المصروف اليومي وااشترت ملابس واكسسوارات واشبعت حاجتها من الحلويات والعصائر وقامت بادخار مبلغ  </a:t>
            </a:r>
          </a:p>
          <a:p>
            <a:pPr algn="ctr">
              <a:defRPr/>
            </a:pPr>
            <a:r>
              <a:rPr lang="ar-SA" sz="1400" b="1">
                <a:solidFill>
                  <a:srgbClr val="0000FF"/>
                </a:solidFill>
                <a:latin typeface="Book Antiqua"/>
              </a:rPr>
              <a:t>3- قامت بتقسيم المبلغ الى مناسب الى حد ما بين احتياجاتها حسب الأولوية  </a:t>
            </a:r>
          </a:p>
          <a:p>
            <a:pPr algn="ctr">
              <a:defRPr/>
            </a:pPr>
            <a:endParaRPr lang="ar-SA" sz="1400" b="1">
              <a:solidFill>
                <a:srgbClr val="0000FF"/>
              </a:solidFill>
            </a:endParaRPr>
          </a:p>
        </p:txBody>
      </p:sp>
      <p:sp>
        <p:nvSpPr>
          <p:cNvPr id="15" name="مستطيل 14"/>
          <p:cNvSpPr/>
          <p:nvPr/>
        </p:nvSpPr>
        <p:spPr>
          <a:xfrm>
            <a:off x="250825" y="5013325"/>
            <a:ext cx="3960813" cy="115252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 anchor="ctr"/>
          <a:lstStyle/>
          <a:p>
            <a:pPr>
              <a:defRPr/>
            </a:pPr>
            <a:r>
              <a:rPr lang="ar-SA" sz="1600" b="1">
                <a:solidFill>
                  <a:srgbClr val="FF0000"/>
                </a:solidFill>
                <a:latin typeface="Book Antiqua"/>
              </a:rPr>
              <a:t>1- قامت هدي بصرف اكثر المبلغ في المصروف اليومي </a:t>
            </a:r>
          </a:p>
          <a:p>
            <a:pPr>
              <a:defRPr/>
            </a:pPr>
            <a:r>
              <a:rPr lang="ar-SA" sz="1600" b="1">
                <a:solidFill>
                  <a:srgbClr val="FF0000"/>
                </a:solidFill>
                <a:latin typeface="Book Antiqua"/>
              </a:rPr>
              <a:t>2- ارتياد المطاعم </a:t>
            </a:r>
          </a:p>
          <a:p>
            <a:pPr>
              <a:defRPr/>
            </a:pPr>
            <a:r>
              <a:rPr lang="ar-SA" sz="1600" b="1">
                <a:solidFill>
                  <a:srgbClr val="FF0000"/>
                </a:solidFill>
                <a:latin typeface="Book Antiqua"/>
              </a:rPr>
              <a:t>3- صرف مبالغ كثيرة على الشيكولاته والمجلات </a:t>
            </a:r>
          </a:p>
          <a:p>
            <a:pPr>
              <a:defRPr/>
            </a:pPr>
            <a:r>
              <a:rPr lang="ar-SA" sz="1600" b="1">
                <a:solidFill>
                  <a:srgbClr val="FF0000"/>
                </a:solidFill>
                <a:latin typeface="Book Antiqua"/>
              </a:rPr>
              <a:t>4-لم تدخر شيئا </a:t>
            </a:r>
          </a:p>
          <a:p>
            <a:pPr>
              <a:defRPr/>
            </a:pPr>
            <a:endParaRPr lang="ar-SA" sz="1600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8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68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6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6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6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68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36867" name="مجموعة 8"/>
          <p:cNvGrpSpPr>
            <a:grpSpLocks/>
          </p:cNvGrpSpPr>
          <p:nvPr/>
        </p:nvGrpSpPr>
        <p:grpSpPr bwMode="auto">
          <a:xfrm>
            <a:off x="1795463" y="6165850"/>
            <a:ext cx="6305550" cy="579438"/>
            <a:chOff x="1919144" y="6248360"/>
            <a:chExt cx="6305832" cy="579160"/>
          </a:xfrm>
        </p:grpSpPr>
        <p:sp>
          <p:nvSpPr>
            <p:cNvPr id="16" name="مخطط انسيابي: تحضير 15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17" name="سهم مسنن إلى اليمين 16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18" name="سهم مسنن إلى اليمين 17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36868" name="Picture 1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866063" y="765175"/>
            <a:ext cx="1098550" cy="86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1"/>
          <p:cNvPicPr>
            <a:picLocks noChangeAspect="1" noChangeArrowheads="1"/>
          </p:cNvPicPr>
          <p:nvPr/>
        </p:nvPicPr>
        <p:blipFill>
          <a:blip r:embed="rId11" cstate="print"/>
          <a:srcRect t="23611" r="2521" b="9167"/>
          <a:stretch>
            <a:fillRect/>
          </a:stretch>
        </p:blipFill>
        <p:spPr bwMode="auto">
          <a:xfrm>
            <a:off x="250825" y="765175"/>
            <a:ext cx="8642350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مربع نص 10"/>
          <p:cNvSpPr txBox="1"/>
          <p:nvPr/>
        </p:nvSpPr>
        <p:spPr>
          <a:xfrm>
            <a:off x="468313" y="1844675"/>
            <a:ext cx="6048375" cy="83185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000" b="1">
                <a:solidFill>
                  <a:srgbClr val="FF0000"/>
                </a:solidFill>
              </a:rPr>
              <a:t>قال تعالى </a:t>
            </a:r>
            <a:r>
              <a:rPr lang="ar-SA" sz="2000" b="1">
                <a:solidFill>
                  <a:srgbClr val="FF0000"/>
                </a:solidFill>
                <a:sym typeface="Wingdings" pitchFamily="2" charset="2"/>
              </a:rPr>
              <a:t>: (</a:t>
            </a:r>
            <a:r>
              <a:rPr lang="ar-SA" sz="2400" b="1">
                <a:solidFill>
                  <a:srgbClr val="0000FF"/>
                </a:solidFill>
              </a:rPr>
              <a:t>وَأَمَّا مَنْ بَخِلَ وَاسْتَغْنَى (8) وَكَذَّبَ بِالْحُسْنَى (9) فَسَنُيَسِّرُهُ لِلْعُسْرَى (10) </a:t>
            </a:r>
            <a:r>
              <a:rPr lang="ar-SA" sz="2000" b="1">
                <a:solidFill>
                  <a:srgbClr val="FF0000"/>
                </a:solidFill>
                <a:sym typeface="Wingdings" pitchFamily="2" charset="2"/>
              </a:rPr>
              <a:t>)</a:t>
            </a:r>
            <a:r>
              <a:rPr lang="ar-SA" sz="2000" b="1">
                <a:solidFill>
                  <a:srgbClr val="FF0000"/>
                </a:solidFill>
              </a:rPr>
              <a:t> </a:t>
            </a:r>
          </a:p>
        </p:txBody>
      </p:sp>
      <p:sp>
        <p:nvSpPr>
          <p:cNvPr id="12" name="مربع نص 11"/>
          <p:cNvSpPr txBox="1"/>
          <p:nvPr/>
        </p:nvSpPr>
        <p:spPr>
          <a:xfrm>
            <a:off x="395288" y="2947988"/>
            <a:ext cx="5761037" cy="120173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000" b="1">
                <a:solidFill>
                  <a:srgbClr val="FF0000"/>
                </a:solidFill>
              </a:rPr>
              <a:t>قال تعالى </a:t>
            </a:r>
            <a:r>
              <a:rPr lang="ar-SA" sz="2000" b="1">
                <a:solidFill>
                  <a:srgbClr val="FF0000"/>
                </a:solidFill>
                <a:sym typeface="Wingdings" pitchFamily="2" charset="2"/>
              </a:rPr>
              <a:t>: (</a:t>
            </a:r>
            <a:r>
              <a:rPr lang="ar-SA" sz="2400">
                <a:solidFill>
                  <a:srgbClr val="0000FF"/>
                </a:solidFill>
              </a:rPr>
              <a:t>وَلَا تَقْتُلُوا النَّفْسَ الَّتِي حَرَّمَ اللَّهُ إِلَّا بِالْحَقِّ وَمَنْ قُتِلَ مَظْلُومًا فَقَدْ جَعَلْنَا لِوَلِيِّهِ سُلْطَانًا فَلَا يُسْرِفْ فِي الْقَتْلِ إِنَّهُ كَانَ مَنْصُورًا (33)</a:t>
            </a:r>
            <a:r>
              <a:rPr lang="ar-SA" sz="2400" b="1">
                <a:solidFill>
                  <a:srgbClr val="0000FF"/>
                </a:solidFill>
              </a:rPr>
              <a:t> </a:t>
            </a:r>
            <a:r>
              <a:rPr lang="ar-SA" sz="2000" b="1">
                <a:solidFill>
                  <a:srgbClr val="FF0000"/>
                </a:solidFill>
                <a:sym typeface="Wingdings" pitchFamily="2" charset="2"/>
              </a:rPr>
              <a:t>)</a:t>
            </a:r>
            <a:endParaRPr lang="ar-SA" sz="2000" b="1">
              <a:solidFill>
                <a:srgbClr val="FF0000"/>
              </a:solidFill>
            </a:endParaRPr>
          </a:p>
        </p:txBody>
      </p:sp>
      <p:sp>
        <p:nvSpPr>
          <p:cNvPr id="13" name="مربع نص 12"/>
          <p:cNvSpPr txBox="1"/>
          <p:nvPr/>
        </p:nvSpPr>
        <p:spPr>
          <a:xfrm>
            <a:off x="547688" y="4297363"/>
            <a:ext cx="4529137" cy="830262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>
              <a:defRPr/>
            </a:pPr>
            <a:r>
              <a:rPr lang="ar-SA" sz="2000" b="1">
                <a:solidFill>
                  <a:srgbClr val="FF0000"/>
                </a:solidFill>
              </a:rPr>
              <a:t>قال تعالى </a:t>
            </a:r>
            <a:r>
              <a:rPr lang="ar-SA" sz="2000" b="1">
                <a:solidFill>
                  <a:srgbClr val="FF0000"/>
                </a:solidFill>
                <a:sym typeface="Wingdings" pitchFamily="2" charset="2"/>
              </a:rPr>
              <a:t>: (</a:t>
            </a:r>
            <a:r>
              <a:rPr lang="ar-SA" sz="2400" b="1">
                <a:solidFill>
                  <a:srgbClr val="0000FF"/>
                </a:solidFill>
              </a:rPr>
              <a:t>وَالَّذِينَ إِذَا أَنْفَقُوا لَمْ يُسْرِفُوا وَلَمْ يَقْتُرُوا وَكَانَ بَيْنَ ذَلِكَ قَوَامًا (67) </a:t>
            </a:r>
            <a:r>
              <a:rPr lang="ar-SA" sz="2000" b="1">
                <a:solidFill>
                  <a:srgbClr val="FF0000"/>
                </a:solidFill>
                <a:sym typeface="Wingdings" pitchFamily="2" charset="2"/>
              </a:rPr>
              <a:t>)</a:t>
            </a:r>
            <a:endParaRPr lang="ar-SA" sz="2000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37891" name="مجموعة 8"/>
          <p:cNvGrpSpPr>
            <a:grpSpLocks/>
          </p:cNvGrpSpPr>
          <p:nvPr/>
        </p:nvGrpSpPr>
        <p:grpSpPr bwMode="auto">
          <a:xfrm>
            <a:off x="1947863" y="6237288"/>
            <a:ext cx="6305550" cy="579437"/>
            <a:chOff x="1919144" y="6248360"/>
            <a:chExt cx="6305832" cy="579160"/>
          </a:xfrm>
        </p:grpSpPr>
        <p:sp>
          <p:nvSpPr>
            <p:cNvPr id="35" name="مخطط انسيابي: تحضير 34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6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36" name="سهم مسنن إلى اليمين 35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37" name="سهم مسنن إلى اليمين 36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37892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8313" y="765175"/>
            <a:ext cx="8339137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مستطيل 7"/>
          <p:cNvSpPr/>
          <p:nvPr/>
        </p:nvSpPr>
        <p:spPr>
          <a:xfrm>
            <a:off x="7524750" y="2349500"/>
            <a:ext cx="719138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FF0000"/>
                </a:solidFill>
              </a:rPr>
              <a:t>س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7524750" y="2924175"/>
            <a:ext cx="719138" cy="43338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ق</a:t>
            </a:r>
          </a:p>
        </p:txBody>
      </p:sp>
      <p:sp>
        <p:nvSpPr>
          <p:cNvPr id="10" name="مستطيل 9"/>
          <p:cNvSpPr/>
          <p:nvPr/>
        </p:nvSpPr>
        <p:spPr>
          <a:xfrm>
            <a:off x="7524750" y="3500438"/>
            <a:ext cx="719138" cy="433387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FFFF00"/>
                </a:solidFill>
              </a:rPr>
              <a:t>ب</a:t>
            </a:r>
          </a:p>
        </p:txBody>
      </p:sp>
      <p:sp>
        <p:nvSpPr>
          <p:cNvPr id="11" name="مستطيل 10"/>
          <p:cNvSpPr/>
          <p:nvPr/>
        </p:nvSpPr>
        <p:spPr>
          <a:xfrm>
            <a:off x="7524750" y="4149725"/>
            <a:ext cx="719138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FF0000"/>
                </a:solidFill>
              </a:rPr>
              <a:t>س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7596188" y="4724400"/>
            <a:ext cx="720725" cy="43338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FFFF00"/>
                </a:solidFill>
              </a:rPr>
              <a:t>ب</a:t>
            </a:r>
          </a:p>
        </p:txBody>
      </p:sp>
      <p:sp>
        <p:nvSpPr>
          <p:cNvPr id="13" name="مستطيل 12"/>
          <p:cNvSpPr/>
          <p:nvPr/>
        </p:nvSpPr>
        <p:spPr>
          <a:xfrm>
            <a:off x="7596188" y="5373688"/>
            <a:ext cx="720725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13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38915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7" name="مخطط انسيابي: تحضير 26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8" name="سهم مسنن إلى اليمين 27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9" name="سهم مسنن إلى اليمين 28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39947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50" y="692150"/>
            <a:ext cx="8534400" cy="936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948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00488" y="1928813"/>
            <a:ext cx="1824037" cy="3732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3" name="رابط مستقيم 22"/>
          <p:cNvCxnSpPr/>
          <p:nvPr/>
        </p:nvCxnSpPr>
        <p:spPr>
          <a:xfrm flipV="1">
            <a:off x="4572000" y="2349500"/>
            <a:ext cx="1800225" cy="93503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رابط مستقيم 23"/>
          <p:cNvCxnSpPr/>
          <p:nvPr/>
        </p:nvCxnSpPr>
        <p:spPr>
          <a:xfrm flipV="1">
            <a:off x="5148263" y="4868863"/>
            <a:ext cx="1368425" cy="5048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رابط مستقيم 24"/>
          <p:cNvCxnSpPr/>
          <p:nvPr/>
        </p:nvCxnSpPr>
        <p:spPr>
          <a:xfrm>
            <a:off x="3419475" y="3860800"/>
            <a:ext cx="936625" cy="93662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مستقيم 25"/>
          <p:cNvCxnSpPr/>
          <p:nvPr/>
        </p:nvCxnSpPr>
        <p:spPr>
          <a:xfrm>
            <a:off x="3276600" y="4508500"/>
            <a:ext cx="1008063" cy="4333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رابط مستقيم 30"/>
          <p:cNvCxnSpPr/>
          <p:nvPr/>
        </p:nvCxnSpPr>
        <p:spPr>
          <a:xfrm>
            <a:off x="3276600" y="4941888"/>
            <a:ext cx="1008063" cy="4318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عنصر نائب للنص 2">
            <a:hlinkClick r:id="rId12" action="ppaction://hlinksldjump"/>
          </p:cNvPr>
          <p:cNvSpPr txBox="1">
            <a:spLocks/>
          </p:cNvSpPr>
          <p:nvPr/>
        </p:nvSpPr>
        <p:spPr bwMode="auto">
          <a:xfrm>
            <a:off x="6516688" y="2276475"/>
            <a:ext cx="1690687" cy="431800"/>
          </a:xfrm>
          <a:prstGeom prst="roundRect">
            <a:avLst/>
          </a:prstGeom>
          <a:solidFill>
            <a:srgbClr val="FFFF99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اسم المنتج</a:t>
            </a:r>
            <a:endParaRPr lang="en-US" sz="3200" b="1">
              <a:solidFill>
                <a:srgbClr val="0000FF"/>
              </a:solidFill>
            </a:endParaRPr>
          </a:p>
        </p:txBody>
      </p:sp>
      <p:sp>
        <p:nvSpPr>
          <p:cNvPr id="38" name="عنصر نائب للنص 2">
            <a:hlinkClick r:id="rId12" action="ppaction://hlinksldjump"/>
          </p:cNvPr>
          <p:cNvSpPr txBox="1">
            <a:spLocks/>
          </p:cNvSpPr>
          <p:nvPr/>
        </p:nvSpPr>
        <p:spPr bwMode="auto">
          <a:xfrm>
            <a:off x="6443663" y="4437063"/>
            <a:ext cx="1692275" cy="431800"/>
          </a:xfrm>
          <a:prstGeom prst="roundRect">
            <a:avLst/>
          </a:prstGeom>
          <a:solidFill>
            <a:srgbClr val="FFFF99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الوزن</a:t>
            </a:r>
            <a:endParaRPr lang="en-US" sz="3200" b="1">
              <a:solidFill>
                <a:srgbClr val="0000FF"/>
              </a:solidFill>
            </a:endParaRPr>
          </a:p>
        </p:txBody>
      </p:sp>
      <p:sp>
        <p:nvSpPr>
          <p:cNvPr id="39" name="عنصر نائب للنص 2">
            <a:hlinkClick r:id="rId12" action="ppaction://hlinksldjump"/>
          </p:cNvPr>
          <p:cNvSpPr txBox="1">
            <a:spLocks/>
          </p:cNvSpPr>
          <p:nvPr/>
        </p:nvSpPr>
        <p:spPr bwMode="auto">
          <a:xfrm>
            <a:off x="1547813" y="3500438"/>
            <a:ext cx="1692275" cy="433387"/>
          </a:xfrm>
          <a:prstGeom prst="roundRect">
            <a:avLst/>
          </a:prstGeom>
          <a:solidFill>
            <a:srgbClr val="FFFF99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البيانات</a:t>
            </a:r>
            <a:endParaRPr lang="en-US" sz="3200" b="1">
              <a:solidFill>
                <a:srgbClr val="0000FF"/>
              </a:solidFill>
            </a:endParaRPr>
          </a:p>
        </p:txBody>
      </p:sp>
      <p:sp>
        <p:nvSpPr>
          <p:cNvPr id="40" name="عنصر نائب للنص 2">
            <a:hlinkClick r:id="rId12" action="ppaction://hlinksldjump"/>
          </p:cNvPr>
          <p:cNvSpPr txBox="1">
            <a:spLocks/>
          </p:cNvSpPr>
          <p:nvPr/>
        </p:nvSpPr>
        <p:spPr bwMode="auto">
          <a:xfrm>
            <a:off x="1547813" y="4076700"/>
            <a:ext cx="1692275" cy="431800"/>
          </a:xfrm>
          <a:prstGeom prst="roundRect">
            <a:avLst/>
          </a:prstGeom>
          <a:solidFill>
            <a:srgbClr val="FFFF99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المكونات</a:t>
            </a:r>
            <a:endParaRPr lang="en-US" sz="3200" b="1">
              <a:solidFill>
                <a:srgbClr val="0000FF"/>
              </a:solidFill>
            </a:endParaRPr>
          </a:p>
        </p:txBody>
      </p:sp>
      <p:sp>
        <p:nvSpPr>
          <p:cNvPr id="41" name="عنصر نائب للنص 2">
            <a:hlinkClick r:id="rId12" action="ppaction://hlinksldjump"/>
          </p:cNvPr>
          <p:cNvSpPr txBox="1">
            <a:spLocks/>
          </p:cNvSpPr>
          <p:nvPr/>
        </p:nvSpPr>
        <p:spPr bwMode="auto">
          <a:xfrm>
            <a:off x="1547813" y="4652963"/>
            <a:ext cx="1692275" cy="431800"/>
          </a:xfrm>
          <a:prstGeom prst="roundRect">
            <a:avLst/>
          </a:prstGeom>
          <a:solidFill>
            <a:srgbClr val="FFFF99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الصلاحية</a:t>
            </a:r>
            <a:endParaRPr lang="en-US" sz="3200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9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9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99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99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39939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7" name="مخطط انسيابي: تحضير 26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8" name="سهم مسنن إلى اليمين 27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30" name="سهم مسنن إلى اليمين 29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40971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50" y="692150"/>
            <a:ext cx="8513763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عنصر نائب للنص 2">
            <a:hlinkClick r:id="rId11" action="ppaction://hlinksldjump"/>
          </p:cNvPr>
          <p:cNvSpPr txBox="1">
            <a:spLocks/>
          </p:cNvSpPr>
          <p:nvPr/>
        </p:nvSpPr>
        <p:spPr bwMode="auto">
          <a:xfrm>
            <a:off x="5903913" y="4076700"/>
            <a:ext cx="1044575" cy="720725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2800" b="1">
                <a:solidFill>
                  <a:srgbClr val="008000"/>
                </a:solidFill>
              </a:rPr>
              <a:t>ل</a:t>
            </a:r>
            <a:endParaRPr lang="en-US" sz="2800" b="1">
              <a:solidFill>
                <a:srgbClr val="008000"/>
              </a:solidFill>
            </a:endParaRPr>
          </a:p>
        </p:txBody>
      </p:sp>
      <p:sp>
        <p:nvSpPr>
          <p:cNvPr id="10" name="عنصر نائب للنص 2">
            <a:hlinkClick r:id="rId11" action="ppaction://hlinksldjump"/>
          </p:cNvPr>
          <p:cNvSpPr txBox="1">
            <a:spLocks/>
          </p:cNvSpPr>
          <p:nvPr/>
        </p:nvSpPr>
        <p:spPr bwMode="auto">
          <a:xfrm>
            <a:off x="3887788" y="4149725"/>
            <a:ext cx="1044575" cy="719138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2800" b="1">
                <a:solidFill>
                  <a:srgbClr val="008000"/>
                </a:solidFill>
              </a:rPr>
              <a:t>ل</a:t>
            </a:r>
            <a:endParaRPr lang="en-US" sz="2800" b="1">
              <a:solidFill>
                <a:srgbClr val="008000"/>
              </a:solidFill>
            </a:endParaRPr>
          </a:p>
        </p:txBody>
      </p:sp>
      <p:sp>
        <p:nvSpPr>
          <p:cNvPr id="11" name="عنصر نائب للنص 2">
            <a:hlinkClick r:id="rId11" action="ppaction://hlinksldjump"/>
          </p:cNvPr>
          <p:cNvSpPr txBox="1">
            <a:spLocks/>
          </p:cNvSpPr>
          <p:nvPr/>
        </p:nvSpPr>
        <p:spPr bwMode="auto">
          <a:xfrm>
            <a:off x="3168650" y="4149725"/>
            <a:ext cx="1042988" cy="719138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2800" b="1">
                <a:solidFill>
                  <a:srgbClr val="008000"/>
                </a:solidFill>
              </a:rPr>
              <a:t>م</a:t>
            </a:r>
            <a:endParaRPr lang="en-US" sz="2800" b="1">
              <a:solidFill>
                <a:srgbClr val="008000"/>
              </a:solidFill>
            </a:endParaRPr>
          </a:p>
        </p:txBody>
      </p:sp>
      <p:sp>
        <p:nvSpPr>
          <p:cNvPr id="12" name="عنصر نائب للنص 2">
            <a:hlinkClick r:id="rId11" action="ppaction://hlinksldjump"/>
          </p:cNvPr>
          <p:cNvSpPr txBox="1">
            <a:spLocks/>
          </p:cNvSpPr>
          <p:nvPr/>
        </p:nvSpPr>
        <p:spPr bwMode="auto">
          <a:xfrm>
            <a:off x="539750" y="4149725"/>
            <a:ext cx="1042988" cy="719138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2800" b="1">
                <a:solidFill>
                  <a:srgbClr val="008000"/>
                </a:solidFill>
              </a:rPr>
              <a:t>ص</a:t>
            </a:r>
            <a:endParaRPr lang="en-US" sz="2800" b="1">
              <a:solidFill>
                <a:srgbClr val="008000"/>
              </a:solidFill>
            </a:endParaRPr>
          </a:p>
        </p:txBody>
      </p:sp>
      <p:sp>
        <p:nvSpPr>
          <p:cNvPr id="13" name="عنصر نائب للنص 2">
            <a:hlinkClick r:id="rId11" action="ppaction://hlinksldjump"/>
          </p:cNvPr>
          <p:cNvSpPr txBox="1">
            <a:spLocks/>
          </p:cNvSpPr>
          <p:nvPr/>
        </p:nvSpPr>
        <p:spPr bwMode="auto">
          <a:xfrm>
            <a:off x="6011863" y="4724400"/>
            <a:ext cx="1044575" cy="720725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2800" b="1">
                <a:solidFill>
                  <a:srgbClr val="008000"/>
                </a:solidFill>
              </a:rPr>
              <a:t>ص</a:t>
            </a:r>
            <a:endParaRPr lang="en-US" sz="2800" b="1">
              <a:solidFill>
                <a:srgbClr val="008000"/>
              </a:solidFill>
            </a:endParaRPr>
          </a:p>
        </p:txBody>
      </p:sp>
      <p:sp>
        <p:nvSpPr>
          <p:cNvPr id="14" name="عنصر نائب للنص 2">
            <a:hlinkClick r:id="rId11" action="ppaction://hlinksldjump"/>
          </p:cNvPr>
          <p:cNvSpPr txBox="1">
            <a:spLocks/>
          </p:cNvSpPr>
          <p:nvPr/>
        </p:nvSpPr>
        <p:spPr bwMode="auto">
          <a:xfrm>
            <a:off x="4284663" y="4876800"/>
            <a:ext cx="611187" cy="720725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2800" b="1">
                <a:solidFill>
                  <a:srgbClr val="008000"/>
                </a:solidFill>
              </a:rPr>
              <a:t>م</a:t>
            </a:r>
            <a:endParaRPr lang="en-US" sz="2800" b="1">
              <a:solidFill>
                <a:srgbClr val="008000"/>
              </a:solidFill>
            </a:endParaRPr>
          </a:p>
        </p:txBody>
      </p:sp>
      <p:sp>
        <p:nvSpPr>
          <p:cNvPr id="15" name="عنصر نائب للنص 2">
            <a:hlinkClick r:id="rId11" action="ppaction://hlinksldjump"/>
          </p:cNvPr>
          <p:cNvSpPr txBox="1">
            <a:spLocks/>
          </p:cNvSpPr>
          <p:nvPr/>
        </p:nvSpPr>
        <p:spPr bwMode="auto">
          <a:xfrm>
            <a:off x="3995738" y="4868863"/>
            <a:ext cx="611187" cy="720725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2800" b="1">
                <a:solidFill>
                  <a:srgbClr val="008000"/>
                </a:solidFill>
              </a:rPr>
              <a:t>ل</a:t>
            </a:r>
            <a:endParaRPr lang="en-US" sz="2800" b="1">
              <a:solidFill>
                <a:srgbClr val="008000"/>
              </a:solidFill>
            </a:endParaRPr>
          </a:p>
        </p:txBody>
      </p:sp>
      <p:sp>
        <p:nvSpPr>
          <p:cNvPr id="16" name="عنصر نائب للنص 2">
            <a:hlinkClick r:id="rId11" action="ppaction://hlinksldjump"/>
          </p:cNvPr>
          <p:cNvSpPr txBox="1">
            <a:spLocks/>
          </p:cNvSpPr>
          <p:nvPr/>
        </p:nvSpPr>
        <p:spPr bwMode="auto">
          <a:xfrm>
            <a:off x="2700338" y="4868863"/>
            <a:ext cx="611187" cy="720725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2800" b="1">
                <a:solidFill>
                  <a:srgbClr val="008000"/>
                </a:solidFill>
              </a:rPr>
              <a:t>مل</a:t>
            </a:r>
            <a:endParaRPr lang="en-US" sz="2800" b="1">
              <a:solidFill>
                <a:srgbClr val="008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09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09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40963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8" name="مخطط انسيابي: تحضير 27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9" name="سهم مسنن إلى اليمين 28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31" name="سهم مسنن إلى اليمين 30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40964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8313" y="981075"/>
            <a:ext cx="3382962" cy="4824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عنصر نائب للنص 2">
            <a:hlinkClick r:id="rId11" action="ppaction://hlinksldjump"/>
          </p:cNvPr>
          <p:cNvSpPr txBox="1">
            <a:spLocks/>
          </p:cNvSpPr>
          <p:nvPr/>
        </p:nvSpPr>
        <p:spPr bwMode="auto">
          <a:xfrm>
            <a:off x="1619250" y="73025"/>
            <a:ext cx="5761038" cy="692150"/>
          </a:xfrm>
          <a:prstGeom prst="flowChartDocument">
            <a:avLst/>
          </a:prstGeom>
          <a:gradFill flip="none" rotWithShape="1">
            <a:gsLst>
              <a:gs pos="0">
                <a:srgbClr val="FFFF00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2700000" scaled="1"/>
            <a:tileRect/>
          </a:gradFill>
          <a:ln w="9525">
            <a:solidFill>
              <a:srgbClr val="00FFFF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2800" b="1">
                <a:solidFill>
                  <a:srgbClr val="FFFF00"/>
                </a:solidFill>
                <a:cs typeface="AdvertisingExtraBold" pitchFamily="2" charset="-78"/>
              </a:rPr>
              <a:t>الوحدة الثالثة : عناية ملبسية </a:t>
            </a:r>
          </a:p>
        </p:txBody>
      </p:sp>
      <p:sp>
        <p:nvSpPr>
          <p:cNvPr id="19" name="عنصر نائب للنص 2">
            <a:hlinkClick r:id="rId9" action="ppaction://hlinksldjump"/>
          </p:cNvPr>
          <p:cNvSpPr txBox="1">
            <a:spLocks/>
          </p:cNvSpPr>
          <p:nvPr/>
        </p:nvSpPr>
        <p:spPr bwMode="auto">
          <a:xfrm>
            <a:off x="4787900" y="1890713"/>
            <a:ext cx="3536950" cy="839787"/>
          </a:xfrm>
          <a:prstGeom prst="doubleWave">
            <a:avLst/>
          </a:prstGeom>
          <a:solidFill>
            <a:srgbClr val="FFFF99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مشكلات الغسيل وأخطاؤه</a:t>
            </a:r>
            <a:endParaRPr lang="en-US" sz="3200" b="1">
              <a:solidFill>
                <a:srgbClr val="0000FF"/>
              </a:solidFill>
            </a:endParaRPr>
          </a:p>
        </p:txBody>
      </p:sp>
      <p:sp>
        <p:nvSpPr>
          <p:cNvPr id="20" name="عنصر نائب للنص 2">
            <a:hlinkClick r:id="rId12" action="ppaction://hlinksldjump"/>
          </p:cNvPr>
          <p:cNvSpPr txBox="1">
            <a:spLocks/>
          </p:cNvSpPr>
          <p:nvPr/>
        </p:nvSpPr>
        <p:spPr bwMode="auto">
          <a:xfrm>
            <a:off x="4791075" y="2752725"/>
            <a:ext cx="3557588" cy="841375"/>
          </a:xfrm>
          <a:prstGeom prst="doubleWave">
            <a:avLst/>
          </a:prstGeom>
          <a:solidFill>
            <a:srgbClr val="FFFF99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غرزة الكوريشية 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ar-SA" sz="3200" b="1">
              <a:solidFill>
                <a:srgbClr val="0000FF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ar-SA" sz="320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" name="عنصر نائب للنص 2">
            <a:hlinkClick r:id="rId13" action="ppaction://hlinksldjump"/>
          </p:cNvPr>
          <p:cNvSpPr txBox="1">
            <a:spLocks/>
          </p:cNvSpPr>
          <p:nvPr/>
        </p:nvSpPr>
        <p:spPr bwMode="auto">
          <a:xfrm>
            <a:off x="4787900" y="3595688"/>
            <a:ext cx="3600450" cy="841375"/>
          </a:xfrm>
          <a:prstGeom prst="doubleWave">
            <a:avLst/>
          </a:prstGeom>
          <a:gradFill>
            <a:gsLst>
              <a:gs pos="0">
                <a:srgbClr val="FFFF00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FFFF00"/>
                </a:solidFill>
              </a:rPr>
              <a:t>التطبيقات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ar-SA" sz="3200" b="1">
              <a:solidFill>
                <a:srgbClr val="FFFF00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ar-SA" sz="3200">
              <a:solidFill>
                <a:srgbClr val="FFFF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41987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6" name="مخطط انسيابي: تحضير 25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7" name="سهم مسنن إلى اليمين 26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8" name="سهم مسنن إلى اليمين 27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sp>
        <p:nvSpPr>
          <p:cNvPr id="7" name="عنصر نائب للنص 2">
            <a:hlinkClick r:id="rId10" action="ppaction://hlinksldjump"/>
          </p:cNvPr>
          <p:cNvSpPr txBox="1">
            <a:spLocks/>
          </p:cNvSpPr>
          <p:nvPr/>
        </p:nvSpPr>
        <p:spPr bwMode="auto">
          <a:xfrm>
            <a:off x="971600" y="-27384"/>
            <a:ext cx="6984776" cy="720080"/>
          </a:xfrm>
          <a:prstGeom prst="flowChartTerminator">
            <a:avLst/>
          </a:prstGeom>
          <a:gradFill flip="none" rotWithShape="1">
            <a:gsLst>
              <a:gs pos="0">
                <a:srgbClr val="0000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  <a:ln w="9525">
            <a:solidFill>
              <a:srgbClr val="FF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3600" b="1">
                <a:solidFill>
                  <a:srgbClr val="FFC000"/>
                </a:solidFill>
                <a:cs typeface="AdvertisingExtraBold" pitchFamily="2" charset="-78"/>
              </a:rPr>
              <a:t>مشكلات الغسيل و أخطاؤه </a:t>
            </a:r>
            <a:endParaRPr lang="en-US" sz="3600" b="1">
              <a:solidFill>
                <a:srgbClr val="FFC000"/>
              </a:solidFill>
              <a:cs typeface="AdvertisingExtraBold" pitchFamily="2" charset="-78"/>
            </a:endParaRPr>
          </a:p>
        </p:txBody>
      </p:sp>
      <p:pic>
        <p:nvPicPr>
          <p:cNvPr id="43019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8313" y="836613"/>
            <a:ext cx="8351837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30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43011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19" name="مخطط انسيابي: تحضير 18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0" name="سهم مسنن إلى اليمين 19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1" name="سهم مسنن إلى اليمين 20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43012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908175" y="2420938"/>
            <a:ext cx="633571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4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3850" y="692150"/>
            <a:ext cx="856932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045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5288" y="1341438"/>
            <a:ext cx="5586412" cy="4824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عنصر نائب للنص 2">
            <a:hlinkClick r:id="rId13" action="ppaction://hlinksldjump"/>
          </p:cNvPr>
          <p:cNvSpPr txBox="1">
            <a:spLocks/>
          </p:cNvSpPr>
          <p:nvPr/>
        </p:nvSpPr>
        <p:spPr bwMode="auto">
          <a:xfrm>
            <a:off x="250825" y="549275"/>
            <a:ext cx="8642350" cy="5616575"/>
          </a:xfrm>
          <a:prstGeom prst="star32">
            <a:avLst>
              <a:gd name="adj" fmla="val 41570"/>
            </a:avLst>
          </a:prstGeom>
          <a:solidFill>
            <a:srgbClr val="FFFF99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4400" b="1">
                <a:solidFill>
                  <a:srgbClr val="0000FF"/>
                </a:solidFill>
              </a:rPr>
              <a:t>غالبا يكون حل هذه المشكلات بإعادة غسل الملابس البيضاء التي تغير لونها بالطريقة الصحيحة ليعيد لها لونها الأبيض 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ar-SA" sz="2800" b="1">
              <a:solidFill>
                <a:srgbClr val="0000FF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ar-SA" sz="280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0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40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4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44035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4" name="مخطط انسيابي: تحضير 23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5" name="سهم مسنن إلى اليمين 24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30" name="سهم مسنن إلى اليمين 29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45067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50" y="765175"/>
            <a:ext cx="856932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8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0825" y="692150"/>
            <a:ext cx="8572500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عنصر نائب للنص 2">
            <a:hlinkClick r:id="rId12" action="ppaction://hlinksldjump"/>
          </p:cNvPr>
          <p:cNvSpPr txBox="1">
            <a:spLocks/>
          </p:cNvSpPr>
          <p:nvPr/>
        </p:nvSpPr>
        <p:spPr bwMode="auto">
          <a:xfrm>
            <a:off x="250825" y="620713"/>
            <a:ext cx="8642350" cy="5472112"/>
          </a:xfrm>
          <a:prstGeom prst="star32">
            <a:avLst>
              <a:gd name="adj" fmla="val 41570"/>
            </a:avLst>
          </a:prstGeom>
          <a:solidFill>
            <a:srgbClr val="FFFF99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4400" b="1">
                <a:solidFill>
                  <a:srgbClr val="FF0000"/>
                </a:solidFill>
              </a:rPr>
              <a:t>تذكري:</a:t>
            </a:r>
          </a:p>
          <a:p>
            <a:pPr algn="ctr">
              <a:defRPr/>
            </a:pPr>
            <a:r>
              <a:rPr lang="ar-SA" sz="4400" b="1">
                <a:solidFill>
                  <a:srgbClr val="0000FF"/>
                </a:solidFill>
              </a:rPr>
              <a:t>أن طول المدة الزمنية والحرارة يمكن أنيسبب ثبات البقعة في النسيج لذا يجب أن تزال البقع فور حدوثها 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ar-SA" sz="2800" b="1">
              <a:solidFill>
                <a:srgbClr val="0000FF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ar-SA" sz="280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" name="مجموعة 11"/>
          <p:cNvGrpSpPr>
            <a:grpSpLocks/>
          </p:cNvGrpSpPr>
          <p:nvPr/>
        </p:nvGrpSpPr>
        <p:grpSpPr bwMode="auto">
          <a:xfrm>
            <a:off x="250825" y="692150"/>
            <a:ext cx="8642350" cy="5473700"/>
            <a:chOff x="251520" y="620688"/>
            <a:chExt cx="8640960" cy="5544616"/>
          </a:xfrm>
        </p:grpSpPr>
        <p:pic>
          <p:nvPicPr>
            <p:cNvPr id="44041" name="Picture 13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51520" y="620688"/>
              <a:ext cx="8615883" cy="446449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042" name="Picture 14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323528" y="5085184"/>
              <a:ext cx="8568952" cy="10801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5072" name="Picture 16"/>
          <p:cNvPicPr>
            <a:picLocks noChangeAspect="1" noChangeArrowheads="1"/>
          </p:cNvPicPr>
          <p:nvPr/>
        </p:nvPicPr>
        <p:blipFill>
          <a:blip r:embed="rId15" cstate="print"/>
          <a:srcRect b="9210"/>
          <a:stretch>
            <a:fillRect/>
          </a:stretch>
        </p:blipFill>
        <p:spPr bwMode="auto">
          <a:xfrm>
            <a:off x="250825" y="692150"/>
            <a:ext cx="851535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50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50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50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50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50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5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45059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17" name="مخطط انسيابي: تحضير 16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18" name="سهم مسنن إلى اليمين 17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19" name="سهم مسنن إلى اليمين 18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sp>
        <p:nvSpPr>
          <p:cNvPr id="10" name="عنصر نائب للنص 2">
            <a:hlinkClick r:id="rId10" action="ppaction://hlinksldjump"/>
          </p:cNvPr>
          <p:cNvSpPr txBox="1">
            <a:spLocks/>
          </p:cNvSpPr>
          <p:nvPr/>
        </p:nvSpPr>
        <p:spPr bwMode="auto">
          <a:xfrm>
            <a:off x="971600" y="-27384"/>
            <a:ext cx="6984776" cy="720080"/>
          </a:xfrm>
          <a:prstGeom prst="flowChartTerminator">
            <a:avLst/>
          </a:prstGeom>
          <a:gradFill flip="none" rotWithShape="1">
            <a:gsLst>
              <a:gs pos="0">
                <a:srgbClr val="0000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  <a:ln w="9525">
            <a:solidFill>
              <a:srgbClr val="FF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3600" b="1">
                <a:solidFill>
                  <a:srgbClr val="FFC000"/>
                </a:solidFill>
                <a:cs typeface="AdvertisingExtraBold" pitchFamily="2" charset="-78"/>
              </a:rPr>
              <a:t>غرزة الكروشية</a:t>
            </a:r>
            <a:endParaRPr lang="en-US" sz="3600" b="1">
              <a:solidFill>
                <a:srgbClr val="FFC000"/>
              </a:solidFill>
              <a:cs typeface="AdvertisingExtraBold" pitchFamily="2" charset="-78"/>
            </a:endParaRPr>
          </a:p>
        </p:txBody>
      </p:sp>
      <p:pic>
        <p:nvPicPr>
          <p:cNvPr id="46093" name="Picture 13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8313" y="908050"/>
            <a:ext cx="8174037" cy="1081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94" name="Picture 14"/>
          <p:cNvPicPr>
            <a:picLocks noChangeAspect="1" noChangeArrowheads="1"/>
          </p:cNvPicPr>
          <p:nvPr/>
        </p:nvPicPr>
        <p:blipFill>
          <a:blip r:embed="rId12" cstate="print"/>
          <a:srcRect l="21687" t="22169" r="22893" b="44579"/>
          <a:stretch>
            <a:fillRect/>
          </a:stretch>
        </p:blipFill>
        <p:spPr bwMode="auto">
          <a:xfrm>
            <a:off x="6804025" y="2060575"/>
            <a:ext cx="201612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95" name="Picture 15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3850" y="2060575"/>
            <a:ext cx="6408738" cy="2232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96" name="Picture 1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6875463" y="4437063"/>
            <a:ext cx="1943100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097" name="Picture 17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68313" y="5084763"/>
            <a:ext cx="7024687" cy="79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60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60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60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0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60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60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60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60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60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60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0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46083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5" name="مخطط انسيابي: تحضير 24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6" name="سهم مسنن إلى اليمين 25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7" name="سهم مسنن إلى اليمين 26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47115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50" y="692150"/>
            <a:ext cx="856932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6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3850" y="692150"/>
            <a:ext cx="8569325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7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8313" y="765175"/>
            <a:ext cx="8351837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7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7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71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7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71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71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71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47107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5" name="مخطط انسيابي: تحضير 24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6" name="سهم مسنن إلى اليمين 25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7" name="سهم مسنن إلى اليمين 26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47108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627313" y="2781300"/>
            <a:ext cx="3756025" cy="115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0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3850" y="692150"/>
            <a:ext cx="8480425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1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5288" y="692150"/>
            <a:ext cx="8424862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42" name="Picture 1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3850" y="642938"/>
            <a:ext cx="8569325" cy="552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8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8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8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8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8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81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8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48131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5" name="مخطط انسيابي: تحضير 24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6" name="سهم مسنن إلى اليمين 25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7" name="سهم مسنن إلى اليمين 26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49163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50" y="692150"/>
            <a:ext cx="856297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64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5288" y="2276475"/>
            <a:ext cx="3816350" cy="165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مجموعة 11"/>
          <p:cNvGrpSpPr>
            <a:grpSpLocks/>
          </p:cNvGrpSpPr>
          <p:nvPr/>
        </p:nvGrpSpPr>
        <p:grpSpPr bwMode="auto">
          <a:xfrm>
            <a:off x="250825" y="750888"/>
            <a:ext cx="8642350" cy="5199062"/>
            <a:chOff x="251520" y="750590"/>
            <a:chExt cx="8640960" cy="2795017"/>
          </a:xfrm>
        </p:grpSpPr>
        <p:pic>
          <p:nvPicPr>
            <p:cNvPr id="48137" name="Picture 13"/>
            <p:cNvPicPr>
              <a:picLocks noChangeAspect="1" noChangeArrowheads="1"/>
            </p:cNvPicPr>
            <p:nvPr/>
          </p:nvPicPr>
          <p:blipFill>
            <a:blip r:embed="rId12" cstate="print"/>
            <a:srcRect/>
            <a:stretch>
              <a:fillRect/>
            </a:stretch>
          </p:blipFill>
          <p:spPr bwMode="auto">
            <a:xfrm>
              <a:off x="251520" y="750590"/>
              <a:ext cx="8640960" cy="1238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8138" name="Picture 14"/>
            <p:cNvPicPr>
              <a:picLocks noChangeAspect="1" noChangeArrowheads="1"/>
            </p:cNvPicPr>
            <p:nvPr/>
          </p:nvPicPr>
          <p:blipFill>
            <a:blip r:embed="rId13" cstate="print"/>
            <a:srcRect/>
            <a:stretch>
              <a:fillRect/>
            </a:stretch>
          </p:blipFill>
          <p:spPr bwMode="auto">
            <a:xfrm>
              <a:off x="251520" y="1916832"/>
              <a:ext cx="8587308" cy="16287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9168" name="Picture 16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323850" y="765175"/>
            <a:ext cx="8499475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5"/>
          <p:cNvPicPr>
            <a:picLocks noChangeAspect="1" noChangeArrowheads="1"/>
          </p:cNvPicPr>
          <p:nvPr/>
        </p:nvPicPr>
        <p:blipFill>
          <a:blip r:embed="rId15" cstate="print"/>
          <a:srcRect l="12173" t="7364" r="8698" b="31274"/>
          <a:stretch>
            <a:fillRect/>
          </a:stretch>
        </p:blipFill>
        <p:spPr bwMode="auto">
          <a:xfrm>
            <a:off x="323850" y="692150"/>
            <a:ext cx="4968875" cy="2449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9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9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9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9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9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9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9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49155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3" name="مخطط انسيابي: تحضير 22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5" name="سهم مسنن إلى اليمين 24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6" name="سهم مسنن إلى اليمين 25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50187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5288" y="765175"/>
            <a:ext cx="8385175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8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3850" y="692150"/>
            <a:ext cx="8496300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0189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8313" y="2370138"/>
            <a:ext cx="3598862" cy="163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1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01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01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01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01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01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50179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5" name="مخطط انسيابي: تحضير 24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6" name="سهم مسنن إلى اليمين 25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7" name="سهم مسنن إلى اليمين 26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50180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870200" y="0"/>
            <a:ext cx="3717925" cy="692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12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50825" y="692150"/>
            <a:ext cx="8642350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مستطيل 22"/>
          <p:cNvSpPr/>
          <p:nvPr/>
        </p:nvSpPr>
        <p:spPr>
          <a:xfrm>
            <a:off x="3779838" y="2133600"/>
            <a:ext cx="720725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24" name="مستطيل 23"/>
          <p:cNvSpPr/>
          <p:nvPr/>
        </p:nvSpPr>
        <p:spPr>
          <a:xfrm>
            <a:off x="3779838" y="2708275"/>
            <a:ext cx="720725" cy="43338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28" name="مستطيل 27"/>
          <p:cNvSpPr/>
          <p:nvPr/>
        </p:nvSpPr>
        <p:spPr>
          <a:xfrm>
            <a:off x="3779838" y="3284538"/>
            <a:ext cx="720725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29" name="مستطيل 28"/>
          <p:cNvSpPr/>
          <p:nvPr/>
        </p:nvSpPr>
        <p:spPr>
          <a:xfrm>
            <a:off x="3779838" y="3933825"/>
            <a:ext cx="720725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30" name="مستطيل 29"/>
          <p:cNvSpPr/>
          <p:nvPr/>
        </p:nvSpPr>
        <p:spPr>
          <a:xfrm>
            <a:off x="3851275" y="4508500"/>
            <a:ext cx="720725" cy="43338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31" name="مستطيل 30"/>
          <p:cNvSpPr/>
          <p:nvPr/>
        </p:nvSpPr>
        <p:spPr>
          <a:xfrm>
            <a:off x="3851275" y="5157788"/>
            <a:ext cx="720725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8" grpId="0"/>
      <p:bldP spid="29" grpId="0"/>
      <p:bldP spid="30" grpId="0"/>
      <p:bldP spid="31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51203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19" name="مخطط انسيابي: تحضير 18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0" name="سهم مسنن إلى اليمين 19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1" name="سهم مسنن إلى اليمين 20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52235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95288" y="765175"/>
            <a:ext cx="8497887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عنصر نائب للنص 2">
            <a:hlinkClick r:id="rId11" action="ppaction://hlinksldjump"/>
          </p:cNvPr>
          <p:cNvSpPr txBox="1">
            <a:spLocks/>
          </p:cNvSpPr>
          <p:nvPr/>
        </p:nvSpPr>
        <p:spPr bwMode="auto">
          <a:xfrm>
            <a:off x="611188" y="2060575"/>
            <a:ext cx="3203575" cy="863600"/>
          </a:xfrm>
          <a:prstGeom prst="roundRect">
            <a:avLst/>
          </a:prstGeom>
          <a:solidFill>
            <a:srgbClr val="FFFF99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endParaRPr lang="en-US" sz="3200" b="1">
              <a:solidFill>
                <a:srgbClr val="0000FF"/>
              </a:solidFill>
            </a:endParaRPr>
          </a:p>
        </p:txBody>
      </p:sp>
      <p:sp>
        <p:nvSpPr>
          <p:cNvPr id="10" name="عنصر نائب للنص 2">
            <a:hlinkClick r:id="rId11" action="ppaction://hlinksldjump"/>
          </p:cNvPr>
          <p:cNvSpPr txBox="1">
            <a:spLocks/>
          </p:cNvSpPr>
          <p:nvPr/>
        </p:nvSpPr>
        <p:spPr bwMode="auto">
          <a:xfrm>
            <a:off x="395288" y="3284538"/>
            <a:ext cx="3492500" cy="1081087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</a:rPr>
              <a:t>تجميع الغسيل وتحديد موعد اسبوعي فقط للغسيل</a:t>
            </a:r>
            <a:endParaRPr lang="en-US" sz="2800" b="1">
              <a:solidFill>
                <a:srgbClr val="0000FF"/>
              </a:solidFill>
            </a:endParaRPr>
          </a:p>
        </p:txBody>
      </p:sp>
      <p:sp>
        <p:nvSpPr>
          <p:cNvPr id="11" name="عنصر نائب للنص 2">
            <a:hlinkClick r:id="rId11" action="ppaction://hlinksldjump"/>
          </p:cNvPr>
          <p:cNvSpPr txBox="1">
            <a:spLocks/>
          </p:cNvSpPr>
          <p:nvPr/>
        </p:nvSpPr>
        <p:spPr bwMode="auto">
          <a:xfrm>
            <a:off x="360363" y="4724400"/>
            <a:ext cx="3490912" cy="1081088"/>
          </a:xfrm>
          <a:prstGeom prst="roundRect">
            <a:avLst/>
          </a:prstGeom>
          <a:noFill/>
          <a:ln w="9525">
            <a:noFill/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</a:rPr>
              <a:t>عمل رسمة صغيرة بالكروشية</a:t>
            </a:r>
            <a:endParaRPr lang="en-US" sz="2800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22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2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2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52227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5" name="مخطط انسيابي: تحضير 24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6" name="سهم مسنن إلى اليمين 25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7" name="سهم مسنن إلى اليمين 26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53259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0825" y="692150"/>
            <a:ext cx="8642350" cy="865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260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58788" y="1739900"/>
            <a:ext cx="8226425" cy="3919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مستطيل 11"/>
          <p:cNvSpPr/>
          <p:nvPr/>
        </p:nvSpPr>
        <p:spPr>
          <a:xfrm>
            <a:off x="1116013" y="3933825"/>
            <a:ext cx="7559675" cy="6477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4400" b="1">
              <a:solidFill>
                <a:srgbClr val="0000FF"/>
              </a:solidFill>
            </a:endParaRPr>
          </a:p>
        </p:txBody>
      </p:sp>
      <p:pic>
        <p:nvPicPr>
          <p:cNvPr id="13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68313" y="1700213"/>
            <a:ext cx="8242300" cy="4062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مستطيل 13"/>
          <p:cNvSpPr/>
          <p:nvPr/>
        </p:nvSpPr>
        <p:spPr>
          <a:xfrm>
            <a:off x="3924300" y="3860800"/>
            <a:ext cx="4608513" cy="6477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4400" b="1">
              <a:solidFill>
                <a:srgbClr val="0000FF"/>
              </a:solidFill>
            </a:endParaRPr>
          </a:p>
        </p:txBody>
      </p:sp>
      <p:pic>
        <p:nvPicPr>
          <p:cNvPr id="15" name="Picture 1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8313" y="1700213"/>
            <a:ext cx="8207375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مستطيل 15"/>
          <p:cNvSpPr/>
          <p:nvPr/>
        </p:nvSpPr>
        <p:spPr>
          <a:xfrm>
            <a:off x="3924300" y="4149725"/>
            <a:ext cx="4608513" cy="6477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4400" b="1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32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3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32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3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6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53251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0" name="مخطط انسيابي: تحضير 19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1" name="سهم مسنن إلى اليمين 20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2" name="سهم مسنن إلى اليمين 21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7" name="Picture 11"/>
          <p:cNvPicPr>
            <a:picLocks noChangeAspect="1" noChangeArrowheads="1"/>
          </p:cNvPicPr>
          <p:nvPr/>
        </p:nvPicPr>
        <p:blipFill>
          <a:blip r:embed="rId10" cstate="print"/>
          <a:srcRect r="1826"/>
          <a:stretch>
            <a:fillRect/>
          </a:stretch>
        </p:blipFill>
        <p:spPr bwMode="auto">
          <a:xfrm>
            <a:off x="2987675" y="0"/>
            <a:ext cx="59055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8313" y="3500438"/>
            <a:ext cx="83597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مستطيل 9"/>
          <p:cNvSpPr/>
          <p:nvPr/>
        </p:nvSpPr>
        <p:spPr>
          <a:xfrm>
            <a:off x="323850" y="765175"/>
            <a:ext cx="2087563" cy="23034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العبارة</a:t>
            </a:r>
          </a:p>
          <a:p>
            <a:pPr algn="ctr">
              <a:defRPr/>
            </a:pPr>
            <a:endParaRPr lang="ar-SA" b="1">
              <a:solidFill>
                <a:srgbClr val="0000FF"/>
              </a:solidFill>
            </a:endParaRPr>
          </a:p>
          <a:p>
            <a:pPr algn="ctr">
              <a:defRPr/>
            </a:pPr>
            <a:endParaRPr lang="ar-SA" sz="4400" b="1">
              <a:solidFill>
                <a:srgbClr val="0000FF"/>
              </a:solidFill>
            </a:endParaRPr>
          </a:p>
          <a:p>
            <a:pPr algn="ctr">
              <a:defRPr/>
            </a:pPr>
            <a:r>
              <a:rPr lang="ar-SA" sz="4400" b="1">
                <a:solidFill>
                  <a:srgbClr val="0000FF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78606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54275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4" name="مخطط انسيابي: تحضير 23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5" name="سهم مسنن إلى اليمين 24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6" name="سهم مسنن إلى اليمين 25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55307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50" y="692150"/>
            <a:ext cx="8480425" cy="5329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مستطيل 7"/>
          <p:cNvSpPr/>
          <p:nvPr/>
        </p:nvSpPr>
        <p:spPr>
          <a:xfrm>
            <a:off x="468313" y="2133600"/>
            <a:ext cx="719137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2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468313" y="2708275"/>
            <a:ext cx="719137" cy="43338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10" name="مستطيل 9"/>
          <p:cNvSpPr/>
          <p:nvPr/>
        </p:nvSpPr>
        <p:spPr>
          <a:xfrm>
            <a:off x="4140200" y="3284538"/>
            <a:ext cx="719138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endParaRPr lang="ar-SA" sz="3200" b="1">
              <a:solidFill>
                <a:srgbClr val="0000FF"/>
              </a:solidFill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468313" y="3933825"/>
            <a:ext cx="719137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1</a:t>
            </a:r>
          </a:p>
        </p:txBody>
      </p:sp>
      <p:sp>
        <p:nvSpPr>
          <p:cNvPr id="13" name="مستطيل 12"/>
          <p:cNvSpPr/>
          <p:nvPr/>
        </p:nvSpPr>
        <p:spPr>
          <a:xfrm>
            <a:off x="468313" y="4724400"/>
            <a:ext cx="719137" cy="433388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53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53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2" grpId="0"/>
      <p:bldP spid="13" grpId="0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55299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3" name="مخطط انسيابي: تحضير 22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5" name="سهم مسنن إلى اليمين 24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6" name="سهم مسنن إلى اليمين 25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55300" name="Picture 14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50" y="765175"/>
            <a:ext cx="3952875" cy="534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عنصر نائب للنص 2">
            <a:hlinkClick r:id="rId11" action="ppaction://hlinksldjump"/>
          </p:cNvPr>
          <p:cNvSpPr txBox="1">
            <a:spLocks/>
          </p:cNvSpPr>
          <p:nvPr/>
        </p:nvSpPr>
        <p:spPr bwMode="auto">
          <a:xfrm>
            <a:off x="1619250" y="73025"/>
            <a:ext cx="5761038" cy="692150"/>
          </a:xfrm>
          <a:prstGeom prst="flowChartDocument">
            <a:avLst/>
          </a:prstGeom>
          <a:gradFill flip="none" rotWithShape="1">
            <a:gsLst>
              <a:gs pos="0">
                <a:srgbClr val="FFFF00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2700000" scaled="1"/>
            <a:tileRect/>
          </a:gradFill>
          <a:ln w="9525">
            <a:solidFill>
              <a:srgbClr val="00FFFF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2800" b="1">
                <a:solidFill>
                  <a:srgbClr val="FFFF00"/>
                </a:solidFill>
                <a:cs typeface="AdvertisingExtraBold" pitchFamily="2" charset="-78"/>
              </a:rPr>
              <a:t>الوحدة الرابعة : الغذاء والتغذية  </a:t>
            </a:r>
          </a:p>
        </p:txBody>
      </p:sp>
      <p:sp>
        <p:nvSpPr>
          <p:cNvPr id="13" name="عنصر نائب للنص 2">
            <a:hlinkClick r:id="rId9" action="ppaction://hlinksldjump"/>
          </p:cNvPr>
          <p:cNvSpPr txBox="1">
            <a:spLocks/>
          </p:cNvSpPr>
          <p:nvPr/>
        </p:nvSpPr>
        <p:spPr bwMode="auto">
          <a:xfrm>
            <a:off x="4787900" y="950913"/>
            <a:ext cx="3536950" cy="839787"/>
          </a:xfrm>
          <a:prstGeom prst="doubleWave">
            <a:avLst/>
          </a:prstGeom>
          <a:solidFill>
            <a:srgbClr val="FFFF99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حفظ الأطعمة </a:t>
            </a:r>
            <a:endParaRPr lang="en-US" sz="3200" b="1">
              <a:solidFill>
                <a:srgbClr val="0000FF"/>
              </a:solidFill>
            </a:endParaRPr>
          </a:p>
        </p:txBody>
      </p:sp>
      <p:sp>
        <p:nvSpPr>
          <p:cNvPr id="14" name="عنصر نائب للنص 2">
            <a:hlinkClick r:id="rId12" action="ppaction://hlinksldjump"/>
          </p:cNvPr>
          <p:cNvSpPr txBox="1">
            <a:spLocks/>
          </p:cNvSpPr>
          <p:nvPr/>
        </p:nvSpPr>
        <p:spPr bwMode="auto">
          <a:xfrm>
            <a:off x="4787900" y="1771650"/>
            <a:ext cx="3560763" cy="1370013"/>
          </a:xfrm>
          <a:prstGeom prst="doubleWave">
            <a:avLst>
              <a:gd name="adj1" fmla="val 6250"/>
              <a:gd name="adj2" fmla="val 0"/>
            </a:avLst>
          </a:prstGeom>
          <a:solidFill>
            <a:srgbClr val="FFFF99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أصناف من بيئيتي دقيق دقيق القمح (البُر)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ar-SA" sz="3200" b="1">
              <a:solidFill>
                <a:srgbClr val="0000FF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ar-SA" sz="320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" name="عنصر نائب للنص 2">
            <a:hlinkClick r:id="rId13" action="ppaction://hlinksldjump"/>
          </p:cNvPr>
          <p:cNvSpPr txBox="1">
            <a:spLocks/>
          </p:cNvSpPr>
          <p:nvPr/>
        </p:nvSpPr>
        <p:spPr bwMode="auto">
          <a:xfrm>
            <a:off x="4787900" y="3114675"/>
            <a:ext cx="3536950" cy="839788"/>
          </a:xfrm>
          <a:prstGeom prst="doubleWave">
            <a:avLst/>
          </a:prstGeom>
          <a:solidFill>
            <a:srgbClr val="FFFF99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المصابيب</a:t>
            </a:r>
            <a:endParaRPr lang="en-US" sz="3200" b="1">
              <a:solidFill>
                <a:srgbClr val="0000FF"/>
              </a:solidFill>
            </a:endParaRPr>
          </a:p>
        </p:txBody>
      </p:sp>
      <p:sp>
        <p:nvSpPr>
          <p:cNvPr id="17" name="عنصر نائب للنص 2">
            <a:hlinkClick r:id="rId14" action="ppaction://hlinksldjump"/>
          </p:cNvPr>
          <p:cNvSpPr txBox="1">
            <a:spLocks/>
          </p:cNvSpPr>
          <p:nvPr/>
        </p:nvSpPr>
        <p:spPr bwMode="auto">
          <a:xfrm>
            <a:off x="4791075" y="3976688"/>
            <a:ext cx="3557588" cy="841375"/>
          </a:xfrm>
          <a:prstGeom prst="doubleWave">
            <a:avLst/>
          </a:prstGeom>
          <a:solidFill>
            <a:srgbClr val="FFFF99"/>
          </a:solidFill>
          <a:ln w="9525">
            <a:solidFill>
              <a:srgbClr val="00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التاوة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ar-SA" sz="3200" b="1">
              <a:solidFill>
                <a:srgbClr val="0000FF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ar-SA" sz="3200">
              <a:solidFill>
                <a:srgbClr val="0000FF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" name="عنصر نائب للنص 2">
            <a:hlinkClick r:id="rId15" action="ppaction://hlinksldjump"/>
          </p:cNvPr>
          <p:cNvSpPr txBox="1">
            <a:spLocks/>
          </p:cNvSpPr>
          <p:nvPr/>
        </p:nvSpPr>
        <p:spPr bwMode="auto">
          <a:xfrm>
            <a:off x="4787900" y="4868863"/>
            <a:ext cx="3600450" cy="841375"/>
          </a:xfrm>
          <a:prstGeom prst="doubleWave">
            <a:avLst/>
          </a:prstGeom>
          <a:gradFill>
            <a:gsLst>
              <a:gs pos="0">
                <a:srgbClr val="FFFF00"/>
              </a:gs>
              <a:gs pos="25000">
                <a:srgbClr val="21D6E0"/>
              </a:gs>
              <a:gs pos="75000">
                <a:srgbClr val="0087E6"/>
              </a:gs>
              <a:gs pos="100000">
                <a:srgbClr val="005CBF"/>
              </a:gs>
            </a:gsLst>
            <a:lin ang="2700000" scaled="1"/>
          </a:gradFill>
          <a:ln w="9525">
            <a:solidFill>
              <a:srgbClr val="FF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/>
          <a:lstStyle/>
          <a:p>
            <a:pPr algn="ctr">
              <a:defRPr/>
            </a:pPr>
            <a:r>
              <a:rPr lang="ar-SA" sz="3200" b="1">
                <a:solidFill>
                  <a:srgbClr val="FFFF00"/>
                </a:solidFill>
              </a:rPr>
              <a:t>التطبيقات</a:t>
            </a:r>
          </a:p>
          <a:p>
            <a:pPr marL="342900" indent="-342900">
              <a:spcBef>
                <a:spcPct val="20000"/>
              </a:spcBef>
              <a:defRPr/>
            </a:pPr>
            <a:endParaRPr lang="ar-SA" sz="3200" b="1">
              <a:solidFill>
                <a:srgbClr val="FFFF00"/>
              </a:solidFill>
              <a:latin typeface="+mn-lt"/>
              <a:ea typeface="+mn-ea"/>
              <a:cs typeface="+mn-cs"/>
            </a:endParaRPr>
          </a:p>
          <a:p>
            <a:pPr marL="342900" indent="-342900">
              <a:spcBef>
                <a:spcPct val="20000"/>
              </a:spcBef>
              <a:defRPr/>
            </a:pPr>
            <a:endParaRPr lang="ar-SA" sz="3200">
              <a:solidFill>
                <a:srgbClr val="FFFF00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56323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6" name="مخطط انسيابي: تحضير 5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7" name="سهم مسنن إلى اليمين 6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8" name="سهم مسنن إلى اليمين 7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sp>
        <p:nvSpPr>
          <p:cNvPr id="9" name="عنصر نائب للنص 2">
            <a:hlinkClick r:id="rId10" action="ppaction://hlinksldjump"/>
          </p:cNvPr>
          <p:cNvSpPr txBox="1">
            <a:spLocks/>
          </p:cNvSpPr>
          <p:nvPr/>
        </p:nvSpPr>
        <p:spPr bwMode="auto">
          <a:xfrm>
            <a:off x="971600" y="-27384"/>
            <a:ext cx="6984776" cy="720080"/>
          </a:xfrm>
          <a:prstGeom prst="flowChartTerminator">
            <a:avLst/>
          </a:prstGeom>
          <a:gradFill flip="none" rotWithShape="1">
            <a:gsLst>
              <a:gs pos="0">
                <a:srgbClr val="0000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  <a:ln w="9525">
            <a:solidFill>
              <a:srgbClr val="FF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3600" b="1">
                <a:solidFill>
                  <a:srgbClr val="FFC000"/>
                </a:solidFill>
                <a:cs typeface="AdvertisingExtraBold" pitchFamily="2" charset="-78"/>
              </a:rPr>
              <a:t>حفظ الأغذية </a:t>
            </a:r>
            <a:endParaRPr lang="en-US" sz="3600" b="1">
              <a:solidFill>
                <a:srgbClr val="FFC000"/>
              </a:solidFill>
              <a:cs typeface="AdvertisingExtraBold" pitchFamily="2" charset="-78"/>
            </a:endParaRPr>
          </a:p>
        </p:txBody>
      </p:sp>
      <p:pic>
        <p:nvPicPr>
          <p:cNvPr id="57355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419600" y="765175"/>
            <a:ext cx="4473575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7357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5288" y="1700213"/>
            <a:ext cx="8424862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3850" y="1700213"/>
            <a:ext cx="8496300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73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7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73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7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57347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7" name="مخطط انسيابي: تحضير 6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8" name="سهم مسنن إلى اليمين 7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9" name="سهم مسنن إلى اليمين 8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58379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181600" y="765175"/>
            <a:ext cx="3711575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80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8313" y="1412875"/>
            <a:ext cx="8418512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81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539750" y="3573463"/>
            <a:ext cx="8272463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382" name="Picture 1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3850" y="692150"/>
            <a:ext cx="8543925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83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8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8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83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83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83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83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8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8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83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8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58371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7" name="مخطط انسيابي: تحضير 6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8" name="سهم مسنن إلى اليمين 7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9" name="سهم مسنن إلى اليمين 8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59403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50" y="765175"/>
            <a:ext cx="8524875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9404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3850" y="765175"/>
            <a:ext cx="8501063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94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9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94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9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9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59395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7" name="مخطط انسيابي: تحضير 6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8" name="سهم مسنن إلى اليمين 7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9" name="سهم مسنن إلى اليمين 8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60427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68313" y="765175"/>
            <a:ext cx="84169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8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468313" y="2852738"/>
            <a:ext cx="8410575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0429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3850" y="765175"/>
            <a:ext cx="8488363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4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4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4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04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0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0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04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04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04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60419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4" name="مخطط انسيابي: تحضير 23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5" name="سهم مسنن إلى اليمين 24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6" name="سهم مسنن إلى اليمين 25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61451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50" y="692150"/>
            <a:ext cx="8569325" cy="201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2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5288" y="2781300"/>
            <a:ext cx="8416925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53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3850" y="692150"/>
            <a:ext cx="8521700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14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14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14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14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14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1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61443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11" name="مخطط انسيابي: تحضير 10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12" name="سهم مسنن إلى اليمين 11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13" name="سهم مسنن إلى اليمين 12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sp>
        <p:nvSpPr>
          <p:cNvPr id="7" name="عنصر نائب للنص 2">
            <a:hlinkClick r:id="rId10" action="ppaction://hlinksldjump"/>
          </p:cNvPr>
          <p:cNvSpPr txBox="1">
            <a:spLocks/>
          </p:cNvSpPr>
          <p:nvPr/>
        </p:nvSpPr>
        <p:spPr bwMode="auto">
          <a:xfrm>
            <a:off x="971600" y="-27384"/>
            <a:ext cx="6984776" cy="720080"/>
          </a:xfrm>
          <a:prstGeom prst="flowChartTerminator">
            <a:avLst/>
          </a:prstGeom>
          <a:gradFill flip="none" rotWithShape="1">
            <a:gsLst>
              <a:gs pos="0">
                <a:srgbClr val="0000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  <a:ln w="9525">
            <a:solidFill>
              <a:srgbClr val="FF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3600" b="1">
                <a:solidFill>
                  <a:srgbClr val="FFC000"/>
                </a:solidFill>
                <a:cs typeface="AdvertisingExtraBold" pitchFamily="2" charset="-78"/>
              </a:rPr>
              <a:t>أصناف من بيئتي ( البُر )</a:t>
            </a:r>
            <a:endParaRPr lang="en-US" sz="3600" b="1">
              <a:solidFill>
                <a:srgbClr val="FFC000"/>
              </a:solidFill>
              <a:cs typeface="AdvertisingExtraBold" pitchFamily="2" charset="-78"/>
            </a:endParaRPr>
          </a:p>
        </p:txBody>
      </p:sp>
      <p:pic>
        <p:nvPicPr>
          <p:cNvPr id="62475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3850" y="765175"/>
            <a:ext cx="8534400" cy="2170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6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3850" y="2997200"/>
            <a:ext cx="8594725" cy="3095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7" name="Picture 13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323850" y="765175"/>
            <a:ext cx="8407400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2478" name="Picture 14"/>
          <p:cNvPicPr>
            <a:picLocks noChangeAspect="1" noChangeArrowheads="1"/>
          </p:cNvPicPr>
          <p:nvPr/>
        </p:nvPicPr>
        <p:blipFill>
          <a:blip r:embed="rId14" cstate="print"/>
          <a:srcRect t="6667" b="14667"/>
          <a:stretch>
            <a:fillRect/>
          </a:stretch>
        </p:blipFill>
        <p:spPr bwMode="auto">
          <a:xfrm>
            <a:off x="323850" y="836613"/>
            <a:ext cx="8569325" cy="525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24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4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4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62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2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24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24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24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24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24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62467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10" name="مخطط انسيابي: تحضير 9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11" name="سهم مسنن إلى اليمين 10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12" name="سهم مسنن إلى اليمين 11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63499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50" y="746125"/>
            <a:ext cx="8569325" cy="534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500" name="Picture 12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23850" y="774700"/>
            <a:ext cx="8582025" cy="531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501" name="Picture 13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5288" y="692150"/>
            <a:ext cx="2316162" cy="2089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502" name="Picture 1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468313" y="765175"/>
            <a:ext cx="8369300" cy="5111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34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3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35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3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3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35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3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3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35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35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35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63491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8" name="مخطط انسيابي: تحضير 7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9" name="سهم مسنن إلى اليمين 8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10" name="سهم مسنن إلى اليمين 9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sp>
        <p:nvSpPr>
          <p:cNvPr id="7" name="عنصر نائب للنص 2">
            <a:hlinkClick r:id="rId10" action="ppaction://hlinksldjump"/>
          </p:cNvPr>
          <p:cNvSpPr txBox="1">
            <a:spLocks/>
          </p:cNvSpPr>
          <p:nvPr/>
        </p:nvSpPr>
        <p:spPr bwMode="auto">
          <a:xfrm>
            <a:off x="971600" y="-27384"/>
            <a:ext cx="6984776" cy="720080"/>
          </a:xfrm>
          <a:prstGeom prst="flowChartTerminator">
            <a:avLst/>
          </a:prstGeom>
          <a:gradFill flip="none" rotWithShape="1">
            <a:gsLst>
              <a:gs pos="0">
                <a:srgbClr val="0000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  <a:ln w="9525">
            <a:solidFill>
              <a:srgbClr val="FF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3600" b="1">
                <a:solidFill>
                  <a:srgbClr val="FFC000"/>
                </a:solidFill>
                <a:cs typeface="AdvertisingExtraBold" pitchFamily="2" charset="-78"/>
              </a:rPr>
              <a:t>المصابيب</a:t>
            </a:r>
            <a:endParaRPr lang="en-US" sz="3600" b="1">
              <a:solidFill>
                <a:srgbClr val="FFC000"/>
              </a:solidFill>
              <a:cs typeface="AdvertisingExtraBold" pitchFamily="2" charset="-78"/>
            </a:endParaRPr>
          </a:p>
        </p:txBody>
      </p:sp>
      <p:grpSp>
        <p:nvGrpSpPr>
          <p:cNvPr id="3" name="مجموعة 14"/>
          <p:cNvGrpSpPr>
            <a:grpSpLocks/>
          </p:cNvGrpSpPr>
          <p:nvPr/>
        </p:nvGrpSpPr>
        <p:grpSpPr bwMode="auto">
          <a:xfrm>
            <a:off x="468313" y="908050"/>
            <a:ext cx="8323262" cy="5184775"/>
            <a:chOff x="467544" y="908720"/>
            <a:chExt cx="8324707" cy="5184576"/>
          </a:xfrm>
        </p:grpSpPr>
        <p:grpSp>
          <p:nvGrpSpPr>
            <p:cNvPr id="63501" name="مجموعة 10"/>
            <p:cNvGrpSpPr>
              <a:grpSpLocks/>
            </p:cNvGrpSpPr>
            <p:nvPr/>
          </p:nvGrpSpPr>
          <p:grpSpPr bwMode="auto">
            <a:xfrm>
              <a:off x="467544" y="908720"/>
              <a:ext cx="8324707" cy="5184576"/>
              <a:chOff x="3419872" y="2819400"/>
              <a:chExt cx="2152253" cy="1725356"/>
            </a:xfrm>
          </p:grpSpPr>
          <p:pic>
            <p:nvPicPr>
              <p:cNvPr id="63503" name="Picture 11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3419872" y="2832154"/>
                <a:ext cx="1104900" cy="7905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04" name="Picture 12"/>
              <p:cNvPicPr>
                <a:picLocks noChangeAspect="1" noChangeArrowheads="1"/>
              </p:cNvPicPr>
              <p:nvPr/>
            </p:nvPicPr>
            <p:blipFill>
              <a:blip r:embed="rId12" cstate="print"/>
              <a:srcRect/>
              <a:stretch>
                <a:fillRect/>
              </a:stretch>
            </p:blipFill>
            <p:spPr bwMode="auto">
              <a:xfrm>
                <a:off x="3419872" y="2819400"/>
                <a:ext cx="2152253" cy="1219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63505" name="Picture 13"/>
              <p:cNvPicPr>
                <a:picLocks noChangeAspect="1" noChangeArrowheads="1"/>
              </p:cNvPicPr>
              <p:nvPr/>
            </p:nvPicPr>
            <p:blipFill>
              <a:blip r:embed="rId13" cstate="print"/>
              <a:srcRect/>
              <a:stretch>
                <a:fillRect/>
              </a:stretch>
            </p:blipFill>
            <p:spPr bwMode="auto">
              <a:xfrm>
                <a:off x="4383596" y="4005064"/>
                <a:ext cx="1181100" cy="53969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63502" name="Picture 15"/>
            <p:cNvPicPr>
              <a:picLocks noChangeAspect="1" noChangeArrowheads="1"/>
            </p:cNvPicPr>
            <p:nvPr/>
          </p:nvPicPr>
          <p:blipFill>
            <a:blip r:embed="rId14" cstate="print"/>
            <a:srcRect/>
            <a:stretch>
              <a:fillRect/>
            </a:stretch>
          </p:blipFill>
          <p:spPr bwMode="auto">
            <a:xfrm>
              <a:off x="467544" y="4581128"/>
              <a:ext cx="3678138" cy="15121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5" name="مجموعة 18"/>
          <p:cNvGrpSpPr>
            <a:grpSpLocks/>
          </p:cNvGrpSpPr>
          <p:nvPr/>
        </p:nvGrpSpPr>
        <p:grpSpPr bwMode="auto">
          <a:xfrm>
            <a:off x="395288" y="692150"/>
            <a:ext cx="8424862" cy="5545138"/>
            <a:chOff x="395536" y="692696"/>
            <a:chExt cx="8424936" cy="5544616"/>
          </a:xfrm>
        </p:grpSpPr>
        <p:pic>
          <p:nvPicPr>
            <p:cNvPr id="63499" name="Picture 17"/>
            <p:cNvPicPr>
              <a:picLocks noChangeAspect="1" noChangeArrowheads="1"/>
            </p:cNvPicPr>
            <p:nvPr/>
          </p:nvPicPr>
          <p:blipFill>
            <a:blip r:embed="rId15" cstate="print"/>
            <a:srcRect/>
            <a:stretch>
              <a:fillRect/>
            </a:stretch>
          </p:blipFill>
          <p:spPr bwMode="auto">
            <a:xfrm>
              <a:off x="395536" y="764704"/>
              <a:ext cx="8424936" cy="5472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500" name="Picture 16"/>
            <p:cNvPicPr>
              <a:picLocks noChangeAspect="1" noChangeArrowheads="1"/>
            </p:cNvPicPr>
            <p:nvPr/>
          </p:nvPicPr>
          <p:blipFill>
            <a:blip r:embed="rId16" cstate="print"/>
            <a:srcRect l="11464" t="-6509" b="10651"/>
            <a:stretch>
              <a:fillRect/>
            </a:stretch>
          </p:blipFill>
          <p:spPr bwMode="auto">
            <a:xfrm>
              <a:off x="7452320" y="692696"/>
              <a:ext cx="1368152" cy="648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1" name="مجموعة 22"/>
          <p:cNvGrpSpPr>
            <a:grpSpLocks/>
          </p:cNvGrpSpPr>
          <p:nvPr/>
        </p:nvGrpSpPr>
        <p:grpSpPr bwMode="auto">
          <a:xfrm>
            <a:off x="250825" y="765175"/>
            <a:ext cx="8553450" cy="5184775"/>
            <a:chOff x="323528" y="764704"/>
            <a:chExt cx="8552856" cy="3888432"/>
          </a:xfrm>
        </p:grpSpPr>
        <p:pic>
          <p:nvPicPr>
            <p:cNvPr id="63496" name="Picture 18"/>
            <p:cNvPicPr>
              <a:picLocks noChangeAspect="1" noChangeArrowheads="1"/>
            </p:cNvPicPr>
            <p:nvPr/>
          </p:nvPicPr>
          <p:blipFill>
            <a:blip r:embed="rId17" cstate="print"/>
            <a:srcRect/>
            <a:stretch>
              <a:fillRect/>
            </a:stretch>
          </p:blipFill>
          <p:spPr bwMode="auto">
            <a:xfrm>
              <a:off x="323528" y="764704"/>
              <a:ext cx="8492777" cy="20162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497" name="Picture 19"/>
            <p:cNvPicPr>
              <a:picLocks noChangeAspect="1" noChangeArrowheads="1"/>
            </p:cNvPicPr>
            <p:nvPr/>
          </p:nvPicPr>
          <p:blipFill>
            <a:blip r:embed="rId18" cstate="print"/>
            <a:srcRect/>
            <a:stretch>
              <a:fillRect/>
            </a:stretch>
          </p:blipFill>
          <p:spPr bwMode="auto">
            <a:xfrm>
              <a:off x="323528" y="2734444"/>
              <a:ext cx="7149008" cy="19186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498" name="Picture 20"/>
            <p:cNvPicPr>
              <a:picLocks noChangeAspect="1" noChangeArrowheads="1"/>
            </p:cNvPicPr>
            <p:nvPr/>
          </p:nvPicPr>
          <p:blipFill>
            <a:blip r:embed="rId19" cstate="print"/>
            <a:srcRect/>
            <a:stretch>
              <a:fillRect/>
            </a:stretch>
          </p:blipFill>
          <p:spPr bwMode="auto">
            <a:xfrm>
              <a:off x="7524328" y="3097763"/>
              <a:ext cx="1352056" cy="10887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64515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17" name="مخطط انسيابي: تحضير 16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18" name="سهم مسنن إلى اليمين 17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19" name="سهم مسنن إلى اليمين 18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sp>
        <p:nvSpPr>
          <p:cNvPr id="7" name="عنصر نائب للنص 2">
            <a:hlinkClick r:id="rId10" action="ppaction://hlinksldjump"/>
          </p:cNvPr>
          <p:cNvSpPr txBox="1">
            <a:spLocks/>
          </p:cNvSpPr>
          <p:nvPr/>
        </p:nvSpPr>
        <p:spPr bwMode="auto">
          <a:xfrm>
            <a:off x="971600" y="-27384"/>
            <a:ext cx="6984776" cy="720080"/>
          </a:xfrm>
          <a:prstGeom prst="flowChartTerminator">
            <a:avLst/>
          </a:prstGeom>
          <a:gradFill flip="none" rotWithShape="1">
            <a:gsLst>
              <a:gs pos="0">
                <a:srgbClr val="0000FF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16200000" scaled="1"/>
            <a:tileRect/>
          </a:gradFill>
          <a:ln w="9525">
            <a:solidFill>
              <a:srgbClr val="FFFF00"/>
            </a:solidFill>
            <a:miter lim="800000"/>
            <a:headEnd/>
            <a:tailEnd/>
          </a:ln>
        </p:spPr>
        <p:style>
          <a:lnRef idx="0">
            <a:scrgbClr r="0" g="0" b="0"/>
          </a:lnRef>
          <a:fillRef idx="1003">
            <a:schemeClr val="lt2"/>
          </a:fillRef>
          <a:effectRef idx="0">
            <a:scrgbClr r="0" g="0" b="0"/>
          </a:effectRef>
          <a:fontRef idx="major"/>
        </p:style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ar-SA" sz="3600" b="1">
                <a:solidFill>
                  <a:srgbClr val="FFC000"/>
                </a:solidFill>
                <a:cs typeface="AdvertisingExtraBold" pitchFamily="2" charset="-78"/>
              </a:rPr>
              <a:t>التـــاوة </a:t>
            </a:r>
            <a:endParaRPr lang="en-US" sz="3600" b="1">
              <a:solidFill>
                <a:srgbClr val="FFC000"/>
              </a:solidFill>
              <a:cs typeface="AdvertisingExtraBold" pitchFamily="2" charset="-78"/>
            </a:endParaRPr>
          </a:p>
        </p:txBody>
      </p:sp>
      <p:pic>
        <p:nvPicPr>
          <p:cNvPr id="65547" name="Picture 11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2771775" y="765175"/>
            <a:ext cx="6121400" cy="532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548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5288" y="1052513"/>
            <a:ext cx="230505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5288" y="2565400"/>
            <a:ext cx="230505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12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95288" y="4076700"/>
            <a:ext cx="2305050" cy="136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مجموعة 13"/>
          <p:cNvGrpSpPr>
            <a:grpSpLocks/>
          </p:cNvGrpSpPr>
          <p:nvPr/>
        </p:nvGrpSpPr>
        <p:grpSpPr bwMode="auto">
          <a:xfrm>
            <a:off x="395288" y="692150"/>
            <a:ext cx="8569325" cy="5473700"/>
            <a:chOff x="467544" y="692696"/>
            <a:chExt cx="8496944" cy="5472608"/>
          </a:xfrm>
        </p:grpSpPr>
        <p:pic>
          <p:nvPicPr>
            <p:cNvPr id="64523" name="Picture 13"/>
            <p:cNvPicPr>
              <a:picLocks noChangeAspect="1" noChangeArrowheads="1"/>
            </p:cNvPicPr>
            <p:nvPr/>
          </p:nvPicPr>
          <p:blipFill>
            <a:blip r:embed="rId13" cstate="print"/>
            <a:srcRect l="7541" t="2632"/>
            <a:stretch>
              <a:fillRect/>
            </a:stretch>
          </p:blipFill>
          <p:spPr bwMode="auto">
            <a:xfrm>
              <a:off x="467544" y="836712"/>
              <a:ext cx="8377733" cy="53285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4524" name="Picture 16"/>
            <p:cNvPicPr>
              <a:picLocks noChangeAspect="1" noChangeArrowheads="1"/>
            </p:cNvPicPr>
            <p:nvPr/>
          </p:nvPicPr>
          <p:blipFill>
            <a:blip r:embed="rId14" cstate="print"/>
            <a:srcRect l="11464" t="-6509" b="10651"/>
            <a:stretch>
              <a:fillRect/>
            </a:stretch>
          </p:blipFill>
          <p:spPr bwMode="auto">
            <a:xfrm>
              <a:off x="7740352" y="692696"/>
              <a:ext cx="1224136" cy="6480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65550" name="Picture 14"/>
          <p:cNvPicPr>
            <a:picLocks noChangeAspect="1" noChangeArrowheads="1"/>
          </p:cNvPicPr>
          <p:nvPr/>
        </p:nvPicPr>
        <p:blipFill>
          <a:blip r:embed="rId15" cstate="print"/>
          <a:srcRect t="9091" b="18182"/>
          <a:stretch>
            <a:fillRect/>
          </a:stretch>
        </p:blipFill>
        <p:spPr bwMode="auto">
          <a:xfrm>
            <a:off x="239713" y="1773238"/>
            <a:ext cx="3468687" cy="1150937"/>
          </a:xfrm>
          <a:prstGeom prst="rect">
            <a:avLst/>
          </a:prstGeom>
          <a:noFill/>
          <a:ln w="9525">
            <a:solidFill>
              <a:srgbClr val="FF33CC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55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55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55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55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55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55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55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55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5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65539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34" name="مخطط انسيابي: تحضير 33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35" name="سهم مسنن إلى اليمين 34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36" name="سهم مسنن إلى اليمين 35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65540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059113" y="0"/>
            <a:ext cx="3651250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6572" name="Picture 12"/>
          <p:cNvPicPr>
            <a:picLocks noChangeAspect="1" noChangeArrowheads="1"/>
          </p:cNvPicPr>
          <p:nvPr/>
        </p:nvPicPr>
        <p:blipFill>
          <a:blip r:embed="rId11" cstate="print"/>
          <a:srcRect t="2702"/>
          <a:stretch>
            <a:fillRect/>
          </a:stretch>
        </p:blipFill>
        <p:spPr bwMode="auto">
          <a:xfrm>
            <a:off x="323850" y="836613"/>
            <a:ext cx="8585200" cy="51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مستطيل 9"/>
          <p:cNvSpPr/>
          <p:nvPr/>
        </p:nvSpPr>
        <p:spPr>
          <a:xfrm>
            <a:off x="323850" y="1916113"/>
            <a:ext cx="3311525" cy="122555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>
                <a:solidFill>
                  <a:srgbClr val="0000FF"/>
                </a:solidFill>
              </a:rPr>
              <a:t>التجفيف طريقة من طرق الحفظ ويكون بالتخلص من معظم الرطوبة لتقيل تعرضها للفساد 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395288" y="3357563"/>
            <a:ext cx="3313112" cy="93503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>
                <a:solidFill>
                  <a:srgbClr val="0000FF"/>
                </a:solidFill>
              </a:rPr>
              <a:t>لإسراع نضج المخلل</a:t>
            </a:r>
          </a:p>
        </p:txBody>
      </p:sp>
      <p:sp>
        <p:nvSpPr>
          <p:cNvPr id="13" name="مستطيل 12"/>
          <p:cNvSpPr/>
          <p:nvPr/>
        </p:nvSpPr>
        <p:spPr>
          <a:xfrm>
            <a:off x="395288" y="4797425"/>
            <a:ext cx="4392612" cy="12239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>
                <a:solidFill>
                  <a:srgbClr val="0000FF"/>
                </a:solidFill>
              </a:rPr>
              <a:t>لارتفاع القيمة الغذائية له ولاحتوائه على الاملاح المعدنية والقيتامينات وزيت جنين القمح و النخالة والردة والألياف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65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65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66563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26" name="مخطط انسيابي: تحضير 25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7" name="سهم مسنن إلى اليمين 26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8" name="سهم مسنن إلى اليمين 27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67595" name="Picture 11"/>
          <p:cNvPicPr>
            <a:picLocks noChangeAspect="1" noChangeArrowheads="1"/>
          </p:cNvPicPr>
          <p:nvPr/>
        </p:nvPicPr>
        <p:blipFill>
          <a:blip r:embed="rId10" cstate="print"/>
          <a:srcRect t="3999"/>
          <a:stretch>
            <a:fillRect/>
          </a:stretch>
        </p:blipFill>
        <p:spPr bwMode="auto">
          <a:xfrm>
            <a:off x="395288" y="692150"/>
            <a:ext cx="8404225" cy="547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مستطيل 8"/>
          <p:cNvSpPr/>
          <p:nvPr/>
        </p:nvSpPr>
        <p:spPr>
          <a:xfrm>
            <a:off x="2843213" y="3284538"/>
            <a:ext cx="5041900" cy="504825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>
                <a:solidFill>
                  <a:srgbClr val="0000FF"/>
                </a:solidFill>
              </a:rPr>
              <a:t>يمكن ذلك باستخدام طريقة التجفيف  للحفظ </a:t>
            </a:r>
          </a:p>
        </p:txBody>
      </p:sp>
      <p:sp>
        <p:nvSpPr>
          <p:cNvPr id="10" name="مستطيل 9"/>
          <p:cNvSpPr/>
          <p:nvPr/>
        </p:nvSpPr>
        <p:spPr>
          <a:xfrm>
            <a:off x="3635375" y="5445125"/>
            <a:ext cx="4392613" cy="576263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>
                <a:solidFill>
                  <a:srgbClr val="0000FF"/>
                </a:solidFill>
              </a:rPr>
              <a:t>يمكن الحفاظ عليها باستخدام طريقة التبريد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75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75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75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67587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7" name="مخطط انسيابي: تحضير 6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8" name="سهم مسنن إلى اليمين 7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9" name="سهم مسنن إلى اليمين 8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68619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50" y="836613"/>
            <a:ext cx="8497888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مستطيل 9"/>
          <p:cNvSpPr/>
          <p:nvPr/>
        </p:nvSpPr>
        <p:spPr>
          <a:xfrm>
            <a:off x="2700338" y="3213100"/>
            <a:ext cx="2232025" cy="1295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>
                <a:solidFill>
                  <a:srgbClr val="0000FF"/>
                </a:solidFill>
              </a:rPr>
              <a:t>الاحتفاظ بها من الفساد بطريقة صحية  </a:t>
            </a:r>
          </a:p>
        </p:txBody>
      </p:sp>
      <p:sp>
        <p:nvSpPr>
          <p:cNvPr id="11" name="مستطيل 10"/>
          <p:cNvSpPr/>
          <p:nvPr/>
        </p:nvSpPr>
        <p:spPr>
          <a:xfrm>
            <a:off x="323850" y="3284538"/>
            <a:ext cx="2232025" cy="12969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>
                <a:solidFill>
                  <a:srgbClr val="0000FF"/>
                </a:solidFill>
              </a:rPr>
              <a:t>تغيير الطعم الأصلي  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2700338" y="4797425"/>
            <a:ext cx="2232025" cy="129540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>
                <a:solidFill>
                  <a:srgbClr val="0000FF"/>
                </a:solidFill>
              </a:rPr>
              <a:t>تصنيع انواع مختلفة من المخبوزات</a:t>
            </a:r>
          </a:p>
        </p:txBody>
      </p:sp>
      <p:sp>
        <p:nvSpPr>
          <p:cNvPr id="13" name="مستطيل 12"/>
          <p:cNvSpPr/>
          <p:nvPr/>
        </p:nvSpPr>
        <p:spPr>
          <a:xfrm>
            <a:off x="323850" y="4652963"/>
            <a:ext cx="2232025" cy="1296987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400" b="1">
                <a:solidFill>
                  <a:srgbClr val="0000FF"/>
                </a:solidFill>
              </a:rPr>
              <a:t>خلوها من النخالة والردة والالياف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86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86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68611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19" name="مخطط انسيابي: تحضير 18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20" name="سهم مسنن إلى اليمين 19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21" name="سهم مسنن إلى اليمين 20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69643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23850" y="692150"/>
            <a:ext cx="8516938" cy="540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مستطيل 7"/>
          <p:cNvSpPr/>
          <p:nvPr/>
        </p:nvSpPr>
        <p:spPr>
          <a:xfrm>
            <a:off x="6156325" y="3933825"/>
            <a:ext cx="1223963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ب+ ف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3708400" y="3933825"/>
            <a:ext cx="1368425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ج + ب</a:t>
            </a:r>
          </a:p>
        </p:txBody>
      </p:sp>
      <p:sp>
        <p:nvSpPr>
          <p:cNvPr id="10" name="مستطيل 9"/>
          <p:cNvSpPr/>
          <p:nvPr/>
        </p:nvSpPr>
        <p:spPr>
          <a:xfrm>
            <a:off x="1692275" y="3933825"/>
            <a:ext cx="719138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ف</a:t>
            </a:r>
          </a:p>
        </p:txBody>
      </p:sp>
      <p:sp>
        <p:nvSpPr>
          <p:cNvPr id="11" name="مستطيل 10"/>
          <p:cNvSpPr/>
          <p:nvPr/>
        </p:nvSpPr>
        <p:spPr>
          <a:xfrm>
            <a:off x="6443663" y="5445125"/>
            <a:ext cx="720725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ب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3995738" y="5445125"/>
            <a:ext cx="720725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ف</a:t>
            </a:r>
          </a:p>
        </p:txBody>
      </p:sp>
      <p:sp>
        <p:nvSpPr>
          <p:cNvPr id="22" name="مستطيل 21"/>
          <p:cNvSpPr/>
          <p:nvPr/>
        </p:nvSpPr>
        <p:spPr>
          <a:xfrm>
            <a:off x="1763713" y="5589588"/>
            <a:ext cx="720725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3200" b="1">
                <a:solidFill>
                  <a:srgbClr val="0000FF"/>
                </a:solidFill>
              </a:rPr>
              <a:t>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6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6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6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/>
      <p:bldP spid="22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69635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8" name="مخطط انسيابي: تحضير 7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9" name="سهم مسنن إلى اليمين 8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10" name="سهم مسنن إلى اليمين 9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9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70667" name="Picture 11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611188" y="836613"/>
            <a:ext cx="8196262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مستطيل 10"/>
          <p:cNvSpPr/>
          <p:nvPr/>
        </p:nvSpPr>
        <p:spPr>
          <a:xfrm>
            <a:off x="5148263" y="2133600"/>
            <a:ext cx="719137" cy="358775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</a:rPr>
              <a:t>4</a:t>
            </a:r>
          </a:p>
        </p:txBody>
      </p:sp>
      <p:sp>
        <p:nvSpPr>
          <p:cNvPr id="12" name="مستطيل 11"/>
          <p:cNvSpPr/>
          <p:nvPr/>
        </p:nvSpPr>
        <p:spPr>
          <a:xfrm>
            <a:off x="5219700" y="2636838"/>
            <a:ext cx="720725" cy="36036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13" name="مستطيل 12"/>
          <p:cNvSpPr/>
          <p:nvPr/>
        </p:nvSpPr>
        <p:spPr>
          <a:xfrm>
            <a:off x="5219700" y="2997200"/>
            <a:ext cx="720725" cy="36036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</a:rPr>
              <a:t>3</a:t>
            </a:r>
          </a:p>
        </p:txBody>
      </p:sp>
      <p:sp>
        <p:nvSpPr>
          <p:cNvPr id="14" name="مستطيل 13"/>
          <p:cNvSpPr/>
          <p:nvPr/>
        </p:nvSpPr>
        <p:spPr>
          <a:xfrm>
            <a:off x="5219700" y="3573463"/>
            <a:ext cx="720725" cy="36036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15" name="مستطيل 14"/>
          <p:cNvSpPr/>
          <p:nvPr/>
        </p:nvSpPr>
        <p:spPr>
          <a:xfrm>
            <a:off x="5219700" y="4005263"/>
            <a:ext cx="720725" cy="36036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</a:rPr>
              <a:t>9</a:t>
            </a:r>
          </a:p>
        </p:txBody>
      </p:sp>
      <p:sp>
        <p:nvSpPr>
          <p:cNvPr id="17" name="مستطيل 16"/>
          <p:cNvSpPr/>
          <p:nvPr/>
        </p:nvSpPr>
        <p:spPr>
          <a:xfrm>
            <a:off x="5219700" y="4365625"/>
            <a:ext cx="720725" cy="358775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18" name="مستطيل 17"/>
          <p:cNvSpPr/>
          <p:nvPr/>
        </p:nvSpPr>
        <p:spPr>
          <a:xfrm>
            <a:off x="684213" y="2205038"/>
            <a:ext cx="719137" cy="36036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</a:rPr>
              <a:t>6</a:t>
            </a:r>
          </a:p>
        </p:txBody>
      </p:sp>
      <p:sp>
        <p:nvSpPr>
          <p:cNvPr id="19" name="مستطيل 18"/>
          <p:cNvSpPr/>
          <p:nvPr/>
        </p:nvSpPr>
        <p:spPr>
          <a:xfrm>
            <a:off x="755650" y="2708275"/>
            <a:ext cx="720725" cy="36036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20" name="مستطيل 19"/>
          <p:cNvSpPr/>
          <p:nvPr/>
        </p:nvSpPr>
        <p:spPr>
          <a:xfrm>
            <a:off x="755650" y="3141663"/>
            <a:ext cx="720725" cy="358775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</a:rPr>
              <a:t>9</a:t>
            </a:r>
          </a:p>
        </p:txBody>
      </p:sp>
      <p:sp>
        <p:nvSpPr>
          <p:cNvPr id="21" name="مستطيل 20"/>
          <p:cNvSpPr/>
          <p:nvPr/>
        </p:nvSpPr>
        <p:spPr>
          <a:xfrm>
            <a:off x="755650" y="3644900"/>
            <a:ext cx="720725" cy="36036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</a:rPr>
              <a:t>5</a:t>
            </a:r>
          </a:p>
        </p:txBody>
      </p:sp>
      <p:sp>
        <p:nvSpPr>
          <p:cNvPr id="22" name="مستطيل 21"/>
          <p:cNvSpPr/>
          <p:nvPr/>
        </p:nvSpPr>
        <p:spPr>
          <a:xfrm>
            <a:off x="827088" y="4005263"/>
            <a:ext cx="720725" cy="36036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</a:rPr>
              <a:t>7</a:t>
            </a:r>
          </a:p>
        </p:txBody>
      </p:sp>
      <p:sp>
        <p:nvSpPr>
          <p:cNvPr id="23" name="مستطيل 22"/>
          <p:cNvSpPr/>
          <p:nvPr/>
        </p:nvSpPr>
        <p:spPr>
          <a:xfrm>
            <a:off x="755650" y="4437063"/>
            <a:ext cx="720725" cy="36036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</a:rPr>
              <a:t>8</a:t>
            </a:r>
          </a:p>
        </p:txBody>
      </p:sp>
      <p:sp>
        <p:nvSpPr>
          <p:cNvPr id="24" name="مستطيل 23"/>
          <p:cNvSpPr/>
          <p:nvPr/>
        </p:nvSpPr>
        <p:spPr>
          <a:xfrm>
            <a:off x="4932363" y="5516563"/>
            <a:ext cx="3816350" cy="36036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</a:rPr>
              <a:t>الثريد</a:t>
            </a:r>
          </a:p>
        </p:txBody>
      </p:sp>
      <p:sp>
        <p:nvSpPr>
          <p:cNvPr id="25" name="مستطيل 24"/>
          <p:cNvSpPr/>
          <p:nvPr/>
        </p:nvSpPr>
        <p:spPr>
          <a:xfrm>
            <a:off x="684213" y="5516563"/>
            <a:ext cx="3240087" cy="36036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0000FF"/>
                </a:solidFill>
              </a:rPr>
              <a:t>القديد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06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06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06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4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9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4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9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2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1471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grpSp>
        <p:nvGrpSpPr>
          <p:cNvPr id="70659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16" name="مخطط انسيابي: تحضير 15">
              <a:hlinkClick r:id="" action="ppaction://hlinkshowjump?jump=firstslide" highlightClick="1">
                <a:snd r:embed="rId4" name="الترجمة من Google#en-ar-ط§ظ„طھظ„_3.wav"/>
              </a:hlinkClick>
              <a:hlinkHover r:id="" action="ppaction://noaction">
                <a:snd r:embed="rId4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5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17" name="سهم مسنن إلى اليمين 16">
              <a:hlinkClick r:id="" action="ppaction://hlinkshowjump?jump=previousslide" highlightClick="1">
                <a:snd r:embed="rId6" name="الترجمة من Google#en-ar-ط§ظ„طھظ„_2.wav"/>
              </a:hlinkClick>
              <a:hlinkHover r:id="" action="ppaction://noaction" highlightClick="1">
                <a:snd r:embed="rId6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18" name="سهم مسنن إلى اليمين 17">
              <a:hlinkClick r:id="" action="ppaction://hlinkshowjump?jump=nextslide" highlightClick="1">
                <a:snd r:embed="rId8" name="الترجمة من Google#en-ar-ط§ظ„طھظ„.wav"/>
              </a:hlinkClick>
              <a:hlinkHover r:id="" action="ppaction://noaction">
                <a:snd r:embed="rId8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" action="ppaction://noaction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71691" name="Picture 1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468313" y="765175"/>
            <a:ext cx="8378825" cy="525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مستطيل 7"/>
          <p:cNvSpPr/>
          <p:nvPr/>
        </p:nvSpPr>
        <p:spPr>
          <a:xfrm>
            <a:off x="3492500" y="1989138"/>
            <a:ext cx="1295400" cy="36036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FF33CC"/>
                </a:solidFill>
              </a:rPr>
              <a:t>الثريد</a:t>
            </a:r>
          </a:p>
        </p:txBody>
      </p:sp>
      <p:sp>
        <p:nvSpPr>
          <p:cNvPr id="9" name="مستطيل 8"/>
          <p:cNvSpPr/>
          <p:nvPr/>
        </p:nvSpPr>
        <p:spPr>
          <a:xfrm>
            <a:off x="539750" y="3213100"/>
            <a:ext cx="3527425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FF33CC"/>
                </a:solidFill>
              </a:rPr>
              <a:t>طعام مكون من دقيق البر</a:t>
            </a:r>
          </a:p>
        </p:txBody>
      </p:sp>
      <p:sp>
        <p:nvSpPr>
          <p:cNvPr id="10" name="مستطيل 9"/>
          <p:cNvSpPr/>
          <p:nvPr/>
        </p:nvSpPr>
        <p:spPr>
          <a:xfrm>
            <a:off x="5148263" y="4221163"/>
            <a:ext cx="1295400" cy="360362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FF33CC"/>
                </a:solidFill>
              </a:rPr>
              <a:t>القديد</a:t>
            </a:r>
          </a:p>
        </p:txBody>
      </p:sp>
      <p:sp>
        <p:nvSpPr>
          <p:cNvPr id="11" name="مستطيل 10"/>
          <p:cNvSpPr/>
          <p:nvPr/>
        </p:nvSpPr>
        <p:spPr>
          <a:xfrm>
            <a:off x="1476375" y="5157788"/>
            <a:ext cx="2663825" cy="431800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>
              <a:defRPr/>
            </a:pPr>
            <a:r>
              <a:rPr lang="ar-SA" sz="2800" b="1">
                <a:solidFill>
                  <a:srgbClr val="FF33CC"/>
                </a:solidFill>
              </a:rPr>
              <a:t>طعام مجفف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6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6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6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1682" name="مجموعة 8"/>
          <p:cNvGrpSpPr>
            <a:grpSpLocks/>
          </p:cNvGrpSpPr>
          <p:nvPr/>
        </p:nvGrpSpPr>
        <p:grpSpPr bwMode="auto">
          <a:xfrm>
            <a:off x="1795463" y="6242050"/>
            <a:ext cx="6305550" cy="579438"/>
            <a:chOff x="1919144" y="6248360"/>
            <a:chExt cx="6305832" cy="579160"/>
          </a:xfrm>
        </p:grpSpPr>
        <p:sp>
          <p:nvSpPr>
            <p:cNvPr id="3" name="مخطط انسيابي: تحضير 2">
              <a:hlinkClick r:id="" action="ppaction://hlinkshowjump?jump=firstslide" highlightClick="1">
                <a:snd r:embed="rId2" name="الترجمة من Google#en-ar-ط§ظ„طھظ„_3.wav"/>
              </a:hlinkClick>
              <a:hlinkHover r:id="" action="ppaction://noaction">
                <a:snd r:embed="rId2" name="الترجمة من Google#en-ar-ط§ظ„طھظ„_3.wav"/>
              </a:hlinkHover>
            </p:cNvPr>
            <p:cNvSpPr/>
            <p:nvPr/>
          </p:nvSpPr>
          <p:spPr>
            <a:xfrm>
              <a:off x="3263816" y="6292789"/>
              <a:ext cx="3743492" cy="488715"/>
            </a:xfrm>
            <a:prstGeom prst="flowChartPreparation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b="1" dirty="0">
                  <a:hlinkClick r:id="rId3" action="ppaction://hlinksldjump"/>
                </a:rPr>
                <a:t>الصفحة الرئيسية</a:t>
              </a:r>
              <a:endParaRPr lang="ar-SA" sz="2800" b="1" dirty="0"/>
            </a:p>
          </p:txBody>
        </p:sp>
        <p:sp>
          <p:nvSpPr>
            <p:cNvPr id="4" name="سهم مسنن إلى اليمين 3">
              <a:hlinkClick r:id="" action="ppaction://hlinkshowjump?jump=previousslide" highlightClick="1">
                <a:snd r:embed="rId4" name="الترجمة من Google#en-ar-ط§ظ„طھظ„_2.wav"/>
              </a:hlinkClick>
              <a:hlinkHover r:id="" action="ppaction://noaction" highlightClick="1">
                <a:snd r:embed="rId4" name="الترجمة من Google#en-ar-ط§ظ„طھظ„_2.wav"/>
              </a:hlinkHover>
            </p:cNvPr>
            <p:cNvSpPr/>
            <p:nvPr/>
          </p:nvSpPr>
          <p:spPr>
            <a:xfrm>
              <a:off x="6208752" y="6248360"/>
              <a:ext cx="2016224" cy="579160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5" action="ppaction://hlinksldjump"/>
                </a:rPr>
                <a:t>السابق</a:t>
              </a:r>
              <a:endParaRPr lang="ar-SA" sz="2800" dirty="0"/>
            </a:p>
          </p:txBody>
        </p:sp>
        <p:sp>
          <p:nvSpPr>
            <p:cNvPr id="5" name="سهم مسنن إلى اليمين 4">
              <a:hlinkClick r:id="" action="ppaction://hlinkshowjump?jump=nextslide" highlightClick="1">
                <a:snd r:embed="rId6" name="الترجمة من Google#en-ar-ط§ظ„طھظ„.wav"/>
              </a:hlinkClick>
              <a:hlinkHover r:id="" action="ppaction://noaction">
                <a:snd r:embed="rId6" name="الترجمة من Google#en-ar-ط§ظ„طھظ„.wav"/>
              </a:hlinkHover>
            </p:cNvPr>
            <p:cNvSpPr/>
            <p:nvPr/>
          </p:nvSpPr>
          <p:spPr>
            <a:xfrm flipH="1">
              <a:off x="1919144" y="6252099"/>
              <a:ext cx="2088232" cy="575421"/>
            </a:xfrm>
            <a:prstGeom prst="notchedRightArrow">
              <a:avLst>
                <a:gd name="adj1" fmla="val 83331"/>
                <a:gd name="adj2" fmla="val 99997"/>
              </a:avLst>
            </a:prstGeom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ar-SA" sz="2800" dirty="0">
                  <a:hlinkClick r:id="rId7" action="ppaction://hlinksldjump"/>
                </a:rPr>
                <a:t>التالي</a:t>
              </a:r>
              <a:endParaRPr lang="ar-SA" sz="2800" dirty="0"/>
            </a:p>
          </p:txBody>
        </p:sp>
      </p:grpSp>
      <p:pic>
        <p:nvPicPr>
          <p:cNvPr id="6" name="Picture 2" descr="C:\Documents and Settings\نور المعلم\My Documents\My Pictures\exit[1].png">
            <a:hlinkClick r:id="" action="ppaction://hlinkshowjump?jump=endshow" highlightClick="1"/>
            <a:hlinkHover r:id="" action="ppaction://noaction" highlightClick="1">
              <a:snd r:embed="rId8" name="الترجمة من Google#en-ar-ط§ظ„طھظ„_4.wav"/>
            </a:hlinkHover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251520" y="6058258"/>
            <a:ext cx="1008112" cy="899134"/>
          </a:xfrm>
          <a:prstGeom prst="rect">
            <a:avLst/>
          </a:prstGeom>
          <a:noFill/>
          <a:effectLst>
            <a:glow rad="101600">
              <a:schemeClr val="accent1">
                <a:satMod val="175000"/>
                <a:alpha val="40000"/>
              </a:schemeClr>
            </a:glow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</p:pic>
      <p:sp>
        <p:nvSpPr>
          <p:cNvPr id="7" name="مربع نص 6"/>
          <p:cNvSpPr txBox="1"/>
          <p:nvPr/>
        </p:nvSpPr>
        <p:spPr>
          <a:xfrm>
            <a:off x="683568" y="1340768"/>
            <a:ext cx="7920880" cy="2800767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  <a:innerShdw blurRad="63500" dist="50800" dir="5400000">
              <a:prstClr val="black">
                <a:alpha val="50000"/>
              </a:prstClr>
            </a:innerShdw>
          </a:effectLst>
          <a:scene3d>
            <a:camera prst="perspectiveRelaxed"/>
            <a:lightRig rig="threePt" dir="t"/>
          </a:scene3d>
          <a:sp3d>
            <a:bevelT w="152400" h="50800" prst="softRound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1">
            <a:spAutoFit/>
          </a:bodyPr>
          <a:lstStyle/>
          <a:p>
            <a:pPr algn="ctr">
              <a:defRPr/>
            </a:pPr>
            <a:r>
              <a:rPr lang="ar-SA" sz="8800" dirty="0"/>
              <a:t>مع أرق الأمنيات بالتوفيق والنجاح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0"/>
  <p:tag name="MMPROD_UIDATA" val="&lt;database version=&quot;7.0&quot;&gt;&lt;object type=&quot;1&quot; unique_id=&quot;10001&quot;&gt;&lt;object type=&quot;2&quot; unique_id=&quot;10270&quot;&gt;&lt;object type=&quot;3&quot; unique_id=&quot;12120&quot;&gt;&lt;property id=&quot;20148&quot; value=&quot;5&quot;/&gt;&lt;property id=&quot;20300&quot; value=&quot;Slide 1&quot;/&gt;&lt;property id=&quot;20307&quot; value=&quot;665&quot;/&gt;&lt;/object&gt;&lt;object type=&quot;3&quot; unique_id=&quot;12121&quot;&gt;&lt;property id=&quot;20148&quot; value=&quot;5&quot;/&gt;&lt;property id=&quot;20300&quot; value=&quot;Slide 2&quot;/&gt;&lt;property id=&quot;20307&quot; value=&quot;666&quot;/&gt;&lt;/object&gt;&lt;object type=&quot;3&quot; unique_id=&quot;12122&quot;&gt;&lt;property id=&quot;20148&quot; value=&quot;5&quot;/&gt;&lt;property id=&quot;20300&quot; value=&quot;Slide 3&quot;/&gt;&lt;property id=&quot;20307&quot; value=&quot;667&quot;/&gt;&lt;/object&gt;&lt;object type=&quot;3&quot; unique_id=&quot;12123&quot;&gt;&lt;property id=&quot;20148&quot; value=&quot;5&quot;/&gt;&lt;property id=&quot;20300&quot; value=&quot;Slide 4&quot;/&gt;&lt;property id=&quot;20307&quot; value=&quot;538&quot;/&gt;&lt;/object&gt;&lt;object type=&quot;3&quot; unique_id=&quot;12124&quot;&gt;&lt;property id=&quot;20148&quot; value=&quot;5&quot;/&gt;&lt;property id=&quot;20300&quot; value=&quot;Slide 5&quot;/&gt;&lt;property id=&quot;20307&quot; value=&quot;540&quot;/&gt;&lt;/object&gt;&lt;object type=&quot;3&quot; unique_id=&quot;12125&quot;&gt;&lt;property id=&quot;20148&quot; value=&quot;5&quot;/&gt;&lt;property id=&quot;20300&quot; value=&quot;Slide 6&quot;/&gt;&lt;property id=&quot;20307&quot; value=&quot;542&quot;/&gt;&lt;/object&gt;&lt;object type=&quot;3&quot; unique_id=&quot;12126&quot;&gt;&lt;property id=&quot;20148&quot; value=&quot;5&quot;/&gt;&lt;property id=&quot;20300&quot; value=&quot;Slide 7&quot;/&gt;&lt;property id=&quot;20307&quot; value=&quot;543&quot;/&gt;&lt;/object&gt;&lt;object type=&quot;3&quot; unique_id=&quot;12127&quot;&gt;&lt;property id=&quot;20148&quot; value=&quot;5&quot;/&gt;&lt;property id=&quot;20300&quot; value=&quot;Slide 8&quot;/&gt;&lt;property id=&quot;20307&quot; value=&quot;544&quot;/&gt;&lt;/object&gt;&lt;object type=&quot;3&quot; unique_id=&quot;12128&quot;&gt;&lt;property id=&quot;20148&quot; value=&quot;5&quot;/&gt;&lt;property id=&quot;20300&quot; value=&quot;Slide 9&quot;/&gt;&lt;property id=&quot;20307&quot; value=&quot;545&quot;/&gt;&lt;/object&gt;&lt;object type=&quot;3&quot; unique_id=&quot;12129&quot;&gt;&lt;property id=&quot;20148&quot; value=&quot;5&quot;/&gt;&lt;property id=&quot;20300&quot; value=&quot;Slide 10&quot;/&gt;&lt;property id=&quot;20307&quot; value=&quot;546&quot;/&gt;&lt;/object&gt;&lt;object type=&quot;3&quot; unique_id=&quot;12130&quot;&gt;&lt;property id=&quot;20148&quot; value=&quot;5&quot;/&gt;&lt;property id=&quot;20300&quot; value=&quot;Slide 11&quot;/&gt;&lt;property id=&quot;20307&quot; value=&quot;548&quot;/&gt;&lt;/object&gt;&lt;object type=&quot;3&quot; unique_id=&quot;12131&quot;&gt;&lt;property id=&quot;20148&quot; value=&quot;5&quot;/&gt;&lt;property id=&quot;20300&quot; value=&quot;Slide 12&quot;/&gt;&lt;property id=&quot;20307&quot; value=&quot;549&quot;/&gt;&lt;/object&gt;&lt;object type=&quot;3&quot; unique_id=&quot;12132&quot;&gt;&lt;property id=&quot;20148&quot; value=&quot;5&quot;/&gt;&lt;property id=&quot;20300&quot; value=&quot;Slide 13&quot;/&gt;&lt;property id=&quot;20307&quot; value=&quot;550&quot;/&gt;&lt;/object&gt;&lt;object type=&quot;3&quot; unique_id=&quot;12133&quot;&gt;&lt;property id=&quot;20148&quot; value=&quot;5&quot;/&gt;&lt;property id=&quot;20300&quot; value=&quot;Slide 14&quot;/&gt;&lt;property id=&quot;20307&quot; value=&quot;551&quot;/&gt;&lt;/object&gt;&lt;object type=&quot;3&quot; unique_id=&quot;12134&quot;&gt;&lt;property id=&quot;20148&quot; value=&quot;5&quot;/&gt;&lt;property id=&quot;20300&quot; value=&quot;Slide 15&quot;/&gt;&lt;property id=&quot;20307&quot; value=&quot;552&quot;/&gt;&lt;/object&gt;&lt;object type=&quot;3&quot; unique_id=&quot;12135&quot;&gt;&lt;property id=&quot;20148&quot; value=&quot;5&quot;/&gt;&lt;property id=&quot;20300&quot; value=&quot;Slide 16&quot;/&gt;&lt;property id=&quot;20307&quot; value=&quot;553&quot;/&gt;&lt;/object&gt;&lt;object type=&quot;3&quot; unique_id=&quot;12136&quot;&gt;&lt;property id=&quot;20148&quot; value=&quot;5&quot;/&gt;&lt;property id=&quot;20300&quot; value=&quot;Slide 17&quot;/&gt;&lt;property id=&quot;20307&quot; value=&quot;554&quot;/&gt;&lt;/object&gt;&lt;object type=&quot;3&quot; unique_id=&quot;12137&quot;&gt;&lt;property id=&quot;20148&quot; value=&quot;5&quot;/&gt;&lt;property id=&quot;20300&quot; value=&quot;Slide 18&quot;/&gt;&lt;property id=&quot;20307&quot; value=&quot;556&quot;/&gt;&lt;/object&gt;&lt;object type=&quot;3&quot; unique_id=&quot;12138&quot;&gt;&lt;property id=&quot;20148&quot; value=&quot;5&quot;/&gt;&lt;property id=&quot;20300&quot; value=&quot;Slide 19&quot;/&gt;&lt;property id=&quot;20307&quot; value=&quot;557&quot;/&gt;&lt;/object&gt;&lt;object type=&quot;3&quot; unique_id=&quot;12139&quot;&gt;&lt;property id=&quot;20148&quot; value=&quot;5&quot;/&gt;&lt;property id=&quot;20300&quot; value=&quot;Slide 20&quot;/&gt;&lt;property id=&quot;20307&quot; value=&quot;558&quot;/&gt;&lt;/object&gt;&lt;object type=&quot;3&quot; unique_id=&quot;12140&quot;&gt;&lt;property id=&quot;20148&quot; value=&quot;5&quot;/&gt;&lt;property id=&quot;20300&quot; value=&quot;Slide 21&quot;/&gt;&lt;property id=&quot;20307&quot; value=&quot;559&quot;/&gt;&lt;/object&gt;&lt;object type=&quot;3&quot; unique_id=&quot;12141&quot;&gt;&lt;property id=&quot;20148&quot; value=&quot;5&quot;/&gt;&lt;property id=&quot;20300&quot; value=&quot;Slide 22&quot;/&gt;&lt;property id=&quot;20307&quot; value=&quot;577&quot;/&gt;&lt;/object&gt;&lt;object type=&quot;3&quot; unique_id=&quot;12142&quot;&gt;&lt;property id=&quot;20148&quot; value=&quot;5&quot;/&gt;&lt;property id=&quot;20300&quot; value=&quot;Slide 23&quot;/&gt;&lt;property id=&quot;20307&quot; value=&quot;578&quot;/&gt;&lt;/object&gt;&lt;object type=&quot;3&quot; unique_id=&quot;12143&quot;&gt;&lt;property id=&quot;20148&quot; value=&quot;5&quot;/&gt;&lt;property id=&quot;20300&quot; value=&quot;Slide 24&quot;/&gt;&lt;property id=&quot;20307&quot; value=&quot;579&quot;/&gt;&lt;/object&gt;&lt;object type=&quot;3&quot; unique_id=&quot;12144&quot;&gt;&lt;property id=&quot;20148&quot; value=&quot;5&quot;/&gt;&lt;property id=&quot;20300&quot; value=&quot;Slide 25&quot;/&gt;&lt;property id=&quot;20307&quot; value=&quot;580&quot;/&gt;&lt;/object&gt;&lt;object type=&quot;3&quot; unique_id=&quot;12145&quot;&gt;&lt;property id=&quot;20148&quot; value=&quot;5&quot;/&gt;&lt;property id=&quot;20300&quot; value=&quot;Slide 26&quot;/&gt;&lt;property id=&quot;20307&quot; value=&quot;609&quot;/&gt;&lt;/object&gt;&lt;object type=&quot;3&quot; unique_id=&quot;12146&quot;&gt;&lt;property id=&quot;20148&quot; value=&quot;5&quot;/&gt;&lt;property id=&quot;20300&quot; value=&quot;Slide 27&quot;/&gt;&lt;property id=&quot;20307&quot; value=&quot;610&quot;/&gt;&lt;/object&gt;&lt;object type=&quot;3&quot; unique_id=&quot;12147&quot;&gt;&lt;property id=&quot;20148&quot; value=&quot;5&quot;/&gt;&lt;property id=&quot;20300&quot; value=&quot;Slide 28&quot;/&gt;&lt;property id=&quot;20307&quot; value=&quot;581&quot;/&gt;&lt;/object&gt;&lt;object type=&quot;3&quot; unique_id=&quot;12148&quot;&gt;&lt;property id=&quot;20148&quot; value=&quot;5&quot;/&gt;&lt;property id=&quot;20300&quot; value=&quot;Slide 29&quot;/&gt;&lt;property id=&quot;20307&quot; value=&quot;582&quot;/&gt;&lt;/object&gt;&lt;object type=&quot;3&quot; unique_id=&quot;12149&quot;&gt;&lt;property id=&quot;20148&quot; value=&quot;5&quot;/&gt;&lt;property id=&quot;20300&quot; value=&quot;Slide 30&quot;/&gt;&lt;property id=&quot;20307&quot; value=&quot;583&quot;/&gt;&lt;/object&gt;&lt;object type=&quot;3&quot; unique_id=&quot;12150&quot;&gt;&lt;property id=&quot;20148&quot; value=&quot;5&quot;/&gt;&lt;property id=&quot;20300&quot; value=&quot;Slide 31&quot;/&gt;&lt;property id=&quot;20307&quot; value=&quot;584&quot;/&gt;&lt;/object&gt;&lt;object type=&quot;3&quot; unique_id=&quot;12151&quot;&gt;&lt;property id=&quot;20148&quot; value=&quot;5&quot;/&gt;&lt;property id=&quot;20300&quot; value=&quot;Slide 32&quot;/&gt;&lt;property id=&quot;20307&quot; value=&quot;585&quot;/&gt;&lt;/object&gt;&lt;object type=&quot;3&quot; unique_id=&quot;12152&quot;&gt;&lt;property id=&quot;20148&quot; value=&quot;5&quot;/&gt;&lt;property id=&quot;20300&quot; value=&quot;Slide 33&quot;/&gt;&lt;property id=&quot;20307&quot; value=&quot;586&quot;/&gt;&lt;/object&gt;&lt;object type=&quot;3&quot; unique_id=&quot;12153&quot;&gt;&lt;property id=&quot;20148&quot; value=&quot;5&quot;/&gt;&lt;property id=&quot;20300&quot; value=&quot;Slide 34&quot;/&gt;&lt;property id=&quot;20307&quot; value=&quot;560&quot;/&gt;&lt;/object&gt;&lt;object type=&quot;3&quot; unique_id=&quot;12154&quot;&gt;&lt;property id=&quot;20148&quot; value=&quot;5&quot;/&gt;&lt;property id=&quot;20300&quot; value=&quot;Slide 35&quot;/&gt;&lt;property id=&quot;20307&quot; value=&quot;587&quot;/&gt;&lt;/object&gt;&lt;object type=&quot;3&quot; unique_id=&quot;12155&quot;&gt;&lt;property id=&quot;20148&quot; value=&quot;5&quot;/&gt;&lt;property id=&quot;20300&quot; value=&quot;Slide 36&quot;/&gt;&lt;property id=&quot;20307&quot; value=&quot;588&quot;/&gt;&lt;/object&gt;&lt;object type=&quot;3&quot; unique_id=&quot;12156&quot;&gt;&lt;property id=&quot;20148&quot; value=&quot;5&quot;/&gt;&lt;property id=&quot;20300&quot; value=&quot;Slide 37&quot;/&gt;&lt;property id=&quot;20307&quot; value=&quot;589&quot;/&gt;&lt;/object&gt;&lt;object type=&quot;3&quot; unique_id=&quot;12157&quot;&gt;&lt;property id=&quot;20148&quot; value=&quot;5&quot;/&gt;&lt;property id=&quot;20300&quot; value=&quot;Slide 38&quot;/&gt;&lt;property id=&quot;20307&quot; value=&quot;590&quot;/&gt;&lt;/object&gt;&lt;object type=&quot;3&quot; unique_id=&quot;12158&quot;&gt;&lt;property id=&quot;20148&quot; value=&quot;5&quot;/&gt;&lt;property id=&quot;20300&quot; value=&quot;Slide 39&quot;/&gt;&lt;property id=&quot;20307&quot; value=&quot;591&quot;/&gt;&lt;/object&gt;&lt;object type=&quot;3&quot; unique_id=&quot;12159&quot;&gt;&lt;property id=&quot;20148&quot; value=&quot;5&quot;/&gt;&lt;property id=&quot;20300&quot; value=&quot;Slide 40&quot;/&gt;&lt;property id=&quot;20307&quot; value=&quot;592&quot;/&gt;&lt;/object&gt;&lt;object type=&quot;3&quot; unique_id=&quot;12160&quot;&gt;&lt;property id=&quot;20148&quot; value=&quot;5&quot;/&gt;&lt;property id=&quot;20300&quot; value=&quot;Slide 41&quot;/&gt;&lt;property id=&quot;20307&quot; value=&quot;593&quot;/&gt;&lt;/object&gt;&lt;object type=&quot;3&quot; unique_id=&quot;12161&quot;&gt;&lt;property id=&quot;20148&quot; value=&quot;5&quot;/&gt;&lt;property id=&quot;20300&quot; value=&quot;Slide 42&quot;/&gt;&lt;property id=&quot;20307&quot; value=&quot;594&quot;/&gt;&lt;/object&gt;&lt;object type=&quot;3&quot; unique_id=&quot;12162&quot;&gt;&lt;property id=&quot;20148&quot; value=&quot;5&quot;/&gt;&lt;property id=&quot;20300&quot; value=&quot;Slide 43&quot;/&gt;&lt;property id=&quot;20307&quot; value=&quot;595&quot;/&gt;&lt;/object&gt;&lt;object type=&quot;3&quot; unique_id=&quot;12163&quot;&gt;&lt;property id=&quot;20148&quot; value=&quot;5&quot;/&gt;&lt;property id=&quot;20300&quot; value=&quot;Slide 44&quot;/&gt;&lt;property id=&quot;20307&quot; value=&quot;596&quot;/&gt;&lt;/object&gt;&lt;object type=&quot;3&quot; unique_id=&quot;12164&quot;&gt;&lt;property id=&quot;20148&quot; value=&quot;5&quot;/&gt;&lt;property id=&quot;20300&quot; value=&quot;Slide 45&quot;/&gt;&lt;property id=&quot;20307&quot; value=&quot;597&quot;/&gt;&lt;/object&gt;&lt;object type=&quot;3&quot; unique_id=&quot;12165&quot;&gt;&lt;property id=&quot;20148&quot; value=&quot;5&quot;/&gt;&lt;property id=&quot;20300&quot; value=&quot;Slide 46&quot;/&gt;&lt;property id=&quot;20307&quot; value=&quot;598&quot;/&gt;&lt;/object&gt;&lt;object type=&quot;3&quot; unique_id=&quot;12166&quot;&gt;&lt;property id=&quot;20148&quot; value=&quot;5&quot;/&gt;&lt;property id=&quot;20300&quot; value=&quot;Slide 47&quot;/&gt;&lt;property id=&quot;20307&quot; value=&quot;599&quot;/&gt;&lt;/object&gt;&lt;object type=&quot;3&quot; unique_id=&quot;12167&quot;&gt;&lt;property id=&quot;20148&quot; value=&quot;5&quot;/&gt;&lt;property id=&quot;20300&quot; value=&quot;Slide 48&quot;/&gt;&lt;property id=&quot;20307&quot; value=&quot;600&quot;/&gt;&lt;/object&gt;&lt;object type=&quot;3&quot; unique_id=&quot;12168&quot;&gt;&lt;property id=&quot;20148&quot; value=&quot;5&quot;/&gt;&lt;property id=&quot;20300&quot; value=&quot;Slide 49&quot;/&gt;&lt;property id=&quot;20307&quot; value=&quot;601&quot;/&gt;&lt;/object&gt;&lt;object type=&quot;3&quot; unique_id=&quot;12169&quot;&gt;&lt;property id=&quot;20148&quot; value=&quot;5&quot;/&gt;&lt;property id=&quot;20300&quot; value=&quot;Slide 50&quot;/&gt;&lt;property id=&quot;20307&quot; value=&quot;602&quot;/&gt;&lt;/object&gt;&lt;object type=&quot;3&quot; unique_id=&quot;12170&quot;&gt;&lt;property id=&quot;20148&quot; value=&quot;5&quot;/&gt;&lt;property id=&quot;20300&quot; value=&quot;Slide 51&quot;/&gt;&lt;property id=&quot;20307&quot; value=&quot;603&quot;/&gt;&lt;/object&gt;&lt;object type=&quot;3&quot; unique_id=&quot;12171&quot;&gt;&lt;property id=&quot;20148&quot; value=&quot;5&quot;/&gt;&lt;property id=&quot;20300&quot; value=&quot;Slide 52&quot;/&gt;&lt;property id=&quot;20307&quot; value=&quot;604&quot;/&gt;&lt;/object&gt;&lt;object type=&quot;3&quot; unique_id=&quot;12172&quot;&gt;&lt;property id=&quot;20148&quot; value=&quot;5&quot;/&gt;&lt;property id=&quot;20300&quot; value=&quot;Slide 53&quot;/&gt;&lt;property id=&quot;20307&quot; value=&quot;605&quot;/&gt;&lt;/object&gt;&lt;object type=&quot;3&quot; unique_id=&quot;12173&quot;&gt;&lt;property id=&quot;20148&quot; value=&quot;5&quot;/&gt;&lt;property id=&quot;20300&quot; value=&quot;Slide 54&quot;/&gt;&lt;property id=&quot;20307&quot; value=&quot;611&quot;/&gt;&lt;/object&gt;&lt;object type=&quot;3&quot; unique_id=&quot;12174&quot;&gt;&lt;property id=&quot;20148&quot; value=&quot;5&quot;/&gt;&lt;property id=&quot;20300&quot; value=&quot;Slide 55&quot;/&gt;&lt;property id=&quot;20307&quot; value=&quot;612&quot;/&gt;&lt;/object&gt;&lt;object type=&quot;3&quot; unique_id=&quot;12175&quot;&gt;&lt;property id=&quot;20148&quot; value=&quot;5&quot;/&gt;&lt;property id=&quot;20300&quot; value=&quot;Slide 56&quot;/&gt;&lt;property id=&quot;20307&quot; value=&quot;613&quot;/&gt;&lt;/object&gt;&lt;object type=&quot;3&quot; unique_id=&quot;12176&quot;&gt;&lt;property id=&quot;20148&quot; value=&quot;5&quot;/&gt;&lt;property id=&quot;20300&quot; value=&quot;Slide 57&quot;/&gt;&lt;property id=&quot;20307&quot; value=&quot;614&quot;/&gt;&lt;/object&gt;&lt;object type=&quot;3&quot; unique_id=&quot;12177&quot;&gt;&lt;property id=&quot;20148&quot; value=&quot;5&quot;/&gt;&lt;property id=&quot;20300&quot; value=&quot;Slide 58&quot;/&gt;&lt;property id=&quot;20307&quot; value=&quot;615&quot;/&gt;&lt;/object&gt;&lt;object type=&quot;3&quot; unique_id=&quot;12178&quot;&gt;&lt;property id=&quot;20148&quot; value=&quot;5&quot;/&gt;&lt;property id=&quot;20300&quot; value=&quot;Slide 59&quot;/&gt;&lt;property id=&quot;20307&quot; value=&quot;616&quot;/&gt;&lt;/object&gt;&lt;object type=&quot;3&quot; unique_id=&quot;12179&quot;&gt;&lt;property id=&quot;20148&quot; value=&quot;5&quot;/&gt;&lt;property id=&quot;20300&quot; value=&quot;Slide 60&quot;/&gt;&lt;property id=&quot;20307&quot; value=&quot;617&quot;/&gt;&lt;/object&gt;&lt;object type=&quot;3&quot; unique_id=&quot;12180&quot;&gt;&lt;property id=&quot;20148&quot; value=&quot;5&quot;/&gt;&lt;property id=&quot;20300&quot; value=&quot;Slide 61&quot;/&gt;&lt;property id=&quot;20307&quot; value=&quot;618&quot;/&gt;&lt;/object&gt;&lt;object type=&quot;3&quot; unique_id=&quot;12181&quot;&gt;&lt;property id=&quot;20148&quot; value=&quot;5&quot;/&gt;&lt;property id=&quot;20300&quot; value=&quot;Slide 62&quot;/&gt;&lt;property id=&quot;20307&quot; value=&quot;619&quot;/&gt;&lt;/object&gt;&lt;object type=&quot;3&quot; unique_id=&quot;12182&quot;&gt;&lt;property id=&quot;20148&quot; value=&quot;5&quot;/&gt;&lt;property id=&quot;20300&quot; value=&quot;Slide 63&quot;/&gt;&lt;property id=&quot;20307&quot; value=&quot;620&quot;/&gt;&lt;/object&gt;&lt;object type=&quot;3&quot; unique_id=&quot;12183&quot;&gt;&lt;property id=&quot;20148&quot; value=&quot;5&quot;/&gt;&lt;property id=&quot;20300&quot; value=&quot;Slide 64&quot;/&gt;&lt;property id=&quot;20307&quot; value=&quot;621&quot;/&gt;&lt;/object&gt;&lt;object type=&quot;3&quot; unique_id=&quot;12184&quot;&gt;&lt;property id=&quot;20148&quot; value=&quot;5&quot;/&gt;&lt;property id=&quot;20300&quot; value=&quot;Slide 65&quot;/&gt;&lt;property id=&quot;20307&quot; value=&quot;622&quot;/&gt;&lt;/object&gt;&lt;object type=&quot;3&quot; unique_id=&quot;12185&quot;&gt;&lt;property id=&quot;20148&quot; value=&quot;5&quot;/&gt;&lt;property id=&quot;20300&quot; value=&quot;Slide 66&quot;/&gt;&lt;property id=&quot;20307&quot; value=&quot;623&quot;/&gt;&lt;/object&gt;&lt;object type=&quot;3&quot; unique_id=&quot;12186&quot;&gt;&lt;property id=&quot;20148&quot; value=&quot;5&quot;/&gt;&lt;property id=&quot;20300&quot; value=&quot;Slide 67&quot;/&gt;&lt;property id=&quot;20307&quot; value=&quot;624&quot;/&gt;&lt;/object&gt;&lt;object type=&quot;3&quot; unique_id=&quot;12187&quot;&gt;&lt;property id=&quot;20148&quot; value=&quot;5&quot;/&gt;&lt;property id=&quot;20300&quot; value=&quot;Slide 68&quot;/&gt;&lt;property id=&quot;20307&quot; value=&quot;625&quot;/&gt;&lt;/object&gt;&lt;object type=&quot;3&quot; unique_id=&quot;12188&quot;&gt;&lt;property id=&quot;20148&quot; value=&quot;5&quot;/&gt;&lt;property id=&quot;20300&quot; value=&quot;Slide 69&quot;/&gt;&lt;property id=&quot;20307&quot; value=&quot;648&quot;/&gt;&lt;/object&gt;&lt;/object&gt;&lt;object type=&quot;8&quot; unique_id=&quot;10330&quot;&gt;&lt;/object&gt;&lt;/object&gt;&lt;/database&gt;"/>
  <p:tag name="SECTOMILLISECCONVERTED" val="1"/>
</p:tagLst>
</file>

<file path=ppt/theme/theme1.xml><?xml version="1.0" encoding="utf-8"?>
<a:theme xmlns:a="http://schemas.openxmlformats.org/drawingml/2006/main" name="3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3</Template>
  <TotalTime>0</TotalTime>
  <Words>915</Words>
  <Application>Microsoft Office PowerPoint</Application>
  <PresentationFormat>عرض على الشاشة (3:4)‏</PresentationFormat>
  <Paragraphs>408</Paragraphs>
  <Slides>69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69</vt:i4>
      </vt:variant>
    </vt:vector>
  </HeadingPairs>
  <TitlesOfParts>
    <vt:vector size="70" baseType="lpstr">
      <vt:lpstr>3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  <vt:lpstr>الشريحة 12</vt:lpstr>
      <vt:lpstr>الشريحة 13</vt:lpstr>
      <vt:lpstr>الشريحة 14</vt:lpstr>
      <vt:lpstr>الشريحة 15</vt:lpstr>
      <vt:lpstr>الشريحة 16</vt:lpstr>
      <vt:lpstr>الشريحة 17</vt:lpstr>
      <vt:lpstr>الشريحة 18</vt:lpstr>
      <vt:lpstr>الشريحة 19</vt:lpstr>
      <vt:lpstr>الشريحة 20</vt:lpstr>
      <vt:lpstr>الشريحة 21</vt:lpstr>
      <vt:lpstr>الشريحة 22</vt:lpstr>
      <vt:lpstr>الشريحة 23</vt:lpstr>
      <vt:lpstr>الشريحة 24</vt:lpstr>
      <vt:lpstr>الشريحة 25</vt:lpstr>
      <vt:lpstr>الشريحة 26</vt:lpstr>
      <vt:lpstr>الشريحة 27</vt:lpstr>
      <vt:lpstr>الشريحة 28</vt:lpstr>
      <vt:lpstr>الشريحة 29</vt:lpstr>
      <vt:lpstr>الشريحة 30</vt:lpstr>
      <vt:lpstr>الشريحة 31</vt:lpstr>
      <vt:lpstr>الشريحة 32</vt:lpstr>
      <vt:lpstr>الشريحة 33</vt:lpstr>
      <vt:lpstr>الشريحة 34</vt:lpstr>
      <vt:lpstr>الشريحة 35</vt:lpstr>
      <vt:lpstr>الشريحة 36</vt:lpstr>
      <vt:lpstr>الشريحة 37</vt:lpstr>
      <vt:lpstr>الشريحة 38</vt:lpstr>
      <vt:lpstr>الشريحة 39</vt:lpstr>
      <vt:lpstr>الشريحة 40</vt:lpstr>
      <vt:lpstr>الشريحة 41</vt:lpstr>
      <vt:lpstr>الشريحة 42</vt:lpstr>
      <vt:lpstr>الشريحة 43</vt:lpstr>
      <vt:lpstr>الشريحة 44</vt:lpstr>
      <vt:lpstr>الشريحة 45</vt:lpstr>
      <vt:lpstr>الشريحة 46</vt:lpstr>
      <vt:lpstr>الشريحة 47</vt:lpstr>
      <vt:lpstr>الشريحة 48</vt:lpstr>
      <vt:lpstr>الشريحة 49</vt:lpstr>
      <vt:lpstr>الشريحة 50</vt:lpstr>
      <vt:lpstr>الشريحة 51</vt:lpstr>
      <vt:lpstr>الشريحة 52</vt:lpstr>
      <vt:lpstr>الشريحة 53</vt:lpstr>
      <vt:lpstr>الشريحة 54</vt:lpstr>
      <vt:lpstr>الشريحة 55</vt:lpstr>
      <vt:lpstr>الشريحة 56</vt:lpstr>
      <vt:lpstr>الشريحة 57</vt:lpstr>
      <vt:lpstr>الشريحة 58</vt:lpstr>
      <vt:lpstr>الشريحة 59</vt:lpstr>
      <vt:lpstr>الشريحة 60</vt:lpstr>
      <vt:lpstr>الشريحة 61</vt:lpstr>
      <vt:lpstr>الشريحة 62</vt:lpstr>
      <vt:lpstr>الشريحة 63</vt:lpstr>
      <vt:lpstr>الشريحة 64</vt:lpstr>
      <vt:lpstr>الشريحة 65</vt:lpstr>
      <vt:lpstr>الشريحة 66</vt:lpstr>
      <vt:lpstr>الشريحة 67</vt:lpstr>
      <vt:lpstr>الشريحة 68</vt:lpstr>
      <vt:lpstr>الشريحة 69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الشريحة 1</dc:title>
  <dc:creator>dream</dc:creator>
  <cp:lastModifiedBy>dream</cp:lastModifiedBy>
  <cp:revision>1</cp:revision>
  <dcterms:created xsi:type="dcterms:W3CDTF">2014-07-05T10:52:26Z</dcterms:created>
  <dcterms:modified xsi:type="dcterms:W3CDTF">2014-07-05T10:52:50Z</dcterms:modified>
</cp:coreProperties>
</file>