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1" r:id="rId6"/>
    <p:sldId id="270" r:id="rId7"/>
    <p:sldId id="318" r:id="rId8"/>
    <p:sldId id="277" r:id="rId9"/>
    <p:sldId id="260" r:id="rId10"/>
    <p:sldId id="311" r:id="rId11"/>
    <p:sldId id="283" r:id="rId12"/>
    <p:sldId id="313" r:id="rId13"/>
    <p:sldId id="312" r:id="rId14"/>
    <p:sldId id="314" r:id="rId15"/>
    <p:sldId id="315" r:id="rId16"/>
    <p:sldId id="278" r:id="rId17"/>
    <p:sldId id="262" r:id="rId18"/>
    <p:sldId id="263" r:id="rId19"/>
    <p:sldId id="317" r:id="rId20"/>
    <p:sldId id="316" r:id="rId21"/>
    <p:sldId id="287" r:id="rId22"/>
    <p:sldId id="266" r:id="rId23"/>
    <p:sldId id="264" r:id="rId24"/>
    <p:sldId id="274" r:id="rId25"/>
    <p:sldId id="288" r:id="rId26"/>
    <p:sldId id="281" r:id="rId27"/>
    <p:sldId id="268" r:id="rId28"/>
    <p:sldId id="319" r:id="rId29"/>
    <p:sldId id="289" r:id="rId30"/>
    <p:sldId id="284" r:id="rId31"/>
    <p:sldId id="291" r:id="rId32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34"/>
      <p:bold r:id="rId35"/>
      <p:italic r:id="rId36"/>
      <p:boldItalic r:id="rId37"/>
    </p:embeddedFont>
    <p:embeddedFont>
      <p:font typeface="Roboto Condensed Light" panose="020F0302020204030204" pitchFamily="34" charset="0"/>
      <p:regular r:id="rId38"/>
      <p:italic r:id="rId39"/>
    </p:embeddedFont>
    <p:embeddedFont>
      <p:font typeface="Rochester" panose="02000504000000020002" pitchFamily="2" charset="0"/>
      <p:regular r:id="rId40"/>
    </p:embeddedFont>
    <p:embeddedFont>
      <p:font typeface="Tahoma" panose="020B0604030504040204" pitchFamily="34" charset="0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6B35"/>
    <a:srgbClr val="6662EA"/>
    <a:srgbClr val="CC50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773CEA-A596-4FD2-BD69-D0AD6BB068D3}">
  <a:tblStyle styleId="{6E773CEA-A596-4FD2-BD69-D0AD6BB068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04"/>
    <p:restoredTop sz="94637"/>
  </p:normalViewPr>
  <p:slideViewPr>
    <p:cSldViewPr snapToGrid="0">
      <p:cViewPr>
        <p:scale>
          <a:sx n="110" d="100"/>
          <a:sy n="110" d="100"/>
        </p:scale>
        <p:origin x="376" y="6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DB7133-76BC-EC45-890F-49B6D4AA270F}" type="doc">
      <dgm:prSet loTypeId="urn:microsoft.com/office/officeart/2005/8/layout/hierarchy3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2E8E4751-2E7D-F345-8ED1-01C3705761B1}">
      <dgm:prSet phldrT="[نص]"/>
      <dgm:spPr/>
      <dgm:t>
        <a:bodyPr/>
        <a:lstStyle/>
        <a:p>
          <a:pPr rtl="1"/>
          <a:r>
            <a:rPr lang="ar-SA" dirty="0"/>
            <a:t>الحلول</a:t>
          </a:r>
        </a:p>
      </dgm:t>
    </dgm:pt>
    <dgm:pt modelId="{9499C257-321F-1C46-BA52-007B6807DA55}" type="parTrans" cxnId="{37C3225D-DE47-0C45-A168-6F89584FC149}">
      <dgm:prSet/>
      <dgm:spPr/>
      <dgm:t>
        <a:bodyPr/>
        <a:lstStyle/>
        <a:p>
          <a:pPr rtl="1"/>
          <a:endParaRPr lang="ar-SA"/>
        </a:p>
      </dgm:t>
    </dgm:pt>
    <dgm:pt modelId="{D7DCDD9F-4F51-0144-9FD3-54DEBFD8F5D8}" type="sibTrans" cxnId="{37C3225D-DE47-0C45-A168-6F89584FC149}">
      <dgm:prSet/>
      <dgm:spPr/>
      <dgm:t>
        <a:bodyPr/>
        <a:lstStyle/>
        <a:p>
          <a:pPr rtl="1"/>
          <a:endParaRPr lang="ar-SA"/>
        </a:p>
      </dgm:t>
    </dgm:pt>
    <dgm:pt modelId="{8C75DD33-A2E8-E741-AA27-39DFABCE919A}">
      <dgm:prSet phldrT="[نص]"/>
      <dgm:spPr/>
      <dgm:t>
        <a:bodyPr/>
        <a:lstStyle/>
        <a:p>
          <a:pPr rtl="1"/>
          <a:r>
            <a:rPr lang="ar-SA" dirty="0"/>
            <a:t>زيادة التوعية الدينية</a:t>
          </a:r>
        </a:p>
      </dgm:t>
    </dgm:pt>
    <dgm:pt modelId="{9518FE8A-A7D4-124E-AB86-723755F9C02F}" type="parTrans" cxnId="{414088A9-2FA2-0742-A8DF-BA7EC59A6681}">
      <dgm:prSet/>
      <dgm:spPr/>
      <dgm:t>
        <a:bodyPr/>
        <a:lstStyle/>
        <a:p>
          <a:pPr rtl="1"/>
          <a:endParaRPr lang="ar-SA"/>
        </a:p>
      </dgm:t>
    </dgm:pt>
    <dgm:pt modelId="{3CE60B6C-92CB-EC4E-9308-16CFC1747367}" type="sibTrans" cxnId="{414088A9-2FA2-0742-A8DF-BA7EC59A6681}">
      <dgm:prSet/>
      <dgm:spPr/>
      <dgm:t>
        <a:bodyPr/>
        <a:lstStyle/>
        <a:p>
          <a:pPr rtl="1"/>
          <a:endParaRPr lang="ar-SA"/>
        </a:p>
      </dgm:t>
    </dgm:pt>
    <dgm:pt modelId="{9A039BC5-4F6C-9748-9619-B7891BA74569}">
      <dgm:prSet phldrT="[نص]"/>
      <dgm:spPr/>
      <dgm:t>
        <a:bodyPr/>
        <a:lstStyle/>
        <a:p>
          <a:pPr rtl="1"/>
          <a:r>
            <a:rPr lang="ar-SA" dirty="0"/>
            <a:t>التوعية بأهمية النظافة</a:t>
          </a:r>
        </a:p>
      </dgm:t>
    </dgm:pt>
    <dgm:pt modelId="{82DF59C5-F162-5743-9B68-D130F84A3FC2}" type="parTrans" cxnId="{447F5FC3-8BA9-5240-9568-BA98A1A4CF10}">
      <dgm:prSet/>
      <dgm:spPr/>
      <dgm:t>
        <a:bodyPr/>
        <a:lstStyle/>
        <a:p>
          <a:pPr rtl="1"/>
          <a:endParaRPr lang="ar-SA"/>
        </a:p>
      </dgm:t>
    </dgm:pt>
    <dgm:pt modelId="{5511DC66-8A3F-9C4E-968A-01A25E6720E0}" type="sibTrans" cxnId="{447F5FC3-8BA9-5240-9568-BA98A1A4CF10}">
      <dgm:prSet/>
      <dgm:spPr/>
      <dgm:t>
        <a:bodyPr/>
        <a:lstStyle/>
        <a:p>
          <a:pPr rtl="1"/>
          <a:endParaRPr lang="ar-SA"/>
        </a:p>
      </dgm:t>
    </dgm:pt>
    <dgm:pt modelId="{DF64FD70-25F4-D14D-9F37-8590E0E8164D}">
      <dgm:prSet phldrT="[نص]"/>
      <dgm:spPr/>
      <dgm:t>
        <a:bodyPr/>
        <a:lstStyle/>
        <a:p>
          <a:pPr rtl="1"/>
          <a:r>
            <a:rPr lang="ar-SA" dirty="0"/>
            <a:t>الأسباب</a:t>
          </a:r>
        </a:p>
      </dgm:t>
    </dgm:pt>
    <dgm:pt modelId="{A5C5F27B-82B0-354E-9F42-77655478DF87}" type="parTrans" cxnId="{3C4D88E5-4F18-024B-A677-64D82EC2B2BC}">
      <dgm:prSet/>
      <dgm:spPr/>
      <dgm:t>
        <a:bodyPr/>
        <a:lstStyle/>
        <a:p>
          <a:pPr rtl="1"/>
          <a:endParaRPr lang="ar-SA"/>
        </a:p>
      </dgm:t>
    </dgm:pt>
    <dgm:pt modelId="{D12CECB7-1878-D841-B033-E532863EED2F}" type="sibTrans" cxnId="{3C4D88E5-4F18-024B-A677-64D82EC2B2BC}">
      <dgm:prSet/>
      <dgm:spPr/>
      <dgm:t>
        <a:bodyPr/>
        <a:lstStyle/>
        <a:p>
          <a:pPr rtl="1"/>
          <a:endParaRPr lang="ar-SA"/>
        </a:p>
      </dgm:t>
    </dgm:pt>
    <dgm:pt modelId="{144BD7FB-56C9-2740-85F4-2936BB11E255}">
      <dgm:prSet phldrT="[نص]"/>
      <dgm:spPr/>
      <dgm:t>
        <a:bodyPr/>
        <a:lstStyle/>
        <a:p>
          <a:pPr rtl="1"/>
          <a:r>
            <a:rPr lang="ar-SA" dirty="0"/>
            <a:t>ضعف الوازع الديني</a:t>
          </a:r>
        </a:p>
      </dgm:t>
    </dgm:pt>
    <dgm:pt modelId="{244DA742-8B0A-974D-B6EF-F20832D74C3A}" type="parTrans" cxnId="{E774C605-E3F1-6F49-A553-465E2ECD4A50}">
      <dgm:prSet/>
      <dgm:spPr/>
      <dgm:t>
        <a:bodyPr/>
        <a:lstStyle/>
        <a:p>
          <a:pPr rtl="1"/>
          <a:endParaRPr lang="ar-SA"/>
        </a:p>
      </dgm:t>
    </dgm:pt>
    <dgm:pt modelId="{94606AF1-0C79-A342-999A-981717CD19CA}" type="sibTrans" cxnId="{E774C605-E3F1-6F49-A553-465E2ECD4A50}">
      <dgm:prSet/>
      <dgm:spPr/>
      <dgm:t>
        <a:bodyPr/>
        <a:lstStyle/>
        <a:p>
          <a:pPr rtl="1"/>
          <a:endParaRPr lang="ar-SA"/>
        </a:p>
      </dgm:t>
    </dgm:pt>
    <dgm:pt modelId="{A7D9ABED-4293-FF48-9E40-E6CE2BF00020}">
      <dgm:prSet phldrT="[نص]"/>
      <dgm:spPr/>
      <dgm:t>
        <a:bodyPr/>
        <a:lstStyle/>
        <a:p>
          <a:pPr rtl="1"/>
          <a:r>
            <a:rPr lang="ar-SA" dirty="0"/>
            <a:t>الإهمال واللامبالاة</a:t>
          </a:r>
        </a:p>
      </dgm:t>
    </dgm:pt>
    <dgm:pt modelId="{AAB27E84-5C02-CB42-B6F9-9F00082052D5}" type="parTrans" cxnId="{090837C5-3403-AE4E-AC1B-0FCEA449392F}">
      <dgm:prSet/>
      <dgm:spPr/>
      <dgm:t>
        <a:bodyPr/>
        <a:lstStyle/>
        <a:p>
          <a:pPr rtl="1"/>
          <a:endParaRPr lang="ar-SA"/>
        </a:p>
      </dgm:t>
    </dgm:pt>
    <dgm:pt modelId="{7CDCDAA4-DD85-3141-8CCB-9DA4D6D77324}" type="sibTrans" cxnId="{090837C5-3403-AE4E-AC1B-0FCEA449392F}">
      <dgm:prSet/>
      <dgm:spPr/>
      <dgm:t>
        <a:bodyPr/>
        <a:lstStyle/>
        <a:p>
          <a:pPr rtl="1"/>
          <a:endParaRPr lang="ar-SA"/>
        </a:p>
      </dgm:t>
    </dgm:pt>
    <dgm:pt modelId="{46C8D8E5-0E7A-9446-AC29-847E14137050}">
      <dgm:prSet/>
      <dgm:spPr/>
      <dgm:t>
        <a:bodyPr/>
        <a:lstStyle/>
        <a:p>
          <a:pPr rtl="1"/>
          <a:r>
            <a:rPr lang="ar-SA" dirty="0"/>
            <a:t>المشكلة</a:t>
          </a:r>
        </a:p>
      </dgm:t>
    </dgm:pt>
    <dgm:pt modelId="{F480241D-407F-1F48-A0DF-6847FBDD6C2E}" type="parTrans" cxnId="{B1C149A7-09BD-9242-9ADD-BDFE9C37B867}">
      <dgm:prSet/>
      <dgm:spPr/>
      <dgm:t>
        <a:bodyPr/>
        <a:lstStyle/>
        <a:p>
          <a:pPr rtl="1"/>
          <a:endParaRPr lang="ar-SA"/>
        </a:p>
      </dgm:t>
    </dgm:pt>
    <dgm:pt modelId="{1C29C6C2-FAEB-954D-959E-9D155B142A4B}" type="sibTrans" cxnId="{B1C149A7-09BD-9242-9ADD-BDFE9C37B867}">
      <dgm:prSet/>
      <dgm:spPr/>
      <dgm:t>
        <a:bodyPr/>
        <a:lstStyle/>
        <a:p>
          <a:pPr rtl="1"/>
          <a:endParaRPr lang="ar-SA"/>
        </a:p>
      </dgm:t>
    </dgm:pt>
    <dgm:pt modelId="{CB66C3F4-1C6E-EA49-B182-F7CF6F023FCC}">
      <dgm:prSet/>
      <dgm:spPr/>
      <dgm:t>
        <a:bodyPr/>
        <a:lstStyle/>
        <a:p>
          <a:pPr rtl="1"/>
          <a:r>
            <a:rPr lang="ar-SA" dirty="0"/>
            <a:t>رمي النفايات في المدرسة</a:t>
          </a:r>
        </a:p>
      </dgm:t>
    </dgm:pt>
    <dgm:pt modelId="{E45D6CDE-5EC1-C249-96D9-4EAB36852C77}" type="parTrans" cxnId="{A9CDFE80-4269-3348-9C28-2710E20A6D5C}">
      <dgm:prSet/>
      <dgm:spPr/>
      <dgm:t>
        <a:bodyPr/>
        <a:lstStyle/>
        <a:p>
          <a:pPr rtl="1"/>
          <a:endParaRPr lang="ar-SA"/>
        </a:p>
      </dgm:t>
    </dgm:pt>
    <dgm:pt modelId="{8346C6DB-9D68-D247-98E4-BCC66AFD7A3A}" type="sibTrans" cxnId="{A9CDFE80-4269-3348-9C28-2710E20A6D5C}">
      <dgm:prSet/>
      <dgm:spPr/>
      <dgm:t>
        <a:bodyPr/>
        <a:lstStyle/>
        <a:p>
          <a:pPr rtl="1"/>
          <a:endParaRPr lang="ar-SA"/>
        </a:p>
      </dgm:t>
    </dgm:pt>
    <dgm:pt modelId="{9D56D3A4-0909-C946-B684-5E5D14584CF5}" type="pres">
      <dgm:prSet presAssocID="{A4DB7133-76BC-EC45-890F-49B6D4AA27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6183E43-FF1B-F649-BA07-A032A29ABFEB}" type="pres">
      <dgm:prSet presAssocID="{2E8E4751-2E7D-F345-8ED1-01C3705761B1}" presName="root" presStyleCnt="0"/>
      <dgm:spPr/>
    </dgm:pt>
    <dgm:pt modelId="{DD0561E5-0B0A-8F47-B111-656F2B6C8B69}" type="pres">
      <dgm:prSet presAssocID="{2E8E4751-2E7D-F345-8ED1-01C3705761B1}" presName="rootComposite" presStyleCnt="0"/>
      <dgm:spPr/>
    </dgm:pt>
    <dgm:pt modelId="{23A2C1DC-0013-3E4D-800C-9A7C44E3F4FC}" type="pres">
      <dgm:prSet presAssocID="{2E8E4751-2E7D-F345-8ED1-01C3705761B1}" presName="rootText" presStyleLbl="node1" presStyleIdx="0" presStyleCnt="3"/>
      <dgm:spPr/>
    </dgm:pt>
    <dgm:pt modelId="{21A415C4-459E-D447-AD27-4C3D76EDFC7C}" type="pres">
      <dgm:prSet presAssocID="{2E8E4751-2E7D-F345-8ED1-01C3705761B1}" presName="rootConnector" presStyleLbl="node1" presStyleIdx="0" presStyleCnt="3"/>
      <dgm:spPr/>
    </dgm:pt>
    <dgm:pt modelId="{EFB7723F-988E-3A49-AF67-591D13A930B2}" type="pres">
      <dgm:prSet presAssocID="{2E8E4751-2E7D-F345-8ED1-01C3705761B1}" presName="childShape" presStyleCnt="0"/>
      <dgm:spPr/>
    </dgm:pt>
    <dgm:pt modelId="{9122C706-332F-124D-A858-B9C620E6608C}" type="pres">
      <dgm:prSet presAssocID="{9518FE8A-A7D4-124E-AB86-723755F9C02F}" presName="Name13" presStyleLbl="parChTrans1D2" presStyleIdx="0" presStyleCnt="5"/>
      <dgm:spPr/>
    </dgm:pt>
    <dgm:pt modelId="{D4248278-82F7-6044-9CFB-532022FD3694}" type="pres">
      <dgm:prSet presAssocID="{8C75DD33-A2E8-E741-AA27-39DFABCE919A}" presName="childText" presStyleLbl="bgAcc1" presStyleIdx="0" presStyleCnt="5">
        <dgm:presLayoutVars>
          <dgm:bulletEnabled val="1"/>
        </dgm:presLayoutVars>
      </dgm:prSet>
      <dgm:spPr/>
    </dgm:pt>
    <dgm:pt modelId="{D1DE139C-D565-264C-B56A-E9C951E9D456}" type="pres">
      <dgm:prSet presAssocID="{82DF59C5-F162-5743-9B68-D130F84A3FC2}" presName="Name13" presStyleLbl="parChTrans1D2" presStyleIdx="1" presStyleCnt="5"/>
      <dgm:spPr/>
    </dgm:pt>
    <dgm:pt modelId="{5BCCAEC8-4DDD-5E47-A197-292A606E4755}" type="pres">
      <dgm:prSet presAssocID="{9A039BC5-4F6C-9748-9619-B7891BA74569}" presName="childText" presStyleLbl="bgAcc1" presStyleIdx="1" presStyleCnt="5">
        <dgm:presLayoutVars>
          <dgm:bulletEnabled val="1"/>
        </dgm:presLayoutVars>
      </dgm:prSet>
      <dgm:spPr/>
    </dgm:pt>
    <dgm:pt modelId="{9CE9B5F7-702F-F14F-8B64-9F1748C121F0}" type="pres">
      <dgm:prSet presAssocID="{DF64FD70-25F4-D14D-9F37-8590E0E8164D}" presName="root" presStyleCnt="0"/>
      <dgm:spPr/>
    </dgm:pt>
    <dgm:pt modelId="{557FE9A5-D8AD-E447-9650-D668A1A8E99B}" type="pres">
      <dgm:prSet presAssocID="{DF64FD70-25F4-D14D-9F37-8590E0E8164D}" presName="rootComposite" presStyleCnt="0"/>
      <dgm:spPr/>
    </dgm:pt>
    <dgm:pt modelId="{6BC96F11-12E1-8D45-BFF5-FEA91D3AA4CC}" type="pres">
      <dgm:prSet presAssocID="{DF64FD70-25F4-D14D-9F37-8590E0E8164D}" presName="rootText" presStyleLbl="node1" presStyleIdx="1" presStyleCnt="3"/>
      <dgm:spPr/>
    </dgm:pt>
    <dgm:pt modelId="{24F196C7-3E99-314D-9AD7-BD63E5174ABF}" type="pres">
      <dgm:prSet presAssocID="{DF64FD70-25F4-D14D-9F37-8590E0E8164D}" presName="rootConnector" presStyleLbl="node1" presStyleIdx="1" presStyleCnt="3"/>
      <dgm:spPr/>
    </dgm:pt>
    <dgm:pt modelId="{EEC3F701-88FE-4D43-8CEC-3031E480BBB8}" type="pres">
      <dgm:prSet presAssocID="{DF64FD70-25F4-D14D-9F37-8590E0E8164D}" presName="childShape" presStyleCnt="0"/>
      <dgm:spPr/>
    </dgm:pt>
    <dgm:pt modelId="{D5ABDA21-05F3-B24A-9F6D-DC0A3DDEA5B3}" type="pres">
      <dgm:prSet presAssocID="{244DA742-8B0A-974D-B6EF-F20832D74C3A}" presName="Name13" presStyleLbl="parChTrans1D2" presStyleIdx="2" presStyleCnt="5"/>
      <dgm:spPr/>
    </dgm:pt>
    <dgm:pt modelId="{B99F37E2-0F07-6A44-AE7C-620BF8869F75}" type="pres">
      <dgm:prSet presAssocID="{144BD7FB-56C9-2740-85F4-2936BB11E255}" presName="childText" presStyleLbl="bgAcc1" presStyleIdx="2" presStyleCnt="5">
        <dgm:presLayoutVars>
          <dgm:bulletEnabled val="1"/>
        </dgm:presLayoutVars>
      </dgm:prSet>
      <dgm:spPr/>
    </dgm:pt>
    <dgm:pt modelId="{A55744B4-F614-0B48-9602-18D0C47E3F7A}" type="pres">
      <dgm:prSet presAssocID="{AAB27E84-5C02-CB42-B6F9-9F00082052D5}" presName="Name13" presStyleLbl="parChTrans1D2" presStyleIdx="3" presStyleCnt="5"/>
      <dgm:spPr/>
    </dgm:pt>
    <dgm:pt modelId="{643C7553-B285-344E-B1FF-61AE428CF1C5}" type="pres">
      <dgm:prSet presAssocID="{A7D9ABED-4293-FF48-9E40-E6CE2BF00020}" presName="childText" presStyleLbl="bgAcc1" presStyleIdx="3" presStyleCnt="5">
        <dgm:presLayoutVars>
          <dgm:bulletEnabled val="1"/>
        </dgm:presLayoutVars>
      </dgm:prSet>
      <dgm:spPr/>
    </dgm:pt>
    <dgm:pt modelId="{C2A22426-49C2-FC45-AE21-49ECC72EDD12}" type="pres">
      <dgm:prSet presAssocID="{46C8D8E5-0E7A-9446-AC29-847E14137050}" presName="root" presStyleCnt="0"/>
      <dgm:spPr/>
    </dgm:pt>
    <dgm:pt modelId="{DEED8F51-D42A-DD4E-8A8B-8451B0D605B7}" type="pres">
      <dgm:prSet presAssocID="{46C8D8E5-0E7A-9446-AC29-847E14137050}" presName="rootComposite" presStyleCnt="0"/>
      <dgm:spPr/>
    </dgm:pt>
    <dgm:pt modelId="{14DFE656-AACB-2042-A4DF-2F5087F6A001}" type="pres">
      <dgm:prSet presAssocID="{46C8D8E5-0E7A-9446-AC29-847E14137050}" presName="rootText" presStyleLbl="node1" presStyleIdx="2" presStyleCnt="3"/>
      <dgm:spPr/>
    </dgm:pt>
    <dgm:pt modelId="{70C57661-13FE-064E-8FC1-4EB4909CAF16}" type="pres">
      <dgm:prSet presAssocID="{46C8D8E5-0E7A-9446-AC29-847E14137050}" presName="rootConnector" presStyleLbl="node1" presStyleIdx="2" presStyleCnt="3"/>
      <dgm:spPr/>
    </dgm:pt>
    <dgm:pt modelId="{9E801C7D-255B-A047-9FB6-10B85FD5037B}" type="pres">
      <dgm:prSet presAssocID="{46C8D8E5-0E7A-9446-AC29-847E14137050}" presName="childShape" presStyleCnt="0"/>
      <dgm:spPr/>
    </dgm:pt>
    <dgm:pt modelId="{BD06AA78-ADC5-4747-AB7A-019B014040A4}" type="pres">
      <dgm:prSet presAssocID="{E45D6CDE-5EC1-C249-96D9-4EAB36852C77}" presName="Name13" presStyleLbl="parChTrans1D2" presStyleIdx="4" presStyleCnt="5"/>
      <dgm:spPr/>
    </dgm:pt>
    <dgm:pt modelId="{7067BC20-65F7-B545-8A84-34B9A93F1E00}" type="pres">
      <dgm:prSet presAssocID="{CB66C3F4-1C6E-EA49-B182-F7CF6F023FCC}" presName="childText" presStyleLbl="bgAcc1" presStyleIdx="4" presStyleCnt="5">
        <dgm:presLayoutVars>
          <dgm:bulletEnabled val="1"/>
        </dgm:presLayoutVars>
      </dgm:prSet>
      <dgm:spPr/>
    </dgm:pt>
  </dgm:ptLst>
  <dgm:cxnLst>
    <dgm:cxn modelId="{724E1701-7B75-064B-A32E-6608B4986A36}" type="presOf" srcId="{2E8E4751-2E7D-F345-8ED1-01C3705761B1}" destId="{21A415C4-459E-D447-AD27-4C3D76EDFC7C}" srcOrd="1" destOrd="0" presId="urn:microsoft.com/office/officeart/2005/8/layout/hierarchy3"/>
    <dgm:cxn modelId="{E774C605-E3F1-6F49-A553-465E2ECD4A50}" srcId="{DF64FD70-25F4-D14D-9F37-8590E0E8164D}" destId="{144BD7FB-56C9-2740-85F4-2936BB11E255}" srcOrd="0" destOrd="0" parTransId="{244DA742-8B0A-974D-B6EF-F20832D74C3A}" sibTransId="{94606AF1-0C79-A342-999A-981717CD19CA}"/>
    <dgm:cxn modelId="{07922817-CE64-7C4B-B8C6-F754FF2012A7}" type="presOf" srcId="{DF64FD70-25F4-D14D-9F37-8590E0E8164D}" destId="{24F196C7-3E99-314D-9AD7-BD63E5174ABF}" srcOrd="1" destOrd="0" presId="urn:microsoft.com/office/officeart/2005/8/layout/hierarchy3"/>
    <dgm:cxn modelId="{2CF1A817-4699-6649-8660-1AE1D57DAB7E}" type="presOf" srcId="{A4DB7133-76BC-EC45-890F-49B6D4AA270F}" destId="{9D56D3A4-0909-C946-B684-5E5D14584CF5}" srcOrd="0" destOrd="0" presId="urn:microsoft.com/office/officeart/2005/8/layout/hierarchy3"/>
    <dgm:cxn modelId="{70106B19-646B-CA48-B006-7E82E6167C58}" type="presOf" srcId="{46C8D8E5-0E7A-9446-AC29-847E14137050}" destId="{14DFE656-AACB-2042-A4DF-2F5087F6A001}" srcOrd="0" destOrd="0" presId="urn:microsoft.com/office/officeart/2005/8/layout/hierarchy3"/>
    <dgm:cxn modelId="{5C520E44-1ADB-154B-8F3E-EDB3CF451238}" type="presOf" srcId="{E45D6CDE-5EC1-C249-96D9-4EAB36852C77}" destId="{BD06AA78-ADC5-4747-AB7A-019B014040A4}" srcOrd="0" destOrd="0" presId="urn:microsoft.com/office/officeart/2005/8/layout/hierarchy3"/>
    <dgm:cxn modelId="{0FC91B4E-34E8-FC4E-81BB-1EEE25648E97}" type="presOf" srcId="{9518FE8A-A7D4-124E-AB86-723755F9C02F}" destId="{9122C706-332F-124D-A858-B9C620E6608C}" srcOrd="0" destOrd="0" presId="urn:microsoft.com/office/officeart/2005/8/layout/hierarchy3"/>
    <dgm:cxn modelId="{37C3225D-DE47-0C45-A168-6F89584FC149}" srcId="{A4DB7133-76BC-EC45-890F-49B6D4AA270F}" destId="{2E8E4751-2E7D-F345-8ED1-01C3705761B1}" srcOrd="0" destOrd="0" parTransId="{9499C257-321F-1C46-BA52-007B6807DA55}" sibTransId="{D7DCDD9F-4F51-0144-9FD3-54DEBFD8F5D8}"/>
    <dgm:cxn modelId="{7761055F-D5E3-8949-B9CE-FFED26A4E478}" type="presOf" srcId="{244DA742-8B0A-974D-B6EF-F20832D74C3A}" destId="{D5ABDA21-05F3-B24A-9F6D-DC0A3DDEA5B3}" srcOrd="0" destOrd="0" presId="urn:microsoft.com/office/officeart/2005/8/layout/hierarchy3"/>
    <dgm:cxn modelId="{67F6976A-4E68-5E4D-AD44-1909290BA371}" type="presOf" srcId="{CB66C3F4-1C6E-EA49-B182-F7CF6F023FCC}" destId="{7067BC20-65F7-B545-8A84-34B9A93F1E00}" srcOrd="0" destOrd="0" presId="urn:microsoft.com/office/officeart/2005/8/layout/hierarchy3"/>
    <dgm:cxn modelId="{A9CDFE80-4269-3348-9C28-2710E20A6D5C}" srcId="{46C8D8E5-0E7A-9446-AC29-847E14137050}" destId="{CB66C3F4-1C6E-EA49-B182-F7CF6F023FCC}" srcOrd="0" destOrd="0" parTransId="{E45D6CDE-5EC1-C249-96D9-4EAB36852C77}" sibTransId="{8346C6DB-9D68-D247-98E4-BCC66AFD7A3A}"/>
    <dgm:cxn modelId="{37F34FA6-87C6-EB4D-B53E-29B1E58B62AA}" type="presOf" srcId="{AAB27E84-5C02-CB42-B6F9-9F00082052D5}" destId="{A55744B4-F614-0B48-9602-18D0C47E3F7A}" srcOrd="0" destOrd="0" presId="urn:microsoft.com/office/officeart/2005/8/layout/hierarchy3"/>
    <dgm:cxn modelId="{B1C149A7-09BD-9242-9ADD-BDFE9C37B867}" srcId="{A4DB7133-76BC-EC45-890F-49B6D4AA270F}" destId="{46C8D8E5-0E7A-9446-AC29-847E14137050}" srcOrd="2" destOrd="0" parTransId="{F480241D-407F-1F48-A0DF-6847FBDD6C2E}" sibTransId="{1C29C6C2-FAEB-954D-959E-9D155B142A4B}"/>
    <dgm:cxn modelId="{BF00C2A7-5AD1-4448-9B80-6DC051387BB4}" type="presOf" srcId="{2E8E4751-2E7D-F345-8ED1-01C3705761B1}" destId="{23A2C1DC-0013-3E4D-800C-9A7C44E3F4FC}" srcOrd="0" destOrd="0" presId="urn:microsoft.com/office/officeart/2005/8/layout/hierarchy3"/>
    <dgm:cxn modelId="{414088A9-2FA2-0742-A8DF-BA7EC59A6681}" srcId="{2E8E4751-2E7D-F345-8ED1-01C3705761B1}" destId="{8C75DD33-A2E8-E741-AA27-39DFABCE919A}" srcOrd="0" destOrd="0" parTransId="{9518FE8A-A7D4-124E-AB86-723755F9C02F}" sibTransId="{3CE60B6C-92CB-EC4E-9308-16CFC1747367}"/>
    <dgm:cxn modelId="{812E10B1-F794-AD48-BF8E-9C796E1108A4}" type="presOf" srcId="{8C75DD33-A2E8-E741-AA27-39DFABCE919A}" destId="{D4248278-82F7-6044-9CFB-532022FD3694}" srcOrd="0" destOrd="0" presId="urn:microsoft.com/office/officeart/2005/8/layout/hierarchy3"/>
    <dgm:cxn modelId="{F64CBCBA-4686-6B49-A691-A28BDF8D0052}" type="presOf" srcId="{144BD7FB-56C9-2740-85F4-2936BB11E255}" destId="{B99F37E2-0F07-6A44-AE7C-620BF8869F75}" srcOrd="0" destOrd="0" presId="urn:microsoft.com/office/officeart/2005/8/layout/hierarchy3"/>
    <dgm:cxn modelId="{DE0E4FBD-395D-3947-943D-DDBBAC995ED5}" type="presOf" srcId="{46C8D8E5-0E7A-9446-AC29-847E14137050}" destId="{70C57661-13FE-064E-8FC1-4EB4909CAF16}" srcOrd="1" destOrd="0" presId="urn:microsoft.com/office/officeart/2005/8/layout/hierarchy3"/>
    <dgm:cxn modelId="{447F5FC3-8BA9-5240-9568-BA98A1A4CF10}" srcId="{2E8E4751-2E7D-F345-8ED1-01C3705761B1}" destId="{9A039BC5-4F6C-9748-9619-B7891BA74569}" srcOrd="1" destOrd="0" parTransId="{82DF59C5-F162-5743-9B68-D130F84A3FC2}" sibTransId="{5511DC66-8A3F-9C4E-968A-01A25E6720E0}"/>
    <dgm:cxn modelId="{090837C5-3403-AE4E-AC1B-0FCEA449392F}" srcId="{DF64FD70-25F4-D14D-9F37-8590E0E8164D}" destId="{A7D9ABED-4293-FF48-9E40-E6CE2BF00020}" srcOrd="1" destOrd="0" parTransId="{AAB27E84-5C02-CB42-B6F9-9F00082052D5}" sibTransId="{7CDCDAA4-DD85-3141-8CCB-9DA4D6D77324}"/>
    <dgm:cxn modelId="{7EE682C9-5397-ED4F-B4B0-C815BAF1A593}" type="presOf" srcId="{DF64FD70-25F4-D14D-9F37-8590E0E8164D}" destId="{6BC96F11-12E1-8D45-BFF5-FEA91D3AA4CC}" srcOrd="0" destOrd="0" presId="urn:microsoft.com/office/officeart/2005/8/layout/hierarchy3"/>
    <dgm:cxn modelId="{CC6FECDB-B819-4547-92BE-638366B837CF}" type="presOf" srcId="{A7D9ABED-4293-FF48-9E40-E6CE2BF00020}" destId="{643C7553-B285-344E-B1FF-61AE428CF1C5}" srcOrd="0" destOrd="0" presId="urn:microsoft.com/office/officeart/2005/8/layout/hierarchy3"/>
    <dgm:cxn modelId="{B3ABB7DF-4073-B640-B49A-9D855A8C6BE7}" type="presOf" srcId="{9A039BC5-4F6C-9748-9619-B7891BA74569}" destId="{5BCCAEC8-4DDD-5E47-A197-292A606E4755}" srcOrd="0" destOrd="0" presId="urn:microsoft.com/office/officeart/2005/8/layout/hierarchy3"/>
    <dgm:cxn modelId="{3C4D88E5-4F18-024B-A677-64D82EC2B2BC}" srcId="{A4DB7133-76BC-EC45-890F-49B6D4AA270F}" destId="{DF64FD70-25F4-D14D-9F37-8590E0E8164D}" srcOrd="1" destOrd="0" parTransId="{A5C5F27B-82B0-354E-9F42-77655478DF87}" sibTransId="{D12CECB7-1878-D841-B033-E532863EED2F}"/>
    <dgm:cxn modelId="{8D3AE1FC-40BF-7142-AD38-8E579511273B}" type="presOf" srcId="{82DF59C5-F162-5743-9B68-D130F84A3FC2}" destId="{D1DE139C-D565-264C-B56A-E9C951E9D456}" srcOrd="0" destOrd="0" presId="urn:microsoft.com/office/officeart/2005/8/layout/hierarchy3"/>
    <dgm:cxn modelId="{5B3A5426-875F-6245-A353-51998228A019}" type="presParOf" srcId="{9D56D3A4-0909-C946-B684-5E5D14584CF5}" destId="{A6183E43-FF1B-F649-BA07-A032A29ABFEB}" srcOrd="0" destOrd="0" presId="urn:microsoft.com/office/officeart/2005/8/layout/hierarchy3"/>
    <dgm:cxn modelId="{D83294FA-AE71-C341-9F3B-9531415ABA4B}" type="presParOf" srcId="{A6183E43-FF1B-F649-BA07-A032A29ABFEB}" destId="{DD0561E5-0B0A-8F47-B111-656F2B6C8B69}" srcOrd="0" destOrd="0" presId="urn:microsoft.com/office/officeart/2005/8/layout/hierarchy3"/>
    <dgm:cxn modelId="{867F287A-E191-0A43-88CB-B1711A78F90E}" type="presParOf" srcId="{DD0561E5-0B0A-8F47-B111-656F2B6C8B69}" destId="{23A2C1DC-0013-3E4D-800C-9A7C44E3F4FC}" srcOrd="0" destOrd="0" presId="urn:microsoft.com/office/officeart/2005/8/layout/hierarchy3"/>
    <dgm:cxn modelId="{1E196675-26CC-0340-853E-98991238D591}" type="presParOf" srcId="{DD0561E5-0B0A-8F47-B111-656F2B6C8B69}" destId="{21A415C4-459E-D447-AD27-4C3D76EDFC7C}" srcOrd="1" destOrd="0" presId="urn:microsoft.com/office/officeart/2005/8/layout/hierarchy3"/>
    <dgm:cxn modelId="{2DF6F290-1DA1-3D4A-B850-0627FF56A850}" type="presParOf" srcId="{A6183E43-FF1B-F649-BA07-A032A29ABFEB}" destId="{EFB7723F-988E-3A49-AF67-591D13A930B2}" srcOrd="1" destOrd="0" presId="urn:microsoft.com/office/officeart/2005/8/layout/hierarchy3"/>
    <dgm:cxn modelId="{16E3233B-16B3-0440-A2DC-BA5D2FA769A6}" type="presParOf" srcId="{EFB7723F-988E-3A49-AF67-591D13A930B2}" destId="{9122C706-332F-124D-A858-B9C620E6608C}" srcOrd="0" destOrd="0" presId="urn:microsoft.com/office/officeart/2005/8/layout/hierarchy3"/>
    <dgm:cxn modelId="{9492AD1A-A4EF-B348-ABB9-4AB5B743D1D1}" type="presParOf" srcId="{EFB7723F-988E-3A49-AF67-591D13A930B2}" destId="{D4248278-82F7-6044-9CFB-532022FD3694}" srcOrd="1" destOrd="0" presId="urn:microsoft.com/office/officeart/2005/8/layout/hierarchy3"/>
    <dgm:cxn modelId="{C1886FA7-C77C-5F4D-9399-494C225FD9D6}" type="presParOf" srcId="{EFB7723F-988E-3A49-AF67-591D13A930B2}" destId="{D1DE139C-D565-264C-B56A-E9C951E9D456}" srcOrd="2" destOrd="0" presId="urn:microsoft.com/office/officeart/2005/8/layout/hierarchy3"/>
    <dgm:cxn modelId="{B62AB88C-2E4A-A847-B692-669C80F6DDE8}" type="presParOf" srcId="{EFB7723F-988E-3A49-AF67-591D13A930B2}" destId="{5BCCAEC8-4DDD-5E47-A197-292A606E4755}" srcOrd="3" destOrd="0" presId="urn:microsoft.com/office/officeart/2005/8/layout/hierarchy3"/>
    <dgm:cxn modelId="{352F85AF-4F85-3040-82C2-3B5762C44039}" type="presParOf" srcId="{9D56D3A4-0909-C946-B684-5E5D14584CF5}" destId="{9CE9B5F7-702F-F14F-8B64-9F1748C121F0}" srcOrd="1" destOrd="0" presId="urn:microsoft.com/office/officeart/2005/8/layout/hierarchy3"/>
    <dgm:cxn modelId="{7BB78B0A-EE07-CD40-9323-4CF9FED52899}" type="presParOf" srcId="{9CE9B5F7-702F-F14F-8B64-9F1748C121F0}" destId="{557FE9A5-D8AD-E447-9650-D668A1A8E99B}" srcOrd="0" destOrd="0" presId="urn:microsoft.com/office/officeart/2005/8/layout/hierarchy3"/>
    <dgm:cxn modelId="{2BAC8D51-6DA1-8C4B-92F5-209A2B1D7078}" type="presParOf" srcId="{557FE9A5-D8AD-E447-9650-D668A1A8E99B}" destId="{6BC96F11-12E1-8D45-BFF5-FEA91D3AA4CC}" srcOrd="0" destOrd="0" presId="urn:microsoft.com/office/officeart/2005/8/layout/hierarchy3"/>
    <dgm:cxn modelId="{E115897B-B497-F344-9373-A7B73548104D}" type="presParOf" srcId="{557FE9A5-D8AD-E447-9650-D668A1A8E99B}" destId="{24F196C7-3E99-314D-9AD7-BD63E5174ABF}" srcOrd="1" destOrd="0" presId="urn:microsoft.com/office/officeart/2005/8/layout/hierarchy3"/>
    <dgm:cxn modelId="{054994DC-B86E-CA48-8632-181F3706AD2F}" type="presParOf" srcId="{9CE9B5F7-702F-F14F-8B64-9F1748C121F0}" destId="{EEC3F701-88FE-4D43-8CEC-3031E480BBB8}" srcOrd="1" destOrd="0" presId="urn:microsoft.com/office/officeart/2005/8/layout/hierarchy3"/>
    <dgm:cxn modelId="{AA8503BE-6DE7-694E-976F-01F075F4F046}" type="presParOf" srcId="{EEC3F701-88FE-4D43-8CEC-3031E480BBB8}" destId="{D5ABDA21-05F3-B24A-9F6D-DC0A3DDEA5B3}" srcOrd="0" destOrd="0" presId="urn:microsoft.com/office/officeart/2005/8/layout/hierarchy3"/>
    <dgm:cxn modelId="{052AACA5-634B-4A43-9BB8-C3287197B200}" type="presParOf" srcId="{EEC3F701-88FE-4D43-8CEC-3031E480BBB8}" destId="{B99F37E2-0F07-6A44-AE7C-620BF8869F75}" srcOrd="1" destOrd="0" presId="urn:microsoft.com/office/officeart/2005/8/layout/hierarchy3"/>
    <dgm:cxn modelId="{31B0EBEA-FEB2-B546-B896-549F7B780591}" type="presParOf" srcId="{EEC3F701-88FE-4D43-8CEC-3031E480BBB8}" destId="{A55744B4-F614-0B48-9602-18D0C47E3F7A}" srcOrd="2" destOrd="0" presId="urn:microsoft.com/office/officeart/2005/8/layout/hierarchy3"/>
    <dgm:cxn modelId="{6DCBCE3F-8CFD-E647-AB52-A3461AC257C6}" type="presParOf" srcId="{EEC3F701-88FE-4D43-8CEC-3031E480BBB8}" destId="{643C7553-B285-344E-B1FF-61AE428CF1C5}" srcOrd="3" destOrd="0" presId="urn:microsoft.com/office/officeart/2005/8/layout/hierarchy3"/>
    <dgm:cxn modelId="{842B484A-C119-5047-B5D6-9DB76D6ADE3E}" type="presParOf" srcId="{9D56D3A4-0909-C946-B684-5E5D14584CF5}" destId="{C2A22426-49C2-FC45-AE21-49ECC72EDD12}" srcOrd="2" destOrd="0" presId="urn:microsoft.com/office/officeart/2005/8/layout/hierarchy3"/>
    <dgm:cxn modelId="{99204957-1DF9-0641-AFDC-3F72D9A27E4B}" type="presParOf" srcId="{C2A22426-49C2-FC45-AE21-49ECC72EDD12}" destId="{DEED8F51-D42A-DD4E-8A8B-8451B0D605B7}" srcOrd="0" destOrd="0" presId="urn:microsoft.com/office/officeart/2005/8/layout/hierarchy3"/>
    <dgm:cxn modelId="{1A7D1810-F6FD-5946-BD2E-31CFC91DA387}" type="presParOf" srcId="{DEED8F51-D42A-DD4E-8A8B-8451B0D605B7}" destId="{14DFE656-AACB-2042-A4DF-2F5087F6A001}" srcOrd="0" destOrd="0" presId="urn:microsoft.com/office/officeart/2005/8/layout/hierarchy3"/>
    <dgm:cxn modelId="{0CF1DC94-1253-474A-8576-24CD5218EA4A}" type="presParOf" srcId="{DEED8F51-D42A-DD4E-8A8B-8451B0D605B7}" destId="{70C57661-13FE-064E-8FC1-4EB4909CAF16}" srcOrd="1" destOrd="0" presId="urn:microsoft.com/office/officeart/2005/8/layout/hierarchy3"/>
    <dgm:cxn modelId="{58F6C46B-DACF-9F43-BDE2-69B8E555321D}" type="presParOf" srcId="{C2A22426-49C2-FC45-AE21-49ECC72EDD12}" destId="{9E801C7D-255B-A047-9FB6-10B85FD5037B}" srcOrd="1" destOrd="0" presId="urn:microsoft.com/office/officeart/2005/8/layout/hierarchy3"/>
    <dgm:cxn modelId="{5F95A6A2-F895-9843-9C2D-1826B2D68171}" type="presParOf" srcId="{9E801C7D-255B-A047-9FB6-10B85FD5037B}" destId="{BD06AA78-ADC5-4747-AB7A-019B014040A4}" srcOrd="0" destOrd="0" presId="urn:microsoft.com/office/officeart/2005/8/layout/hierarchy3"/>
    <dgm:cxn modelId="{AC425DB8-8C4D-6949-AD01-44398BFE7660}" type="presParOf" srcId="{9E801C7D-255B-A047-9FB6-10B85FD5037B}" destId="{7067BC20-65F7-B545-8A84-34B9A93F1E0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DB7133-76BC-EC45-890F-49B6D4AA270F}" type="doc">
      <dgm:prSet loTypeId="urn:microsoft.com/office/officeart/2005/8/layout/hierarchy3" loCatId="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pPr rtl="1"/>
          <a:endParaRPr lang="ar-SA"/>
        </a:p>
      </dgm:t>
    </dgm:pt>
    <dgm:pt modelId="{2E8E4751-2E7D-F345-8ED1-01C3705761B1}">
      <dgm:prSet phldrT="[نص]"/>
      <dgm:spPr/>
      <dgm:t>
        <a:bodyPr/>
        <a:lstStyle/>
        <a:p>
          <a:pPr rtl="1"/>
          <a:r>
            <a:rPr lang="ar-SA" dirty="0"/>
            <a:t>النتيجة</a:t>
          </a:r>
        </a:p>
      </dgm:t>
    </dgm:pt>
    <dgm:pt modelId="{9499C257-321F-1C46-BA52-007B6807DA55}" type="parTrans" cxnId="{37C3225D-DE47-0C45-A168-6F89584FC149}">
      <dgm:prSet/>
      <dgm:spPr/>
      <dgm:t>
        <a:bodyPr/>
        <a:lstStyle/>
        <a:p>
          <a:pPr rtl="1"/>
          <a:endParaRPr lang="ar-SA"/>
        </a:p>
      </dgm:t>
    </dgm:pt>
    <dgm:pt modelId="{D7DCDD9F-4F51-0144-9FD3-54DEBFD8F5D8}" type="sibTrans" cxnId="{37C3225D-DE47-0C45-A168-6F89584FC149}">
      <dgm:prSet/>
      <dgm:spPr/>
      <dgm:t>
        <a:bodyPr/>
        <a:lstStyle/>
        <a:p>
          <a:pPr rtl="1"/>
          <a:endParaRPr lang="ar-SA"/>
        </a:p>
      </dgm:t>
    </dgm:pt>
    <dgm:pt modelId="{9A039BC5-4F6C-9748-9619-B7891BA74569}">
      <dgm:prSet phldrT="[نص]"/>
      <dgm:spPr/>
      <dgm:t>
        <a:bodyPr/>
        <a:lstStyle/>
        <a:p>
          <a:pPr rtl="1"/>
          <a:r>
            <a:rPr lang="ar-SA" dirty="0"/>
            <a:t>كمال الإيمان</a:t>
          </a:r>
        </a:p>
      </dgm:t>
    </dgm:pt>
    <dgm:pt modelId="{82DF59C5-F162-5743-9B68-D130F84A3FC2}" type="parTrans" cxnId="{447F5FC3-8BA9-5240-9568-BA98A1A4CF10}">
      <dgm:prSet/>
      <dgm:spPr/>
      <dgm:t>
        <a:bodyPr/>
        <a:lstStyle/>
        <a:p>
          <a:pPr rtl="1"/>
          <a:endParaRPr lang="ar-SA"/>
        </a:p>
      </dgm:t>
    </dgm:pt>
    <dgm:pt modelId="{5511DC66-8A3F-9C4E-968A-01A25E6720E0}" type="sibTrans" cxnId="{447F5FC3-8BA9-5240-9568-BA98A1A4CF10}">
      <dgm:prSet/>
      <dgm:spPr/>
      <dgm:t>
        <a:bodyPr/>
        <a:lstStyle/>
        <a:p>
          <a:pPr rtl="1"/>
          <a:endParaRPr lang="ar-SA"/>
        </a:p>
      </dgm:t>
    </dgm:pt>
    <dgm:pt modelId="{9D56D3A4-0909-C946-B684-5E5D14584CF5}" type="pres">
      <dgm:prSet presAssocID="{A4DB7133-76BC-EC45-890F-49B6D4AA27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6183E43-FF1B-F649-BA07-A032A29ABFEB}" type="pres">
      <dgm:prSet presAssocID="{2E8E4751-2E7D-F345-8ED1-01C3705761B1}" presName="root" presStyleCnt="0"/>
      <dgm:spPr/>
    </dgm:pt>
    <dgm:pt modelId="{DD0561E5-0B0A-8F47-B111-656F2B6C8B69}" type="pres">
      <dgm:prSet presAssocID="{2E8E4751-2E7D-F345-8ED1-01C3705761B1}" presName="rootComposite" presStyleCnt="0"/>
      <dgm:spPr/>
    </dgm:pt>
    <dgm:pt modelId="{23A2C1DC-0013-3E4D-800C-9A7C44E3F4FC}" type="pres">
      <dgm:prSet presAssocID="{2E8E4751-2E7D-F345-8ED1-01C3705761B1}" presName="rootText" presStyleLbl="node1" presStyleIdx="0" presStyleCnt="1"/>
      <dgm:spPr/>
    </dgm:pt>
    <dgm:pt modelId="{21A415C4-459E-D447-AD27-4C3D76EDFC7C}" type="pres">
      <dgm:prSet presAssocID="{2E8E4751-2E7D-F345-8ED1-01C3705761B1}" presName="rootConnector" presStyleLbl="node1" presStyleIdx="0" presStyleCnt="1"/>
      <dgm:spPr/>
    </dgm:pt>
    <dgm:pt modelId="{EFB7723F-988E-3A49-AF67-591D13A930B2}" type="pres">
      <dgm:prSet presAssocID="{2E8E4751-2E7D-F345-8ED1-01C3705761B1}" presName="childShape" presStyleCnt="0"/>
      <dgm:spPr/>
    </dgm:pt>
    <dgm:pt modelId="{D1DE139C-D565-264C-B56A-E9C951E9D456}" type="pres">
      <dgm:prSet presAssocID="{82DF59C5-F162-5743-9B68-D130F84A3FC2}" presName="Name13" presStyleLbl="parChTrans1D2" presStyleIdx="0" presStyleCnt="1"/>
      <dgm:spPr/>
    </dgm:pt>
    <dgm:pt modelId="{5BCCAEC8-4DDD-5E47-A197-292A606E4755}" type="pres">
      <dgm:prSet presAssocID="{9A039BC5-4F6C-9748-9619-B7891BA74569}" presName="childText" presStyleLbl="bgAcc1" presStyleIdx="0" presStyleCnt="1">
        <dgm:presLayoutVars>
          <dgm:bulletEnabled val="1"/>
        </dgm:presLayoutVars>
      </dgm:prSet>
      <dgm:spPr/>
    </dgm:pt>
  </dgm:ptLst>
  <dgm:cxnLst>
    <dgm:cxn modelId="{724E1701-7B75-064B-A32E-6608B4986A36}" type="presOf" srcId="{2E8E4751-2E7D-F345-8ED1-01C3705761B1}" destId="{21A415C4-459E-D447-AD27-4C3D76EDFC7C}" srcOrd="1" destOrd="0" presId="urn:microsoft.com/office/officeart/2005/8/layout/hierarchy3"/>
    <dgm:cxn modelId="{2CF1A817-4699-6649-8660-1AE1D57DAB7E}" type="presOf" srcId="{A4DB7133-76BC-EC45-890F-49B6D4AA270F}" destId="{9D56D3A4-0909-C946-B684-5E5D14584CF5}" srcOrd="0" destOrd="0" presId="urn:microsoft.com/office/officeart/2005/8/layout/hierarchy3"/>
    <dgm:cxn modelId="{37C3225D-DE47-0C45-A168-6F89584FC149}" srcId="{A4DB7133-76BC-EC45-890F-49B6D4AA270F}" destId="{2E8E4751-2E7D-F345-8ED1-01C3705761B1}" srcOrd="0" destOrd="0" parTransId="{9499C257-321F-1C46-BA52-007B6807DA55}" sibTransId="{D7DCDD9F-4F51-0144-9FD3-54DEBFD8F5D8}"/>
    <dgm:cxn modelId="{BF00C2A7-5AD1-4448-9B80-6DC051387BB4}" type="presOf" srcId="{2E8E4751-2E7D-F345-8ED1-01C3705761B1}" destId="{23A2C1DC-0013-3E4D-800C-9A7C44E3F4FC}" srcOrd="0" destOrd="0" presId="urn:microsoft.com/office/officeart/2005/8/layout/hierarchy3"/>
    <dgm:cxn modelId="{447F5FC3-8BA9-5240-9568-BA98A1A4CF10}" srcId="{2E8E4751-2E7D-F345-8ED1-01C3705761B1}" destId="{9A039BC5-4F6C-9748-9619-B7891BA74569}" srcOrd="0" destOrd="0" parTransId="{82DF59C5-F162-5743-9B68-D130F84A3FC2}" sibTransId="{5511DC66-8A3F-9C4E-968A-01A25E6720E0}"/>
    <dgm:cxn modelId="{B3ABB7DF-4073-B640-B49A-9D855A8C6BE7}" type="presOf" srcId="{9A039BC5-4F6C-9748-9619-B7891BA74569}" destId="{5BCCAEC8-4DDD-5E47-A197-292A606E4755}" srcOrd="0" destOrd="0" presId="urn:microsoft.com/office/officeart/2005/8/layout/hierarchy3"/>
    <dgm:cxn modelId="{8D3AE1FC-40BF-7142-AD38-8E579511273B}" type="presOf" srcId="{82DF59C5-F162-5743-9B68-D130F84A3FC2}" destId="{D1DE139C-D565-264C-B56A-E9C951E9D456}" srcOrd="0" destOrd="0" presId="urn:microsoft.com/office/officeart/2005/8/layout/hierarchy3"/>
    <dgm:cxn modelId="{5B3A5426-875F-6245-A353-51998228A019}" type="presParOf" srcId="{9D56D3A4-0909-C946-B684-5E5D14584CF5}" destId="{A6183E43-FF1B-F649-BA07-A032A29ABFEB}" srcOrd="0" destOrd="0" presId="urn:microsoft.com/office/officeart/2005/8/layout/hierarchy3"/>
    <dgm:cxn modelId="{D83294FA-AE71-C341-9F3B-9531415ABA4B}" type="presParOf" srcId="{A6183E43-FF1B-F649-BA07-A032A29ABFEB}" destId="{DD0561E5-0B0A-8F47-B111-656F2B6C8B69}" srcOrd="0" destOrd="0" presId="urn:microsoft.com/office/officeart/2005/8/layout/hierarchy3"/>
    <dgm:cxn modelId="{867F287A-E191-0A43-88CB-B1711A78F90E}" type="presParOf" srcId="{DD0561E5-0B0A-8F47-B111-656F2B6C8B69}" destId="{23A2C1DC-0013-3E4D-800C-9A7C44E3F4FC}" srcOrd="0" destOrd="0" presId="urn:microsoft.com/office/officeart/2005/8/layout/hierarchy3"/>
    <dgm:cxn modelId="{1E196675-26CC-0340-853E-98991238D591}" type="presParOf" srcId="{DD0561E5-0B0A-8F47-B111-656F2B6C8B69}" destId="{21A415C4-459E-D447-AD27-4C3D76EDFC7C}" srcOrd="1" destOrd="0" presId="urn:microsoft.com/office/officeart/2005/8/layout/hierarchy3"/>
    <dgm:cxn modelId="{2DF6F290-1DA1-3D4A-B850-0627FF56A850}" type="presParOf" srcId="{A6183E43-FF1B-F649-BA07-A032A29ABFEB}" destId="{EFB7723F-988E-3A49-AF67-591D13A930B2}" srcOrd="1" destOrd="0" presId="urn:microsoft.com/office/officeart/2005/8/layout/hierarchy3"/>
    <dgm:cxn modelId="{C1886FA7-C77C-5F4D-9399-494C225FD9D6}" type="presParOf" srcId="{EFB7723F-988E-3A49-AF67-591D13A930B2}" destId="{D1DE139C-D565-264C-B56A-E9C951E9D456}" srcOrd="0" destOrd="0" presId="urn:microsoft.com/office/officeart/2005/8/layout/hierarchy3"/>
    <dgm:cxn modelId="{B62AB88C-2E4A-A847-B692-669C80F6DDE8}" type="presParOf" srcId="{EFB7723F-988E-3A49-AF67-591D13A930B2}" destId="{5BCCAEC8-4DDD-5E47-A197-292A606E4755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2C1DC-0013-3E4D-800C-9A7C44E3F4FC}">
      <dsp:nvSpPr>
        <dsp:cNvPr id="0" name=""/>
        <dsp:cNvSpPr/>
      </dsp:nvSpPr>
      <dsp:spPr>
        <a:xfrm>
          <a:off x="646" y="464739"/>
          <a:ext cx="1511755" cy="75587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100" kern="1200" dirty="0"/>
            <a:t>الحلول</a:t>
          </a:r>
        </a:p>
      </dsp:txBody>
      <dsp:txXfrm>
        <a:off x="22785" y="486878"/>
        <a:ext cx="1467477" cy="711599"/>
      </dsp:txXfrm>
    </dsp:sp>
    <dsp:sp modelId="{9122C706-332F-124D-A858-B9C620E6608C}">
      <dsp:nvSpPr>
        <dsp:cNvPr id="0" name=""/>
        <dsp:cNvSpPr/>
      </dsp:nvSpPr>
      <dsp:spPr>
        <a:xfrm>
          <a:off x="151821" y="1220616"/>
          <a:ext cx="151175" cy="566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908"/>
              </a:lnTo>
              <a:lnTo>
                <a:pt x="151175" y="56690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248278-82F7-6044-9CFB-532022FD3694}">
      <dsp:nvSpPr>
        <dsp:cNvPr id="0" name=""/>
        <dsp:cNvSpPr/>
      </dsp:nvSpPr>
      <dsp:spPr>
        <a:xfrm>
          <a:off x="302997" y="1409586"/>
          <a:ext cx="1209404" cy="755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kern="1200" dirty="0"/>
            <a:t>زيادة التوعية الدينية</a:t>
          </a:r>
        </a:p>
      </dsp:txBody>
      <dsp:txXfrm>
        <a:off x="325136" y="1431725"/>
        <a:ext cx="1165126" cy="711599"/>
      </dsp:txXfrm>
    </dsp:sp>
    <dsp:sp modelId="{D1DE139C-D565-264C-B56A-E9C951E9D456}">
      <dsp:nvSpPr>
        <dsp:cNvPr id="0" name=""/>
        <dsp:cNvSpPr/>
      </dsp:nvSpPr>
      <dsp:spPr>
        <a:xfrm>
          <a:off x="151821" y="1220616"/>
          <a:ext cx="151175" cy="1511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1755"/>
              </a:lnTo>
              <a:lnTo>
                <a:pt x="151175" y="151175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CAEC8-4DDD-5E47-A197-292A606E4755}">
      <dsp:nvSpPr>
        <dsp:cNvPr id="0" name=""/>
        <dsp:cNvSpPr/>
      </dsp:nvSpPr>
      <dsp:spPr>
        <a:xfrm>
          <a:off x="302997" y="2354433"/>
          <a:ext cx="1209404" cy="755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6797"/>
              <a:satOff val="-8268"/>
              <a:lumOff val="-148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kern="1200" dirty="0"/>
            <a:t>التوعية بأهمية النظافة</a:t>
          </a:r>
        </a:p>
      </dsp:txBody>
      <dsp:txXfrm>
        <a:off x="325136" y="2376572"/>
        <a:ext cx="1165126" cy="711599"/>
      </dsp:txXfrm>
    </dsp:sp>
    <dsp:sp modelId="{6BC96F11-12E1-8D45-BFF5-FEA91D3AA4CC}">
      <dsp:nvSpPr>
        <dsp:cNvPr id="0" name=""/>
        <dsp:cNvSpPr/>
      </dsp:nvSpPr>
      <dsp:spPr>
        <a:xfrm>
          <a:off x="1890340" y="464739"/>
          <a:ext cx="1511755" cy="755877"/>
        </a:xfrm>
        <a:prstGeom prst="roundRect">
          <a:avLst>
            <a:gd name="adj" fmla="val 10000"/>
          </a:avLst>
        </a:prstGeom>
        <a:solidFill>
          <a:schemeClr val="accent2">
            <a:hueOff val="13593"/>
            <a:satOff val="-16537"/>
            <a:lumOff val="-29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100" kern="1200" dirty="0"/>
            <a:t>الأسباب</a:t>
          </a:r>
        </a:p>
      </dsp:txBody>
      <dsp:txXfrm>
        <a:off x="1912479" y="486878"/>
        <a:ext cx="1467477" cy="711599"/>
      </dsp:txXfrm>
    </dsp:sp>
    <dsp:sp modelId="{D5ABDA21-05F3-B24A-9F6D-DC0A3DDEA5B3}">
      <dsp:nvSpPr>
        <dsp:cNvPr id="0" name=""/>
        <dsp:cNvSpPr/>
      </dsp:nvSpPr>
      <dsp:spPr>
        <a:xfrm>
          <a:off x="2041515" y="1220616"/>
          <a:ext cx="151175" cy="566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908"/>
              </a:lnTo>
              <a:lnTo>
                <a:pt x="151175" y="56690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9F37E2-0F07-6A44-AE7C-620BF8869F75}">
      <dsp:nvSpPr>
        <dsp:cNvPr id="0" name=""/>
        <dsp:cNvSpPr/>
      </dsp:nvSpPr>
      <dsp:spPr>
        <a:xfrm>
          <a:off x="2192691" y="1409586"/>
          <a:ext cx="1209404" cy="755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3593"/>
              <a:satOff val="-16537"/>
              <a:lumOff val="-29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kern="1200" dirty="0"/>
            <a:t>ضعف الوازع الديني</a:t>
          </a:r>
        </a:p>
      </dsp:txBody>
      <dsp:txXfrm>
        <a:off x="2214830" y="1431725"/>
        <a:ext cx="1165126" cy="711599"/>
      </dsp:txXfrm>
    </dsp:sp>
    <dsp:sp modelId="{A55744B4-F614-0B48-9602-18D0C47E3F7A}">
      <dsp:nvSpPr>
        <dsp:cNvPr id="0" name=""/>
        <dsp:cNvSpPr/>
      </dsp:nvSpPr>
      <dsp:spPr>
        <a:xfrm>
          <a:off x="2041515" y="1220616"/>
          <a:ext cx="151175" cy="15117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1755"/>
              </a:lnTo>
              <a:lnTo>
                <a:pt x="151175" y="1511755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3C7553-B285-344E-B1FF-61AE428CF1C5}">
      <dsp:nvSpPr>
        <dsp:cNvPr id="0" name=""/>
        <dsp:cNvSpPr/>
      </dsp:nvSpPr>
      <dsp:spPr>
        <a:xfrm>
          <a:off x="2192691" y="2354433"/>
          <a:ext cx="1209404" cy="755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0390"/>
              <a:satOff val="-24805"/>
              <a:lumOff val="-445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kern="1200" dirty="0"/>
            <a:t>الإهمال واللامبالاة</a:t>
          </a:r>
        </a:p>
      </dsp:txBody>
      <dsp:txXfrm>
        <a:off x="2214830" y="2376572"/>
        <a:ext cx="1165126" cy="711599"/>
      </dsp:txXfrm>
    </dsp:sp>
    <dsp:sp modelId="{14DFE656-AACB-2042-A4DF-2F5087F6A001}">
      <dsp:nvSpPr>
        <dsp:cNvPr id="0" name=""/>
        <dsp:cNvSpPr/>
      </dsp:nvSpPr>
      <dsp:spPr>
        <a:xfrm>
          <a:off x="3780034" y="464739"/>
          <a:ext cx="1511755" cy="755877"/>
        </a:xfrm>
        <a:prstGeom prst="roundRect">
          <a:avLst>
            <a:gd name="adj" fmla="val 10000"/>
          </a:avLst>
        </a:prstGeom>
        <a:solidFill>
          <a:schemeClr val="accent2">
            <a:hueOff val="27186"/>
            <a:satOff val="-33073"/>
            <a:lumOff val="-594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52070" rIns="78105" bIns="5207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4100" kern="1200" dirty="0"/>
            <a:t>المشكلة</a:t>
          </a:r>
        </a:p>
      </dsp:txBody>
      <dsp:txXfrm>
        <a:off x="3802173" y="486878"/>
        <a:ext cx="1467477" cy="711599"/>
      </dsp:txXfrm>
    </dsp:sp>
    <dsp:sp modelId="{BD06AA78-ADC5-4747-AB7A-019B014040A4}">
      <dsp:nvSpPr>
        <dsp:cNvPr id="0" name=""/>
        <dsp:cNvSpPr/>
      </dsp:nvSpPr>
      <dsp:spPr>
        <a:xfrm>
          <a:off x="3931210" y="1220616"/>
          <a:ext cx="151175" cy="5669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908"/>
              </a:lnTo>
              <a:lnTo>
                <a:pt x="151175" y="56690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67BC20-65F7-B545-8A84-34B9A93F1E00}">
      <dsp:nvSpPr>
        <dsp:cNvPr id="0" name=""/>
        <dsp:cNvSpPr/>
      </dsp:nvSpPr>
      <dsp:spPr>
        <a:xfrm>
          <a:off x="4082385" y="1409586"/>
          <a:ext cx="1209404" cy="7558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7186"/>
              <a:satOff val="-33073"/>
              <a:lumOff val="-594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1900" kern="1200" dirty="0"/>
            <a:t>رمي النفايات في المدرسة</a:t>
          </a:r>
        </a:p>
      </dsp:txBody>
      <dsp:txXfrm>
        <a:off x="4104524" y="1431725"/>
        <a:ext cx="1165126" cy="7115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2C1DC-0013-3E4D-800C-9A7C44E3F4FC}">
      <dsp:nvSpPr>
        <dsp:cNvPr id="0" name=""/>
        <dsp:cNvSpPr/>
      </dsp:nvSpPr>
      <dsp:spPr>
        <a:xfrm>
          <a:off x="0" y="208467"/>
          <a:ext cx="1818409" cy="90920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5400" kern="1200" dirty="0"/>
            <a:t>النتيجة</a:t>
          </a:r>
        </a:p>
      </dsp:txBody>
      <dsp:txXfrm>
        <a:off x="26630" y="235097"/>
        <a:ext cx="1765149" cy="855944"/>
      </dsp:txXfrm>
    </dsp:sp>
    <dsp:sp modelId="{D1DE139C-D565-264C-B56A-E9C951E9D456}">
      <dsp:nvSpPr>
        <dsp:cNvPr id="0" name=""/>
        <dsp:cNvSpPr/>
      </dsp:nvSpPr>
      <dsp:spPr>
        <a:xfrm>
          <a:off x="181840" y="1117672"/>
          <a:ext cx="181840" cy="6819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1903"/>
              </a:lnTo>
              <a:lnTo>
                <a:pt x="181840" y="681903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CCAEC8-4DDD-5E47-A197-292A606E4755}">
      <dsp:nvSpPr>
        <dsp:cNvPr id="0" name=""/>
        <dsp:cNvSpPr/>
      </dsp:nvSpPr>
      <dsp:spPr>
        <a:xfrm>
          <a:off x="363681" y="1344973"/>
          <a:ext cx="1454727" cy="9092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900" kern="1200" dirty="0"/>
            <a:t>كمال الإيمان</a:t>
          </a:r>
        </a:p>
      </dsp:txBody>
      <dsp:txXfrm>
        <a:off x="390311" y="1371603"/>
        <a:ext cx="1401467" cy="855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8fb8d6ea64_0_5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8fb8d6ea64_0_5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b5cfccbfe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b5cfccbfe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8fb8d6ea64_0_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8fb8d6ea64_0_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d88af441a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d88af441a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e695bdf7eb_1_5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e695bdf7eb_1_5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e695bdf7eb_1_1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e695bdf7eb_1_1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8fb8d6ea6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8fb8d6ea6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ge695bdf7eb_1_1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3" name="Google Shape;1513;ge695bdf7eb_1_1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e695bdf7eb_1_1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e695bdf7eb_1_1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e695bdf7e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e695bdf7e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e695bdf7eb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e695bdf7eb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e695bdf7eb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e695bdf7eb_0_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1088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ge695bdf7eb_1_1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2" name="Google Shape;1592;ge695bdf7eb_1_1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e695bdf7eb_1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e695bdf7eb_1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e695bdf7eb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e695bdf7eb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e695bdf7eb_1_6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e695bdf7eb_1_6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e695bdf7eb_1_16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e695bdf7eb_1_16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ge695bdf7eb_1_1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" name="Google Shape;1385;ge695bdf7eb_1_1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ge695bdf7eb_1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" name="Google Shape;804;ge695bdf7eb_1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e695bdf7eb_1_1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e695bdf7eb_1_17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8" name="Google Shape;1528;ge695bdf7eb_1_14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9" name="Google Shape;1529;ge695bdf7eb_1_14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e695bdf7eb_1_18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3" name="Google Shape;1663;ge695bdf7eb_1_18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50" y="4713104"/>
            <a:ext cx="9144142" cy="422728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54324" y="2539975"/>
            <a:ext cx="1184750" cy="166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01870">
            <a:off x="467649" y="1213498"/>
            <a:ext cx="1419755" cy="46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2030825" y="3562100"/>
            <a:ext cx="6399900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00">
                <a:solidFill>
                  <a:schemeClr val="accent3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030825" y="965475"/>
            <a:ext cx="6399900" cy="240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7200"/>
              <a:buNone/>
              <a:defRPr sz="65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>
            <a:endParaRPr/>
          </a:p>
        </p:txBody>
      </p:sp>
      <p:pic>
        <p:nvPicPr>
          <p:cNvPr id="14" name="Google Shape;1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065820">
            <a:off x="1802577" y="-593946"/>
            <a:ext cx="1167272" cy="1368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075509" y="-1131675"/>
            <a:ext cx="3641590" cy="3060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392348">
            <a:off x="-938027" y="929395"/>
            <a:ext cx="2726349" cy="242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04750">
            <a:off x="7728997" y="2967165"/>
            <a:ext cx="2386256" cy="27523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title" hasCustomPrompt="1"/>
          </p:nvPr>
        </p:nvSpPr>
        <p:spPr>
          <a:xfrm>
            <a:off x="1753000" y="1573500"/>
            <a:ext cx="2012400" cy="199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5355950" y="3035238"/>
            <a:ext cx="27339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2"/>
          </p:nvPr>
        </p:nvSpPr>
        <p:spPr>
          <a:xfrm>
            <a:off x="5355950" y="1440738"/>
            <a:ext cx="2733900" cy="14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520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22" name="Google Shape;22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265486" flipH="1">
            <a:off x="7143703" y="-923801"/>
            <a:ext cx="2890299" cy="2428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713100" y="1147950"/>
            <a:ext cx="7717800" cy="352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100">
                <a:solidFill>
                  <a:schemeClr val="accent3"/>
                </a:solidFill>
              </a:defRPr>
            </a:lvl1pPr>
            <a:lvl2pPr marL="914400" lvl="1" indent="-304800" rtl="0"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oboto Condensed Light"/>
              <a:buAutoNum type="alphaLcPeriod"/>
              <a:defRPr sz="1200">
                <a:solidFill>
                  <a:schemeClr val="accent3"/>
                </a:solidFill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oboto Condensed Light"/>
              <a:buAutoNum type="romanLcPeriod"/>
              <a:defRPr sz="1200">
                <a:solidFill>
                  <a:schemeClr val="accent3"/>
                </a:solidFill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oboto Condensed Light"/>
              <a:buAutoNum type="arabicPeriod"/>
              <a:defRPr sz="1200">
                <a:solidFill>
                  <a:schemeClr val="accent3"/>
                </a:solidFill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oboto Condensed Light"/>
              <a:buAutoNum type="alphaLcPeriod"/>
              <a:defRPr sz="1200">
                <a:solidFill>
                  <a:schemeClr val="accent3"/>
                </a:solidFill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oboto Condensed Light"/>
              <a:buAutoNum type="romanLcPeriod"/>
              <a:defRPr sz="1200">
                <a:solidFill>
                  <a:schemeClr val="accent3"/>
                </a:solidFill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oboto Condensed Light"/>
              <a:buAutoNum type="arabicPeriod"/>
              <a:defRPr sz="1200">
                <a:solidFill>
                  <a:schemeClr val="accent3"/>
                </a:solidFill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oboto Condensed Light"/>
              <a:buAutoNum type="alphaLcPeriod"/>
              <a:defRPr sz="1200">
                <a:solidFill>
                  <a:schemeClr val="accent3"/>
                </a:solidFill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Roboto Condensed Light"/>
              <a:buAutoNum type="romanLcPeriod"/>
              <a:defRPr sz="12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713100" y="4523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6" name="Google Shape;26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250940">
            <a:off x="44950" y="-339851"/>
            <a:ext cx="738775" cy="104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04741">
            <a:off x="8301808" y="4004242"/>
            <a:ext cx="1253152" cy="1445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378964" flipH="1">
            <a:off x="8047571" y="4401249"/>
            <a:ext cx="766305" cy="898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1458776" y="3030100"/>
            <a:ext cx="2955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2"/>
          </p:nvPr>
        </p:nvSpPr>
        <p:spPr>
          <a:xfrm>
            <a:off x="1461275" y="3356450"/>
            <a:ext cx="2953500" cy="9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3"/>
          </p:nvPr>
        </p:nvSpPr>
        <p:spPr>
          <a:xfrm>
            <a:off x="4729337" y="3030100"/>
            <a:ext cx="2955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4"/>
          </p:nvPr>
        </p:nvSpPr>
        <p:spPr>
          <a:xfrm>
            <a:off x="4732425" y="3356450"/>
            <a:ext cx="2949600" cy="9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/>
          </p:nvPr>
        </p:nvSpPr>
        <p:spPr>
          <a:xfrm>
            <a:off x="713100" y="452325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35" name="Google Shape;3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58409">
            <a:off x="-114981" y="3001735"/>
            <a:ext cx="681780" cy="79926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5"/>
          <p:cNvSpPr/>
          <p:nvPr/>
        </p:nvSpPr>
        <p:spPr>
          <a:xfrm flipH="1">
            <a:off x="58" y="4684902"/>
            <a:ext cx="9144142" cy="458624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Google Shape;37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424069" flipH="1">
            <a:off x="-830586" y="3523975"/>
            <a:ext cx="1740569" cy="1545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407651" flipH="1">
            <a:off x="8154842" y="251104"/>
            <a:ext cx="1986090" cy="176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468951">
            <a:off x="-24600" y="4349228"/>
            <a:ext cx="1215509" cy="1401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335978">
            <a:off x="128568" y="953580"/>
            <a:ext cx="996762" cy="324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9908">
            <a:off x="8111254" y="4097984"/>
            <a:ext cx="747372" cy="24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375123">
            <a:off x="8559842" y="4858981"/>
            <a:ext cx="1176091" cy="382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49908">
            <a:off x="-284846" y="245634"/>
            <a:ext cx="747372" cy="24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50997">
            <a:off x="7872970" y="-712491"/>
            <a:ext cx="1386959" cy="15997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/>
          <p:nvPr/>
        </p:nvSpPr>
        <p:spPr>
          <a:xfrm>
            <a:off x="50" y="4781551"/>
            <a:ext cx="9144142" cy="36194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48" name="Google Shape;48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896921">
            <a:off x="8129043" y="3967095"/>
            <a:ext cx="1523039" cy="1756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399993" flipH="1">
            <a:off x="-419424" y="328152"/>
            <a:ext cx="847557" cy="119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387320" flipH="1">
            <a:off x="-26230" y="-223612"/>
            <a:ext cx="782837" cy="917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2742600" y="2664900"/>
            <a:ext cx="3658800" cy="12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ubTitle" idx="1"/>
          </p:nvPr>
        </p:nvSpPr>
        <p:spPr>
          <a:xfrm>
            <a:off x="1962300" y="3927000"/>
            <a:ext cx="5219700" cy="6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pic>
        <p:nvPicPr>
          <p:cNvPr id="54" name="Google Shape;5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372736">
            <a:off x="7847078" y="-440122"/>
            <a:ext cx="1167289" cy="1368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3372736" flipH="1">
            <a:off x="-150222" y="-440122"/>
            <a:ext cx="1167289" cy="136844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" name="Google Shape;56;p7"/>
          <p:cNvGrpSpPr/>
          <p:nvPr/>
        </p:nvGrpSpPr>
        <p:grpSpPr>
          <a:xfrm rot="-2463782">
            <a:off x="-183328" y="-878966"/>
            <a:ext cx="3459901" cy="3893972"/>
            <a:chOff x="713389" y="-262634"/>
            <a:chExt cx="3459843" cy="3893906"/>
          </a:xfrm>
        </p:grpSpPr>
        <p:pic>
          <p:nvPicPr>
            <p:cNvPr id="57" name="Google Shape;57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4265453" flipH="1">
              <a:off x="1683657" y="2589867"/>
              <a:ext cx="1097963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Google Shape;58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 flipH="1">
              <a:off x="2046540" y="2903763"/>
              <a:ext cx="1097964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Google Shape;59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6306671" flipH="1">
              <a:off x="1371644" y="1704035"/>
              <a:ext cx="990786" cy="13954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Google Shape;60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392348">
              <a:off x="1080136" y="176558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" name="Google Shape;61;p7"/>
          <p:cNvSpPr/>
          <p:nvPr/>
        </p:nvSpPr>
        <p:spPr>
          <a:xfrm>
            <a:off x="50" y="4741200"/>
            <a:ext cx="9144142" cy="402307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2" name="Google Shape;62;p7"/>
          <p:cNvGrpSpPr/>
          <p:nvPr/>
        </p:nvGrpSpPr>
        <p:grpSpPr>
          <a:xfrm>
            <a:off x="6058723" y="-672375"/>
            <a:ext cx="3029216" cy="3376724"/>
            <a:chOff x="5325298" y="1401875"/>
            <a:chExt cx="3029216" cy="3376724"/>
          </a:xfrm>
        </p:grpSpPr>
        <p:pic>
          <p:nvPicPr>
            <p:cNvPr id="63" name="Google Shape;63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834659">
              <a:off x="6665023" y="2077497"/>
              <a:ext cx="1097961" cy="357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Google Shape;64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244271">
              <a:off x="6493573" y="1779848"/>
              <a:ext cx="1097958" cy="357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Google Shape;65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172484" flipH="1">
              <a:off x="7130170" y="2170760"/>
              <a:ext cx="990785" cy="1395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66;p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325298" y="2329184"/>
              <a:ext cx="2914801" cy="24494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">
  <p:cSld name="CUSTOM_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>
            <a:spLocks noGrp="1"/>
          </p:cNvSpPr>
          <p:nvPr>
            <p:ph type="subTitle" idx="1"/>
          </p:nvPr>
        </p:nvSpPr>
        <p:spPr>
          <a:xfrm>
            <a:off x="1894798" y="1857388"/>
            <a:ext cx="2439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 hasCustomPrompt="1"/>
          </p:nvPr>
        </p:nvSpPr>
        <p:spPr>
          <a:xfrm>
            <a:off x="972489" y="2088088"/>
            <a:ext cx="623100" cy="47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8" name="Google Shape;118;p13"/>
          <p:cNvSpPr txBox="1">
            <a:spLocks noGrp="1"/>
          </p:cNvSpPr>
          <p:nvPr>
            <p:ph type="subTitle" idx="2"/>
          </p:nvPr>
        </p:nvSpPr>
        <p:spPr>
          <a:xfrm>
            <a:off x="1894798" y="2166283"/>
            <a:ext cx="24387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3" hasCustomPrompt="1"/>
          </p:nvPr>
        </p:nvSpPr>
        <p:spPr>
          <a:xfrm>
            <a:off x="4939864" y="2088088"/>
            <a:ext cx="623100" cy="4761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3"/>
          <p:cNvSpPr txBox="1">
            <a:spLocks noGrp="1"/>
          </p:cNvSpPr>
          <p:nvPr>
            <p:ph type="title" idx="4" hasCustomPrompt="1"/>
          </p:nvPr>
        </p:nvSpPr>
        <p:spPr>
          <a:xfrm>
            <a:off x="972488" y="3514913"/>
            <a:ext cx="623100" cy="46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5" hasCustomPrompt="1"/>
          </p:nvPr>
        </p:nvSpPr>
        <p:spPr>
          <a:xfrm>
            <a:off x="4939864" y="3514913"/>
            <a:ext cx="623100" cy="46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6"/>
          </p:nvPr>
        </p:nvSpPr>
        <p:spPr>
          <a:xfrm>
            <a:off x="5868000" y="1857388"/>
            <a:ext cx="2439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subTitle" idx="7"/>
          </p:nvPr>
        </p:nvSpPr>
        <p:spPr>
          <a:xfrm>
            <a:off x="5868000" y="2166283"/>
            <a:ext cx="24375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8"/>
          </p:nvPr>
        </p:nvSpPr>
        <p:spPr>
          <a:xfrm>
            <a:off x="1894788" y="3297742"/>
            <a:ext cx="2439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subTitle" idx="9"/>
          </p:nvPr>
        </p:nvSpPr>
        <p:spPr>
          <a:xfrm>
            <a:off x="1896945" y="3606638"/>
            <a:ext cx="24375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13"/>
          </p:nvPr>
        </p:nvSpPr>
        <p:spPr>
          <a:xfrm>
            <a:off x="5868000" y="3293766"/>
            <a:ext cx="2439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subTitle" idx="14"/>
          </p:nvPr>
        </p:nvSpPr>
        <p:spPr>
          <a:xfrm>
            <a:off x="5868000" y="3602663"/>
            <a:ext cx="2438700" cy="6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title" idx="15"/>
          </p:nvPr>
        </p:nvSpPr>
        <p:spPr>
          <a:xfrm>
            <a:off x="720300" y="452325"/>
            <a:ext cx="717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3"/>
          <p:cNvSpPr/>
          <p:nvPr/>
        </p:nvSpPr>
        <p:spPr>
          <a:xfrm>
            <a:off x="50" y="4713104"/>
            <a:ext cx="9144142" cy="422728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0" name="Google Shape;130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57600" y="-1039025"/>
            <a:ext cx="3356050" cy="28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277127" flipH="1">
            <a:off x="-311731" y="4042534"/>
            <a:ext cx="1386958" cy="1599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221289">
            <a:off x="6238953" y="-605753"/>
            <a:ext cx="1018033" cy="1433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_1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4"/>
          <p:cNvSpPr txBox="1">
            <a:spLocks noGrp="1"/>
          </p:cNvSpPr>
          <p:nvPr>
            <p:ph type="title"/>
          </p:nvPr>
        </p:nvSpPr>
        <p:spPr>
          <a:xfrm>
            <a:off x="2086725" y="3142375"/>
            <a:ext cx="4971300" cy="64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 b="1"/>
            </a:lvl9pPr>
          </a:lstStyle>
          <a:p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subTitle" idx="1"/>
          </p:nvPr>
        </p:nvSpPr>
        <p:spPr>
          <a:xfrm>
            <a:off x="2085975" y="1354638"/>
            <a:ext cx="4971900" cy="16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4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4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4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4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4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4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4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400" b="1"/>
            </a:lvl9pPr>
          </a:lstStyle>
          <a:p>
            <a:endParaRPr/>
          </a:p>
        </p:txBody>
      </p:sp>
      <p:sp>
        <p:nvSpPr>
          <p:cNvPr id="136" name="Google Shape;136;p14"/>
          <p:cNvSpPr/>
          <p:nvPr/>
        </p:nvSpPr>
        <p:spPr>
          <a:xfrm>
            <a:off x="58" y="4543416"/>
            <a:ext cx="9144142" cy="60008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4"/>
          <p:cNvSpPr/>
          <p:nvPr/>
        </p:nvSpPr>
        <p:spPr>
          <a:xfrm rot="10800000">
            <a:off x="58" y="-9"/>
            <a:ext cx="9144142" cy="60008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8" name="Google Shape;138;p14"/>
          <p:cNvGrpSpPr/>
          <p:nvPr/>
        </p:nvGrpSpPr>
        <p:grpSpPr>
          <a:xfrm>
            <a:off x="6668323" y="2583819"/>
            <a:ext cx="3029216" cy="3004406"/>
            <a:chOff x="5325298" y="1774194"/>
            <a:chExt cx="3029216" cy="3004406"/>
          </a:xfrm>
        </p:grpSpPr>
        <p:pic>
          <p:nvPicPr>
            <p:cNvPr id="139" name="Google Shape;139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3834659">
              <a:off x="6636448" y="2167222"/>
              <a:ext cx="1097961" cy="357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244271">
              <a:off x="6186098" y="2182273"/>
              <a:ext cx="1097958" cy="357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5172484" flipH="1">
              <a:off x="7130170" y="2170760"/>
              <a:ext cx="990785" cy="1395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Google Shape;142;p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325298" y="2329184"/>
              <a:ext cx="2914801" cy="24494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43" name="Google Shape;143;p14"/>
          <p:cNvGrpSpPr/>
          <p:nvPr/>
        </p:nvGrpSpPr>
        <p:grpSpPr>
          <a:xfrm flipH="1">
            <a:off x="-1614224" y="-1024634"/>
            <a:ext cx="3777681" cy="3731916"/>
            <a:chOff x="395551" y="-262634"/>
            <a:chExt cx="3777681" cy="3731916"/>
          </a:xfrm>
        </p:grpSpPr>
        <p:pic>
          <p:nvPicPr>
            <p:cNvPr id="144" name="Google Shape;144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4265453" flipH="1">
              <a:off x="1663234" y="2545547"/>
              <a:ext cx="1097963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1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 flipH="1">
              <a:off x="2047059" y="2741772"/>
              <a:ext cx="1097964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Google Shape;146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1867234" flipH="1">
              <a:off x="665176" y="-4947"/>
              <a:ext cx="1167270" cy="1368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Google Shape;147;p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6306671" flipH="1">
              <a:off x="1371644" y="1704035"/>
              <a:ext cx="990786" cy="13954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Google Shape;148;p1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392348">
              <a:off x="1080136" y="176558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9" name="Google Shape;14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9823372" flipH="1">
            <a:off x="7492641" y="248220"/>
            <a:ext cx="1380599" cy="448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063656">
            <a:off x="-377830" y="4555372"/>
            <a:ext cx="944213" cy="307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0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5"/>
          <p:cNvSpPr txBox="1">
            <a:spLocks noGrp="1"/>
          </p:cNvSpPr>
          <p:nvPr>
            <p:ph type="title" hasCustomPrompt="1"/>
          </p:nvPr>
        </p:nvSpPr>
        <p:spPr>
          <a:xfrm flipH="1">
            <a:off x="5069500" y="1573500"/>
            <a:ext cx="2495100" cy="199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53" name="Google Shape;153;p15"/>
          <p:cNvSpPr txBox="1">
            <a:spLocks noGrp="1"/>
          </p:cNvSpPr>
          <p:nvPr>
            <p:ph type="subTitle" idx="1"/>
          </p:nvPr>
        </p:nvSpPr>
        <p:spPr>
          <a:xfrm flipH="1">
            <a:off x="1121900" y="3035238"/>
            <a:ext cx="273390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54" name="Google Shape;154;p15"/>
          <p:cNvSpPr txBox="1">
            <a:spLocks noGrp="1"/>
          </p:cNvSpPr>
          <p:nvPr>
            <p:ph type="title" idx="2"/>
          </p:nvPr>
        </p:nvSpPr>
        <p:spPr>
          <a:xfrm flipH="1">
            <a:off x="1121900" y="1440738"/>
            <a:ext cx="2733900" cy="14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5200"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155" name="Google Shape;15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6302891" flipH="1">
            <a:off x="7748077" y="-512597"/>
            <a:ext cx="1167272" cy="1368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407649">
            <a:off x="-160702" y="4047576"/>
            <a:ext cx="2140557" cy="19010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1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subTitle" idx="1"/>
          </p:nvPr>
        </p:nvSpPr>
        <p:spPr>
          <a:xfrm>
            <a:off x="878812" y="3041775"/>
            <a:ext cx="21234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16"/>
          <p:cNvSpPr txBox="1">
            <a:spLocks noGrp="1"/>
          </p:cNvSpPr>
          <p:nvPr>
            <p:ph type="subTitle" idx="2"/>
          </p:nvPr>
        </p:nvSpPr>
        <p:spPr>
          <a:xfrm>
            <a:off x="878888" y="3345400"/>
            <a:ext cx="21234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subTitle" idx="3"/>
          </p:nvPr>
        </p:nvSpPr>
        <p:spPr>
          <a:xfrm>
            <a:off x="3510300" y="3041775"/>
            <a:ext cx="21234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16"/>
          <p:cNvSpPr txBox="1">
            <a:spLocks noGrp="1"/>
          </p:cNvSpPr>
          <p:nvPr>
            <p:ph type="subTitle" idx="4"/>
          </p:nvPr>
        </p:nvSpPr>
        <p:spPr>
          <a:xfrm>
            <a:off x="3510300" y="3345400"/>
            <a:ext cx="21234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16"/>
          <p:cNvSpPr txBox="1">
            <a:spLocks noGrp="1"/>
          </p:cNvSpPr>
          <p:nvPr>
            <p:ph type="subTitle" idx="5"/>
          </p:nvPr>
        </p:nvSpPr>
        <p:spPr>
          <a:xfrm>
            <a:off x="6141750" y="3041775"/>
            <a:ext cx="21234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16"/>
          <p:cNvSpPr txBox="1">
            <a:spLocks noGrp="1"/>
          </p:cNvSpPr>
          <p:nvPr>
            <p:ph type="subTitle" idx="6"/>
          </p:nvPr>
        </p:nvSpPr>
        <p:spPr>
          <a:xfrm>
            <a:off x="6141750" y="3345400"/>
            <a:ext cx="2123400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16"/>
          <p:cNvSpPr txBox="1">
            <a:spLocks noGrp="1"/>
          </p:cNvSpPr>
          <p:nvPr>
            <p:ph type="title" idx="7" hasCustomPrompt="1"/>
          </p:nvPr>
        </p:nvSpPr>
        <p:spPr>
          <a:xfrm>
            <a:off x="1450188" y="1625250"/>
            <a:ext cx="980700" cy="60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66" name="Google Shape;166;p16"/>
          <p:cNvSpPr txBox="1">
            <a:spLocks noGrp="1"/>
          </p:cNvSpPr>
          <p:nvPr>
            <p:ph type="title" idx="8" hasCustomPrompt="1"/>
          </p:nvPr>
        </p:nvSpPr>
        <p:spPr>
          <a:xfrm>
            <a:off x="4081650" y="1625250"/>
            <a:ext cx="980700" cy="60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sp>
        <p:nvSpPr>
          <p:cNvPr id="167" name="Google Shape;167;p16"/>
          <p:cNvSpPr txBox="1">
            <a:spLocks noGrp="1"/>
          </p:cNvSpPr>
          <p:nvPr>
            <p:ph type="title" idx="9" hasCustomPrompt="1"/>
          </p:nvPr>
        </p:nvSpPr>
        <p:spPr>
          <a:xfrm>
            <a:off x="6713100" y="1625250"/>
            <a:ext cx="980700" cy="60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r>
              <a:t>xx%</a:t>
            </a:r>
          </a:p>
        </p:txBody>
      </p:sp>
      <p:grpSp>
        <p:nvGrpSpPr>
          <p:cNvPr id="168" name="Google Shape;168;p16"/>
          <p:cNvGrpSpPr/>
          <p:nvPr/>
        </p:nvGrpSpPr>
        <p:grpSpPr>
          <a:xfrm>
            <a:off x="-2168835" y="-1791568"/>
            <a:ext cx="12694999" cy="8775632"/>
            <a:chOff x="-2168835" y="-1791568"/>
            <a:chExt cx="12694999" cy="8775632"/>
          </a:xfrm>
        </p:grpSpPr>
        <p:pic>
          <p:nvPicPr>
            <p:cNvPr id="169" name="Google Shape;169;p1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3550003" flipH="1">
              <a:off x="-420581" y="2624336"/>
              <a:ext cx="1094281" cy="12828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0" name="Google Shape;170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7155886" flipH="1">
              <a:off x="7068518" y="-1221197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p1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8653970">
              <a:off x="6114019" y="-1032514"/>
              <a:ext cx="1480484" cy="17355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 flipH="1">
              <a:off x="-704650" y="4263388"/>
              <a:ext cx="3237624" cy="2720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7155886" flipH="1">
              <a:off x="-1809507" y="3205232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4822062" flipH="1">
              <a:off x="7956721" y="102712"/>
              <a:ext cx="2574835" cy="216372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5" name="Google Shape;17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578014" flipH="1">
            <a:off x="-25130" y="-180127"/>
            <a:ext cx="850431" cy="11977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_AND_TWO_COLUMNS_1_1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7"/>
          <p:cNvSpPr txBox="1">
            <a:spLocks noGrp="1"/>
          </p:cNvSpPr>
          <p:nvPr>
            <p:ph type="subTitle" idx="1"/>
          </p:nvPr>
        </p:nvSpPr>
        <p:spPr>
          <a:xfrm>
            <a:off x="1605425" y="1764487"/>
            <a:ext cx="25137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subTitle" idx="2"/>
          </p:nvPr>
        </p:nvSpPr>
        <p:spPr>
          <a:xfrm>
            <a:off x="1605425" y="2073853"/>
            <a:ext cx="25137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179" name="Google Shape;179;p17"/>
          <p:cNvSpPr txBox="1">
            <a:spLocks noGrp="1"/>
          </p:cNvSpPr>
          <p:nvPr>
            <p:ph type="subTitle" idx="3"/>
          </p:nvPr>
        </p:nvSpPr>
        <p:spPr>
          <a:xfrm>
            <a:off x="5024900" y="1762416"/>
            <a:ext cx="25137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17"/>
          <p:cNvSpPr txBox="1">
            <a:spLocks noGrp="1"/>
          </p:cNvSpPr>
          <p:nvPr>
            <p:ph type="subTitle" idx="4"/>
          </p:nvPr>
        </p:nvSpPr>
        <p:spPr>
          <a:xfrm>
            <a:off x="5024900" y="2073620"/>
            <a:ext cx="25137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181" name="Google Shape;181;p17"/>
          <p:cNvSpPr txBox="1">
            <a:spLocks noGrp="1"/>
          </p:cNvSpPr>
          <p:nvPr>
            <p:ph type="subTitle" idx="5"/>
          </p:nvPr>
        </p:nvSpPr>
        <p:spPr>
          <a:xfrm>
            <a:off x="3315150" y="3369732"/>
            <a:ext cx="25137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17"/>
          <p:cNvSpPr txBox="1">
            <a:spLocks noGrp="1"/>
          </p:cNvSpPr>
          <p:nvPr>
            <p:ph type="subTitle" idx="6"/>
          </p:nvPr>
        </p:nvSpPr>
        <p:spPr>
          <a:xfrm>
            <a:off x="3315150" y="3682775"/>
            <a:ext cx="25137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183" name="Google Shape;183;p17"/>
          <p:cNvSpPr txBox="1">
            <a:spLocks noGrp="1"/>
          </p:cNvSpPr>
          <p:nvPr>
            <p:ph type="title"/>
          </p:nvPr>
        </p:nvSpPr>
        <p:spPr>
          <a:xfrm>
            <a:off x="1815500" y="452325"/>
            <a:ext cx="5513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184" name="Google Shape;184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644114">
            <a:off x="6600143" y="3683219"/>
            <a:ext cx="2726349" cy="242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">
            <a:off x="-410290" y="2488060"/>
            <a:ext cx="1184750" cy="166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146030" flipH="1">
            <a:off x="5984582" y="4265175"/>
            <a:ext cx="1480484" cy="1735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410300" y="-2028824"/>
            <a:ext cx="3237624" cy="27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3644114">
            <a:off x="-1515157" y="-671256"/>
            <a:ext cx="2726349" cy="242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977935">
            <a:off x="-1107394" y="3283959"/>
            <a:ext cx="3641590" cy="30601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393827">
            <a:off x="1605199" y="4433632"/>
            <a:ext cx="1864251" cy="215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977938">
            <a:off x="7947059" y="2454176"/>
            <a:ext cx="2574835" cy="2163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7910329" flipH="1">
            <a:off x="8161624" y="-624731"/>
            <a:ext cx="1864251" cy="215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219239" flipH="1">
            <a:off x="7417688" y="-683442"/>
            <a:ext cx="1184749" cy="16686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8"/>
          <p:cNvSpPr txBox="1">
            <a:spLocks noGrp="1"/>
          </p:cNvSpPr>
          <p:nvPr>
            <p:ph type="title"/>
          </p:nvPr>
        </p:nvSpPr>
        <p:spPr>
          <a:xfrm>
            <a:off x="713100" y="452325"/>
            <a:ext cx="4116000" cy="12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18"/>
          <p:cNvSpPr txBox="1">
            <a:spLocks noGrp="1"/>
          </p:cNvSpPr>
          <p:nvPr>
            <p:ph type="subTitle" idx="1"/>
          </p:nvPr>
        </p:nvSpPr>
        <p:spPr>
          <a:xfrm>
            <a:off x="713400" y="2263400"/>
            <a:ext cx="213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7" name="Google Shape;197;p18"/>
          <p:cNvSpPr txBox="1">
            <a:spLocks noGrp="1"/>
          </p:cNvSpPr>
          <p:nvPr>
            <p:ph type="subTitle" idx="2"/>
          </p:nvPr>
        </p:nvSpPr>
        <p:spPr>
          <a:xfrm>
            <a:off x="715900" y="2552125"/>
            <a:ext cx="2130300" cy="6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198" name="Google Shape;198;p18"/>
          <p:cNvSpPr txBox="1">
            <a:spLocks noGrp="1"/>
          </p:cNvSpPr>
          <p:nvPr>
            <p:ph type="subTitle" idx="3"/>
          </p:nvPr>
        </p:nvSpPr>
        <p:spPr>
          <a:xfrm>
            <a:off x="3251300" y="2263400"/>
            <a:ext cx="213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18"/>
          <p:cNvSpPr txBox="1">
            <a:spLocks noGrp="1"/>
          </p:cNvSpPr>
          <p:nvPr>
            <p:ph type="subTitle" idx="4"/>
          </p:nvPr>
        </p:nvSpPr>
        <p:spPr>
          <a:xfrm>
            <a:off x="3251300" y="2552128"/>
            <a:ext cx="2130300" cy="6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00" name="Google Shape;200;p18"/>
          <p:cNvSpPr txBox="1">
            <a:spLocks noGrp="1"/>
          </p:cNvSpPr>
          <p:nvPr>
            <p:ph type="subTitle" idx="5"/>
          </p:nvPr>
        </p:nvSpPr>
        <p:spPr>
          <a:xfrm>
            <a:off x="5789200" y="2263400"/>
            <a:ext cx="213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18"/>
          <p:cNvSpPr txBox="1">
            <a:spLocks noGrp="1"/>
          </p:cNvSpPr>
          <p:nvPr>
            <p:ph type="subTitle" idx="6"/>
          </p:nvPr>
        </p:nvSpPr>
        <p:spPr>
          <a:xfrm>
            <a:off x="5789200" y="2552128"/>
            <a:ext cx="2130300" cy="6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02" name="Google Shape;202;p18"/>
          <p:cNvSpPr txBox="1">
            <a:spLocks noGrp="1"/>
          </p:cNvSpPr>
          <p:nvPr>
            <p:ph type="subTitle" idx="7"/>
          </p:nvPr>
        </p:nvSpPr>
        <p:spPr>
          <a:xfrm>
            <a:off x="713400" y="3602382"/>
            <a:ext cx="213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18"/>
          <p:cNvSpPr txBox="1">
            <a:spLocks noGrp="1"/>
          </p:cNvSpPr>
          <p:nvPr>
            <p:ph type="subTitle" idx="8"/>
          </p:nvPr>
        </p:nvSpPr>
        <p:spPr>
          <a:xfrm>
            <a:off x="713400" y="3896447"/>
            <a:ext cx="2130300" cy="6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04" name="Google Shape;204;p18"/>
          <p:cNvSpPr txBox="1">
            <a:spLocks noGrp="1"/>
          </p:cNvSpPr>
          <p:nvPr>
            <p:ph type="subTitle" idx="9"/>
          </p:nvPr>
        </p:nvSpPr>
        <p:spPr>
          <a:xfrm>
            <a:off x="3251300" y="3602357"/>
            <a:ext cx="213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18"/>
          <p:cNvSpPr txBox="1">
            <a:spLocks noGrp="1"/>
          </p:cNvSpPr>
          <p:nvPr>
            <p:ph type="subTitle" idx="13"/>
          </p:nvPr>
        </p:nvSpPr>
        <p:spPr>
          <a:xfrm>
            <a:off x="3251300" y="3896426"/>
            <a:ext cx="2130300" cy="6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sp>
        <p:nvSpPr>
          <p:cNvPr id="206" name="Google Shape;206;p18"/>
          <p:cNvSpPr txBox="1">
            <a:spLocks noGrp="1"/>
          </p:cNvSpPr>
          <p:nvPr>
            <p:ph type="subTitle" idx="14"/>
          </p:nvPr>
        </p:nvSpPr>
        <p:spPr>
          <a:xfrm>
            <a:off x="5789200" y="3602357"/>
            <a:ext cx="21303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18"/>
          <p:cNvSpPr txBox="1">
            <a:spLocks noGrp="1"/>
          </p:cNvSpPr>
          <p:nvPr>
            <p:ph type="subTitle" idx="15"/>
          </p:nvPr>
        </p:nvSpPr>
        <p:spPr>
          <a:xfrm>
            <a:off x="5789200" y="3896426"/>
            <a:ext cx="2130300" cy="67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/>
            </a:lvl9pPr>
          </a:lstStyle>
          <a:p>
            <a:endParaRPr/>
          </a:p>
        </p:txBody>
      </p:sp>
      <p:pic>
        <p:nvPicPr>
          <p:cNvPr id="208" name="Google Shape;20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5219237" flipH="1">
            <a:off x="5795896" y="-312654"/>
            <a:ext cx="850561" cy="1197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89190" y="-1687999"/>
            <a:ext cx="3237624" cy="272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44112" flipH="1">
            <a:off x="7857111" y="-236212"/>
            <a:ext cx="2277957" cy="202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534258">
            <a:off x="22459" y="4896733"/>
            <a:ext cx="956579" cy="311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7910326" flipH="1">
            <a:off x="8501717" y="1715060"/>
            <a:ext cx="1485491" cy="1713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2_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9"/>
          <p:cNvSpPr txBox="1">
            <a:spLocks noGrp="1"/>
          </p:cNvSpPr>
          <p:nvPr>
            <p:ph type="subTitle" idx="1"/>
          </p:nvPr>
        </p:nvSpPr>
        <p:spPr>
          <a:xfrm>
            <a:off x="1894200" y="1707425"/>
            <a:ext cx="18309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19"/>
          <p:cNvSpPr txBox="1">
            <a:spLocks noGrp="1"/>
          </p:cNvSpPr>
          <p:nvPr>
            <p:ph type="subTitle" idx="2"/>
          </p:nvPr>
        </p:nvSpPr>
        <p:spPr>
          <a:xfrm>
            <a:off x="1894202" y="2011030"/>
            <a:ext cx="18309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216" name="Google Shape;216;p19"/>
          <p:cNvSpPr txBox="1">
            <a:spLocks noGrp="1"/>
          </p:cNvSpPr>
          <p:nvPr>
            <p:ph type="subTitle" idx="3"/>
          </p:nvPr>
        </p:nvSpPr>
        <p:spPr>
          <a:xfrm>
            <a:off x="5568359" y="1707425"/>
            <a:ext cx="18309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19"/>
          <p:cNvSpPr txBox="1">
            <a:spLocks noGrp="1"/>
          </p:cNvSpPr>
          <p:nvPr>
            <p:ph type="subTitle" idx="4"/>
          </p:nvPr>
        </p:nvSpPr>
        <p:spPr>
          <a:xfrm>
            <a:off x="5568359" y="2011023"/>
            <a:ext cx="18309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Muli"/>
                <a:ea typeface="Muli"/>
                <a:cs typeface="Muli"/>
                <a:sym typeface="Mul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Muli"/>
                <a:ea typeface="Muli"/>
                <a:cs typeface="Muli"/>
                <a:sym typeface="Muli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Muli"/>
                <a:ea typeface="Muli"/>
                <a:cs typeface="Muli"/>
                <a:sym typeface="Muli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Muli"/>
                <a:ea typeface="Muli"/>
                <a:cs typeface="Muli"/>
                <a:sym typeface="Muli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Muli"/>
                <a:ea typeface="Muli"/>
                <a:cs typeface="Muli"/>
                <a:sym typeface="Muli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Muli"/>
                <a:ea typeface="Muli"/>
                <a:cs typeface="Muli"/>
                <a:sym typeface="Muli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Muli"/>
                <a:ea typeface="Muli"/>
                <a:cs typeface="Muli"/>
                <a:sym typeface="Muli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Muli"/>
                <a:ea typeface="Muli"/>
                <a:cs typeface="Muli"/>
                <a:sym typeface="Muli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  <p:sp>
        <p:nvSpPr>
          <p:cNvPr id="218" name="Google Shape;218;p19"/>
          <p:cNvSpPr txBox="1">
            <a:spLocks noGrp="1"/>
          </p:cNvSpPr>
          <p:nvPr>
            <p:ph type="subTitle" idx="5"/>
          </p:nvPr>
        </p:nvSpPr>
        <p:spPr>
          <a:xfrm>
            <a:off x="1894200" y="3119925"/>
            <a:ext cx="18309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9" name="Google Shape;219;p19"/>
          <p:cNvSpPr txBox="1">
            <a:spLocks noGrp="1"/>
          </p:cNvSpPr>
          <p:nvPr>
            <p:ph type="subTitle" idx="6"/>
          </p:nvPr>
        </p:nvSpPr>
        <p:spPr>
          <a:xfrm>
            <a:off x="1894202" y="3423530"/>
            <a:ext cx="18309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220" name="Google Shape;220;p19"/>
          <p:cNvSpPr txBox="1">
            <a:spLocks noGrp="1"/>
          </p:cNvSpPr>
          <p:nvPr>
            <p:ph type="subTitle" idx="7"/>
          </p:nvPr>
        </p:nvSpPr>
        <p:spPr>
          <a:xfrm>
            <a:off x="5568359" y="3119924"/>
            <a:ext cx="183090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000" b="1" i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19"/>
          <p:cNvSpPr txBox="1">
            <a:spLocks noGrp="1"/>
          </p:cNvSpPr>
          <p:nvPr>
            <p:ph type="subTitle" idx="8"/>
          </p:nvPr>
        </p:nvSpPr>
        <p:spPr>
          <a:xfrm>
            <a:off x="5568370" y="3423529"/>
            <a:ext cx="1830900" cy="92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 b="1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 b="1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 b="1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 b="1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 b="1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 b="1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 b="1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 b="1"/>
            </a:lvl9pPr>
          </a:lstStyle>
          <a:p>
            <a:endParaRPr/>
          </a:p>
        </p:txBody>
      </p:sp>
      <p:sp>
        <p:nvSpPr>
          <p:cNvPr id="222" name="Google Shape;222;p19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176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19"/>
          <p:cNvSpPr/>
          <p:nvPr/>
        </p:nvSpPr>
        <p:spPr>
          <a:xfrm flipH="1">
            <a:off x="50" y="4741200"/>
            <a:ext cx="9144142" cy="402307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4" name="Google Shape;224;p19"/>
          <p:cNvGrpSpPr/>
          <p:nvPr/>
        </p:nvGrpSpPr>
        <p:grpSpPr>
          <a:xfrm rot="10800000">
            <a:off x="6520089" y="1110300"/>
            <a:ext cx="4560798" cy="5340275"/>
            <a:chOff x="-1320398" y="-1131675"/>
            <a:chExt cx="4560798" cy="5340275"/>
          </a:xfrm>
        </p:grpSpPr>
        <p:pic>
          <p:nvPicPr>
            <p:cNvPr id="225" name="Google Shape;225;p1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-54324" y="2539975"/>
              <a:ext cx="1184750" cy="166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6" name="Google Shape;226;p1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4065820">
              <a:off x="1802577" y="-593946"/>
              <a:ext cx="1167272" cy="13684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075509" y="-1131675"/>
              <a:ext cx="3641590" cy="3060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392348">
              <a:off x="-953652" y="939595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9" name="Google Shape;229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699975">
            <a:off x="-490986" y="978528"/>
            <a:ext cx="1003216" cy="326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823372">
            <a:off x="-287152" y="-94067"/>
            <a:ext cx="1380599" cy="4489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8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0"/>
          <p:cNvSpPr txBox="1">
            <a:spLocks noGrp="1"/>
          </p:cNvSpPr>
          <p:nvPr>
            <p:ph type="body" idx="1"/>
          </p:nvPr>
        </p:nvSpPr>
        <p:spPr>
          <a:xfrm>
            <a:off x="1687050" y="1759501"/>
            <a:ext cx="5769900" cy="23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Font typeface="Karla"/>
              <a:buChar char="●"/>
              <a:defRPr sz="1600"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9pPr>
          </a:lstStyle>
          <a:p>
            <a:endParaRPr/>
          </a:p>
        </p:txBody>
      </p:sp>
      <p:sp>
        <p:nvSpPr>
          <p:cNvPr id="233" name="Google Shape;233;p20"/>
          <p:cNvSpPr txBox="1">
            <a:spLocks noGrp="1"/>
          </p:cNvSpPr>
          <p:nvPr>
            <p:ph type="title"/>
          </p:nvPr>
        </p:nvSpPr>
        <p:spPr>
          <a:xfrm>
            <a:off x="1687050" y="1065000"/>
            <a:ext cx="576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pic>
        <p:nvPicPr>
          <p:cNvPr id="234" name="Google Shape;234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 flipH="1">
            <a:off x="-159100" y="774575"/>
            <a:ext cx="1044925" cy="14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0"/>
          <p:cNvSpPr/>
          <p:nvPr/>
        </p:nvSpPr>
        <p:spPr>
          <a:xfrm>
            <a:off x="58" y="4543416"/>
            <a:ext cx="9144142" cy="60008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6" name="Google Shape;2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87318" flipH="1">
            <a:off x="8405604" y="3946618"/>
            <a:ext cx="849397" cy="995768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0"/>
          <p:cNvSpPr/>
          <p:nvPr/>
        </p:nvSpPr>
        <p:spPr>
          <a:xfrm rot="10800000">
            <a:off x="58" y="-9"/>
            <a:ext cx="9144142" cy="60008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8" name="Google Shape;23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407652" flipH="1">
            <a:off x="-1328552" y="-985583"/>
            <a:ext cx="2726349" cy="242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47278">
            <a:off x="1242905" y="331925"/>
            <a:ext cx="871684" cy="283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21009">
            <a:off x="7539081" y="4408626"/>
            <a:ext cx="871684" cy="283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427564">
            <a:off x="8681931" y="4772402"/>
            <a:ext cx="871682" cy="283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5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1"/>
          <p:cNvSpPr/>
          <p:nvPr/>
        </p:nvSpPr>
        <p:spPr>
          <a:xfrm>
            <a:off x="58" y="4543416"/>
            <a:ext cx="9144142" cy="60008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1"/>
          <p:cNvSpPr txBox="1">
            <a:spLocks noGrp="1"/>
          </p:cNvSpPr>
          <p:nvPr>
            <p:ph type="subTitle" idx="1"/>
          </p:nvPr>
        </p:nvSpPr>
        <p:spPr>
          <a:xfrm>
            <a:off x="5122325" y="2189400"/>
            <a:ext cx="3045300" cy="14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45" name="Google Shape;245;p21"/>
          <p:cNvSpPr txBox="1">
            <a:spLocks noGrp="1"/>
          </p:cNvSpPr>
          <p:nvPr>
            <p:ph type="title"/>
          </p:nvPr>
        </p:nvSpPr>
        <p:spPr>
          <a:xfrm>
            <a:off x="5126461" y="1229400"/>
            <a:ext cx="3045300" cy="960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1"/>
          <p:cNvSpPr/>
          <p:nvPr/>
        </p:nvSpPr>
        <p:spPr>
          <a:xfrm rot="10800000">
            <a:off x="58" y="-9"/>
            <a:ext cx="9144142" cy="60008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47" name="Google Shape;247;p21"/>
          <p:cNvGrpSpPr/>
          <p:nvPr/>
        </p:nvGrpSpPr>
        <p:grpSpPr>
          <a:xfrm flipH="1">
            <a:off x="-1833383" y="-1243704"/>
            <a:ext cx="4442490" cy="4267072"/>
            <a:chOff x="287899" y="-262634"/>
            <a:chExt cx="3885333" cy="3731916"/>
          </a:xfrm>
        </p:grpSpPr>
        <p:pic>
          <p:nvPicPr>
            <p:cNvPr id="248" name="Google Shape;248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4265453" flipH="1">
              <a:off x="1663234" y="2545547"/>
              <a:ext cx="1097963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400000" flipH="1">
              <a:off x="2047059" y="2741772"/>
              <a:ext cx="1097964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0" name="Google Shape;250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6957330">
              <a:off x="574897" y="504323"/>
              <a:ext cx="1167271" cy="1368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6306671" flipH="1">
              <a:off x="1371644" y="1704035"/>
              <a:ext cx="990786" cy="13954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2" name="Google Shape;252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392348">
              <a:off x="1080136" y="176558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3" name="Google Shape;253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4156796">
            <a:off x="7229354" y="3985787"/>
            <a:ext cx="1314196" cy="13265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4" name="Google Shape;254;p21"/>
          <p:cNvGrpSpPr/>
          <p:nvPr/>
        </p:nvGrpSpPr>
        <p:grpSpPr>
          <a:xfrm>
            <a:off x="7877043" y="3645695"/>
            <a:ext cx="1932640" cy="1916811"/>
            <a:chOff x="5325298" y="1774194"/>
            <a:chExt cx="3029216" cy="3004406"/>
          </a:xfrm>
        </p:grpSpPr>
        <p:pic>
          <p:nvPicPr>
            <p:cNvPr id="255" name="Google Shape;255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3834659">
              <a:off x="6636448" y="2167222"/>
              <a:ext cx="1097961" cy="357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p21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5244271">
              <a:off x="6186098" y="2182273"/>
              <a:ext cx="1097958" cy="357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172484" flipH="1">
              <a:off x="7130170" y="2170760"/>
              <a:ext cx="990785" cy="1395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p21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25298" y="2329184"/>
              <a:ext cx="2914801" cy="24494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6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2"/>
          <p:cNvSpPr txBox="1">
            <a:spLocks noGrp="1"/>
          </p:cNvSpPr>
          <p:nvPr>
            <p:ph type="subTitle" idx="1"/>
          </p:nvPr>
        </p:nvSpPr>
        <p:spPr>
          <a:xfrm>
            <a:off x="913125" y="2185053"/>
            <a:ext cx="3000600" cy="14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61" name="Google Shape;261;p22"/>
          <p:cNvSpPr txBox="1">
            <a:spLocks noGrp="1"/>
          </p:cNvSpPr>
          <p:nvPr>
            <p:ph type="title"/>
          </p:nvPr>
        </p:nvSpPr>
        <p:spPr>
          <a:xfrm>
            <a:off x="913125" y="1541250"/>
            <a:ext cx="3000600" cy="6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262" name="Google Shape;262;p22"/>
          <p:cNvGrpSpPr/>
          <p:nvPr/>
        </p:nvGrpSpPr>
        <p:grpSpPr>
          <a:xfrm rot="10800000">
            <a:off x="6760144" y="310950"/>
            <a:ext cx="3870854" cy="5340275"/>
            <a:chOff x="-1304773" y="-1131675"/>
            <a:chExt cx="3870854" cy="5340275"/>
          </a:xfrm>
        </p:grpSpPr>
        <p:pic>
          <p:nvPicPr>
            <p:cNvPr id="263" name="Google Shape;263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-54324" y="2539975"/>
              <a:ext cx="1184750" cy="166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075509" y="-1131675"/>
              <a:ext cx="3641590" cy="3060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392348">
              <a:off x="-938027" y="929395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6" name="Google Shape;266;p22"/>
          <p:cNvGrpSpPr/>
          <p:nvPr/>
        </p:nvGrpSpPr>
        <p:grpSpPr>
          <a:xfrm rot="-5400000" flipH="1">
            <a:off x="-400606" y="-1548425"/>
            <a:ext cx="2702243" cy="3680421"/>
            <a:chOff x="-1304773" y="-1131675"/>
            <a:chExt cx="3870854" cy="5272054"/>
          </a:xfrm>
        </p:grpSpPr>
        <p:pic>
          <p:nvPicPr>
            <p:cNvPr id="267" name="Google Shape;267;p2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314069" y="2471754"/>
              <a:ext cx="1184750" cy="166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8" name="Google Shape;268;p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075509" y="-1131675"/>
              <a:ext cx="3641590" cy="3060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392348">
              <a:off x="-938027" y="929395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0" name="Google Shape;27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410488">
            <a:off x="-444705" y="4169049"/>
            <a:ext cx="1736410" cy="200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7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 txBox="1">
            <a:spLocks noGrp="1"/>
          </p:cNvSpPr>
          <p:nvPr>
            <p:ph type="subTitle" idx="1"/>
          </p:nvPr>
        </p:nvSpPr>
        <p:spPr>
          <a:xfrm>
            <a:off x="747880" y="2185050"/>
            <a:ext cx="3471300" cy="16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/>
            </a:lvl9pPr>
          </a:lstStyle>
          <a:p>
            <a:endParaRPr/>
          </a:p>
        </p:txBody>
      </p:sp>
      <p:sp>
        <p:nvSpPr>
          <p:cNvPr id="273" name="Google Shape;273;p23"/>
          <p:cNvSpPr txBox="1">
            <a:spLocks noGrp="1"/>
          </p:cNvSpPr>
          <p:nvPr>
            <p:ph type="title"/>
          </p:nvPr>
        </p:nvSpPr>
        <p:spPr>
          <a:xfrm>
            <a:off x="747875" y="1541250"/>
            <a:ext cx="3471300" cy="64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23"/>
          <p:cNvSpPr/>
          <p:nvPr/>
        </p:nvSpPr>
        <p:spPr>
          <a:xfrm rot="10800000">
            <a:off x="50" y="-12"/>
            <a:ext cx="9144142" cy="36194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23"/>
          <p:cNvSpPr/>
          <p:nvPr/>
        </p:nvSpPr>
        <p:spPr>
          <a:xfrm>
            <a:off x="50" y="4781551"/>
            <a:ext cx="9144142" cy="36194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6" name="Google Shape;276;p23"/>
          <p:cNvGrpSpPr/>
          <p:nvPr/>
        </p:nvGrpSpPr>
        <p:grpSpPr>
          <a:xfrm rot="5400000" flipH="1">
            <a:off x="5814716" y="2178859"/>
            <a:ext cx="3536096" cy="4017489"/>
            <a:chOff x="-1304773" y="-1131675"/>
            <a:chExt cx="4700380" cy="5340275"/>
          </a:xfrm>
        </p:grpSpPr>
        <p:pic>
          <p:nvPicPr>
            <p:cNvPr id="277" name="Google Shape;277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-54324" y="2539975"/>
              <a:ext cx="1184750" cy="166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6734180" flipH="1">
              <a:off x="1957784" y="-382661"/>
              <a:ext cx="1167272" cy="13684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075509" y="-1131675"/>
              <a:ext cx="3641590" cy="3060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0" name="Google Shape;280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392348">
              <a:off x="-938027" y="929395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1" name="Google Shape;281;p23"/>
          <p:cNvGrpSpPr/>
          <p:nvPr/>
        </p:nvGrpSpPr>
        <p:grpSpPr>
          <a:xfrm rot="-5400000" flipH="1">
            <a:off x="-690859" y="-1410991"/>
            <a:ext cx="3536096" cy="4017489"/>
            <a:chOff x="-1304773" y="-1131675"/>
            <a:chExt cx="4700380" cy="5340275"/>
          </a:xfrm>
        </p:grpSpPr>
        <p:pic>
          <p:nvPicPr>
            <p:cNvPr id="282" name="Google Shape;282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-54324" y="2539975"/>
              <a:ext cx="1184750" cy="166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6734180" flipH="1">
              <a:off x="1957784" y="-382661"/>
              <a:ext cx="1167272" cy="13684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1075509" y="-1131675"/>
              <a:ext cx="3641590" cy="3060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5" name="Google Shape;285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1392348">
              <a:off x="-938027" y="929395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9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4"/>
          <p:cNvSpPr txBox="1">
            <a:spLocks noGrp="1"/>
          </p:cNvSpPr>
          <p:nvPr>
            <p:ph type="title"/>
          </p:nvPr>
        </p:nvSpPr>
        <p:spPr>
          <a:xfrm>
            <a:off x="2697630" y="957188"/>
            <a:ext cx="3748800" cy="166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6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288" name="Google Shape;288;p24"/>
          <p:cNvSpPr txBox="1">
            <a:spLocks noGrp="1"/>
          </p:cNvSpPr>
          <p:nvPr>
            <p:ph type="subTitle" idx="1"/>
          </p:nvPr>
        </p:nvSpPr>
        <p:spPr>
          <a:xfrm>
            <a:off x="3114675" y="2529913"/>
            <a:ext cx="2914800" cy="116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8"/>
          <p:cNvSpPr/>
          <p:nvPr/>
        </p:nvSpPr>
        <p:spPr>
          <a:xfrm>
            <a:off x="58" y="4543416"/>
            <a:ext cx="9144142" cy="60008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5" name="Google Shape;33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287318" flipH="1">
            <a:off x="8405604" y="3946618"/>
            <a:ext cx="849397" cy="995768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28"/>
          <p:cNvSpPr/>
          <p:nvPr/>
        </p:nvSpPr>
        <p:spPr>
          <a:xfrm rot="10800000">
            <a:off x="58" y="-9"/>
            <a:ext cx="9144142" cy="60008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7" name="Google Shape;33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407652" flipH="1">
            <a:off x="-1328552" y="-985583"/>
            <a:ext cx="2726349" cy="2421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21009">
            <a:off x="7539081" y="4408626"/>
            <a:ext cx="871684" cy="283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427564">
            <a:off x="8681931" y="4772402"/>
            <a:ext cx="871682" cy="283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3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9"/>
          <p:cNvSpPr/>
          <p:nvPr/>
        </p:nvSpPr>
        <p:spPr>
          <a:xfrm>
            <a:off x="50" y="4781551"/>
            <a:ext cx="9144142" cy="361943"/>
          </a:xfrm>
          <a:custGeom>
            <a:avLst/>
            <a:gdLst/>
            <a:ahLst/>
            <a:cxnLst/>
            <a:rect l="l" t="t" r="r" b="b"/>
            <a:pathLst>
              <a:path w="131613" h="21272" extrusionOk="0">
                <a:moveTo>
                  <a:pt x="37604" y="1"/>
                </a:moveTo>
                <a:cubicBezTo>
                  <a:pt x="25066" y="1"/>
                  <a:pt x="12521" y="624"/>
                  <a:pt x="0" y="1543"/>
                </a:cubicBezTo>
                <a:lnTo>
                  <a:pt x="0" y="21272"/>
                </a:lnTo>
                <a:lnTo>
                  <a:pt x="131612" y="21272"/>
                </a:lnTo>
                <a:lnTo>
                  <a:pt x="131612" y="6770"/>
                </a:lnTo>
                <a:cubicBezTo>
                  <a:pt x="131189" y="6773"/>
                  <a:pt x="130767" y="6774"/>
                  <a:pt x="130344" y="6774"/>
                </a:cubicBezTo>
                <a:cubicBezTo>
                  <a:pt x="106838" y="6774"/>
                  <a:pt x="83074" y="2288"/>
                  <a:pt x="59460" y="698"/>
                </a:cubicBezTo>
                <a:cubicBezTo>
                  <a:pt x="52181" y="212"/>
                  <a:pt x="44894" y="1"/>
                  <a:pt x="37604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2" name="Google Shape;342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896921">
            <a:off x="8129043" y="3967095"/>
            <a:ext cx="1523039" cy="1756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399993" flipH="1">
            <a:off x="-419424" y="328152"/>
            <a:ext cx="847557" cy="119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387320" flipH="1">
            <a:off x="-26230" y="-223612"/>
            <a:ext cx="782837" cy="917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300" y="452325"/>
            <a:ext cx="7703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300" y="1152475"/>
            <a:ext cx="7703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  <p:sldLayoutId id="2147483668" r:id="rId17"/>
    <p:sldLayoutId id="2147483669" r:id="rId18"/>
    <p:sldLayoutId id="2147483670" r:id="rId19"/>
    <p:sldLayoutId id="2147483674" r:id="rId20"/>
    <p:sldLayoutId id="2147483675" r:id="rId21"/>
  </p:sldLayoutIdLst>
  <p:transition spd="slow">
    <p:wip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png"/><Relationship Id="rId5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32"/>
          <p:cNvSpPr txBox="1">
            <a:spLocks noGrp="1"/>
          </p:cNvSpPr>
          <p:nvPr>
            <p:ph type="subTitle" idx="1"/>
          </p:nvPr>
        </p:nvSpPr>
        <p:spPr>
          <a:xfrm>
            <a:off x="1405775" y="3265476"/>
            <a:ext cx="3999345" cy="4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0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السلام عليكم ورحمة الله وبركاته</a:t>
            </a:r>
            <a:endParaRPr sz="2000" b="1" dirty="0">
              <a:solidFill>
                <a:schemeClr val="accent4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4" name="Google Shape;354;p32"/>
          <p:cNvSpPr txBox="1">
            <a:spLocks noGrp="1"/>
          </p:cNvSpPr>
          <p:nvPr>
            <p:ph type="ctrTitle"/>
          </p:nvPr>
        </p:nvSpPr>
        <p:spPr>
          <a:xfrm>
            <a:off x="1514764" y="1471461"/>
            <a:ext cx="6410036" cy="13251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8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صباحك سعيد</a:t>
            </a:r>
            <a:endParaRPr sz="8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55" name="Google Shape;355;p32"/>
          <p:cNvCxnSpPr>
            <a:cxnSpLocks/>
          </p:cNvCxnSpPr>
          <p:nvPr/>
        </p:nvCxnSpPr>
        <p:spPr>
          <a:xfrm>
            <a:off x="2149800" y="3048148"/>
            <a:ext cx="326548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57" name="Google Shape;35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47771">
            <a:off x="5488529" y="3696281"/>
            <a:ext cx="1645944" cy="535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80125">
            <a:off x="8465155" y="2030976"/>
            <a:ext cx="1382593" cy="449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623171FE-23EE-3A44-A961-4E997B3CC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1631" y="669679"/>
            <a:ext cx="4286250" cy="2857500"/>
          </a:xfrm>
          <a:prstGeom prst="rect">
            <a:avLst/>
          </a:prstGeom>
        </p:spPr>
      </p:pic>
      <p:sp>
        <p:nvSpPr>
          <p:cNvPr id="9" name="مستطيل مستدير الزوايا 8">
            <a:extLst>
              <a:ext uri="{FF2B5EF4-FFF2-40B4-BE49-F238E27FC236}">
                <a16:creationId xmlns:a16="http://schemas.microsoft.com/office/drawing/2014/main" id="{E3729675-AB99-5C4E-991F-8E6150FB4D80}"/>
              </a:ext>
            </a:extLst>
          </p:cNvPr>
          <p:cNvSpPr/>
          <p:nvPr/>
        </p:nvSpPr>
        <p:spPr>
          <a:xfrm>
            <a:off x="3596640" y="1659032"/>
            <a:ext cx="4834779" cy="1825436"/>
          </a:xfrm>
          <a:prstGeom prst="round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/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3936FC48-05A3-AD4E-8801-B49497B06838}"/>
              </a:ext>
            </a:extLst>
          </p:cNvPr>
          <p:cNvSpPr/>
          <p:nvPr/>
        </p:nvSpPr>
        <p:spPr>
          <a:xfrm>
            <a:off x="3503505" y="1910030"/>
            <a:ext cx="50210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40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رَبِّ اجْعَلْ </a:t>
            </a:r>
            <a:r>
              <a:rPr lang="ar-SA" sz="4000" b="1" dirty="0" err="1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هَٰذَا</a:t>
            </a:r>
            <a:r>
              <a:rPr lang="ar-SA" sz="40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بَلَدًا آمِنًا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4"/>
          <p:cNvSpPr/>
          <p:nvPr/>
        </p:nvSpPr>
        <p:spPr>
          <a:xfrm>
            <a:off x="4810891" y="1857388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0" name="Google Shape;370;p34"/>
          <p:cNvSpPr/>
          <p:nvPr/>
        </p:nvSpPr>
        <p:spPr>
          <a:xfrm>
            <a:off x="4810891" y="3280763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1" name="Google Shape;371;p34"/>
          <p:cNvSpPr/>
          <p:nvPr/>
        </p:nvSpPr>
        <p:spPr>
          <a:xfrm>
            <a:off x="843523" y="1857388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2" name="Google Shape;372;p34"/>
          <p:cNvSpPr/>
          <p:nvPr/>
        </p:nvSpPr>
        <p:spPr>
          <a:xfrm>
            <a:off x="843523" y="3280763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3" name="Google Shape;373;p34"/>
          <p:cNvSpPr txBox="1">
            <a:spLocks noGrp="1"/>
          </p:cNvSpPr>
          <p:nvPr>
            <p:ph type="subTitle" idx="1"/>
          </p:nvPr>
        </p:nvSpPr>
        <p:spPr>
          <a:xfrm>
            <a:off x="1887840" y="2236079"/>
            <a:ext cx="2040363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/>
            <a:r>
              <a:rPr lang="ar-SA" sz="2000" i="0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أرفع يدي عندما أريد الكلام. </a:t>
            </a:r>
            <a:endParaRPr sz="2000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4" name="Google Shape;374;p34"/>
          <p:cNvSpPr txBox="1">
            <a:spLocks noGrp="1"/>
          </p:cNvSpPr>
          <p:nvPr>
            <p:ph type="title" idx="15"/>
          </p:nvPr>
        </p:nvSpPr>
        <p:spPr>
          <a:xfrm>
            <a:off x="3268186" y="423839"/>
            <a:ext cx="308540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القوانين الصفية</a:t>
            </a:r>
            <a:endParaRPr sz="36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5" name="Google Shape;375;p34"/>
          <p:cNvSpPr txBox="1">
            <a:spLocks noGrp="1"/>
          </p:cNvSpPr>
          <p:nvPr>
            <p:ph type="title"/>
          </p:nvPr>
        </p:nvSpPr>
        <p:spPr>
          <a:xfrm>
            <a:off x="972489" y="2088088"/>
            <a:ext cx="623100" cy="47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٠٢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7" name="Google Shape;377;p34"/>
          <p:cNvSpPr txBox="1">
            <a:spLocks noGrp="1"/>
          </p:cNvSpPr>
          <p:nvPr>
            <p:ph type="title" idx="3"/>
          </p:nvPr>
        </p:nvSpPr>
        <p:spPr>
          <a:xfrm>
            <a:off x="4939864" y="2088088"/>
            <a:ext cx="623100" cy="47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٠١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79" name="Google Shape;379;p34"/>
          <p:cNvSpPr txBox="1">
            <a:spLocks noGrp="1"/>
          </p:cNvSpPr>
          <p:nvPr>
            <p:ph type="title" idx="4"/>
          </p:nvPr>
        </p:nvSpPr>
        <p:spPr>
          <a:xfrm>
            <a:off x="972488" y="3514913"/>
            <a:ext cx="623100" cy="4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٠٤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0" name="Google Shape;380;p34"/>
          <p:cNvSpPr txBox="1">
            <a:spLocks noGrp="1"/>
          </p:cNvSpPr>
          <p:nvPr>
            <p:ph type="title" idx="5"/>
          </p:nvPr>
        </p:nvSpPr>
        <p:spPr>
          <a:xfrm>
            <a:off x="4939864" y="3514913"/>
            <a:ext cx="623100" cy="46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٠٣</a:t>
            </a:r>
            <a:endParaRPr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1" name="Google Shape;381;p34"/>
          <p:cNvSpPr txBox="1">
            <a:spLocks noGrp="1"/>
          </p:cNvSpPr>
          <p:nvPr>
            <p:ph type="subTitle" idx="6"/>
          </p:nvPr>
        </p:nvSpPr>
        <p:spPr>
          <a:xfrm>
            <a:off x="5706307" y="2236079"/>
            <a:ext cx="2439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/>
            <a:r>
              <a:rPr lang="ar-SA" sz="2000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 أتحدث إلا عندما يسمح لي.</a:t>
            </a:r>
            <a:endParaRPr sz="2000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3" name="Google Shape;383;p34"/>
          <p:cNvSpPr txBox="1">
            <a:spLocks noGrp="1"/>
          </p:cNvSpPr>
          <p:nvPr>
            <p:ph type="subTitle" idx="8"/>
          </p:nvPr>
        </p:nvSpPr>
        <p:spPr>
          <a:xfrm>
            <a:off x="1781023" y="3700043"/>
            <a:ext cx="2439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/>
            <a:r>
              <a:rPr lang="ar-SA" sz="2000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أصغي جيداً إلى معلمتي</a:t>
            </a:r>
            <a:endParaRPr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5" name="Google Shape;385;p34"/>
          <p:cNvSpPr txBox="1">
            <a:spLocks noGrp="1"/>
          </p:cNvSpPr>
          <p:nvPr>
            <p:ph type="subTitle" idx="13"/>
          </p:nvPr>
        </p:nvSpPr>
        <p:spPr>
          <a:xfrm>
            <a:off x="5612184" y="3547843"/>
            <a:ext cx="2439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/>
            <a:r>
              <a:rPr lang="ar-SA" sz="2000" i="0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ألتزم الهدوء. </a:t>
            </a:r>
            <a:endParaRPr sz="2000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86" name="Google Shape;3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16633">
            <a:off x="4614135" y="1586785"/>
            <a:ext cx="615730" cy="867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50657" flipH="1">
            <a:off x="488634" y="1710689"/>
            <a:ext cx="637629" cy="747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16633">
            <a:off x="634827" y="3030337"/>
            <a:ext cx="615730" cy="867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50657" flipH="1">
            <a:off x="4470368" y="3154242"/>
            <a:ext cx="637629" cy="747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000"/>
                                        <p:tgtEl>
                                          <p:spTgt spid="3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3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" grpId="0" build="p"/>
      <p:bldP spid="381" grpId="0" build="p"/>
      <p:bldP spid="383" grpId="0" build="p"/>
      <p:bldP spid="38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4" name="Google Shape;394;p35"/>
          <p:cNvGrpSpPr/>
          <p:nvPr/>
        </p:nvGrpSpPr>
        <p:grpSpPr>
          <a:xfrm>
            <a:off x="5325298" y="1401875"/>
            <a:ext cx="3029216" cy="3376724"/>
            <a:chOff x="5325298" y="1401875"/>
            <a:chExt cx="3029216" cy="3376724"/>
          </a:xfrm>
        </p:grpSpPr>
        <p:pic>
          <p:nvPicPr>
            <p:cNvPr id="395" name="Google Shape;395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834659">
              <a:off x="6665023" y="2077497"/>
              <a:ext cx="1097961" cy="357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6" name="Google Shape;396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244271">
              <a:off x="6493573" y="1779848"/>
              <a:ext cx="1097958" cy="357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7" name="Google Shape;39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5172484" flipH="1">
              <a:off x="7130170" y="2170760"/>
              <a:ext cx="990785" cy="1395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8" name="Google Shape;398;p3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25298" y="2329184"/>
              <a:ext cx="2914801" cy="244941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99" name="Google Shape;399;p35"/>
          <p:cNvGrpSpPr/>
          <p:nvPr/>
        </p:nvGrpSpPr>
        <p:grpSpPr>
          <a:xfrm>
            <a:off x="395551" y="-262634"/>
            <a:ext cx="3777681" cy="4069091"/>
            <a:chOff x="395551" y="-262634"/>
            <a:chExt cx="3777681" cy="4069091"/>
          </a:xfrm>
        </p:grpSpPr>
        <p:pic>
          <p:nvPicPr>
            <p:cNvPr id="400" name="Google Shape;40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4265453" flipH="1">
              <a:off x="1468984" y="2821772"/>
              <a:ext cx="1097963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1" name="Google Shape;40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 flipH="1">
              <a:off x="1717059" y="3078947"/>
              <a:ext cx="1097964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2" name="Google Shape;402;p3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-1867234" flipH="1">
              <a:off x="665176" y="-4947"/>
              <a:ext cx="1167270" cy="1368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3" name="Google Shape;403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6306671" flipH="1">
              <a:off x="1371644" y="1704035"/>
              <a:ext cx="990786" cy="13954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4" name="Google Shape;404;p3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1392348">
              <a:off x="1080136" y="176558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5" name="Google Shape;405;p35"/>
          <p:cNvSpPr/>
          <p:nvPr/>
        </p:nvSpPr>
        <p:spPr>
          <a:xfrm>
            <a:off x="1985925" y="819150"/>
            <a:ext cx="5172300" cy="3505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6" name="Google Shape;406;p35"/>
          <p:cNvSpPr txBox="1">
            <a:spLocks noGrp="1"/>
          </p:cNvSpPr>
          <p:nvPr>
            <p:ph type="title"/>
          </p:nvPr>
        </p:nvSpPr>
        <p:spPr>
          <a:xfrm>
            <a:off x="2574121" y="1022258"/>
            <a:ext cx="3748800" cy="115442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800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التمهيد</a:t>
            </a:r>
            <a:endParaRPr sz="800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07" name="Google Shape;407;p35"/>
          <p:cNvSpPr txBox="1">
            <a:spLocks noGrp="1"/>
          </p:cNvSpPr>
          <p:nvPr>
            <p:ph type="subTitle" idx="1"/>
          </p:nvPr>
        </p:nvSpPr>
        <p:spPr>
          <a:xfrm>
            <a:off x="2284184" y="2084654"/>
            <a:ext cx="4853571" cy="16562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ar-S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شرف الإنسان وسعادته في الدنيا والآخرة في الإيمان بالله والاستقامة على شرعه، ويتحقق ذلك بالعلم الشرعي المستمد من كتاب الله وسنة نبيه محمد ، فبالإيمان والعلم يعتلي المسلم ذرى المجد ويحقق غاية وجوده</a:t>
            </a:r>
          </a:p>
          <a:p>
            <a:pPr marL="0" lvl="0" indent="0"/>
            <a:r>
              <a:rPr lang="ar-S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وذلك بأن يكون عبداً لله تعالى ..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08" name="Google Shape;40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147771">
            <a:off x="-356346" y="4130431"/>
            <a:ext cx="1645944" cy="535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576772">
            <a:off x="5959729" y="183031"/>
            <a:ext cx="1645944" cy="535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392363">
            <a:off x="4881344" y="3623793"/>
            <a:ext cx="1333828" cy="118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80125">
            <a:off x="2456330" y="3738901"/>
            <a:ext cx="1382593" cy="449617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584082">
            <a:off x="8208103" y="937857"/>
            <a:ext cx="1645945" cy="5352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7"/>
          <p:cNvSpPr txBox="1">
            <a:spLocks noGrp="1"/>
          </p:cNvSpPr>
          <p:nvPr>
            <p:ph type="body" idx="1"/>
          </p:nvPr>
        </p:nvSpPr>
        <p:spPr>
          <a:xfrm>
            <a:off x="417521" y="2668115"/>
            <a:ext cx="6119119" cy="13716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buSzPts val="1100"/>
              <a:buNone/>
            </a:pPr>
            <a:r>
              <a:rPr lang="ar-SA" sz="18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عن أبي هريرة</a:t>
            </a:r>
            <a:r>
              <a:rPr lang="ar-SA" sz="105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-رضي الله عنه- </a:t>
            </a:r>
            <a:r>
              <a:rPr lang="ar-SA" sz="18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قال : قال رسول الله</a:t>
            </a:r>
            <a:r>
              <a:rPr lang="ar-SA" sz="8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-صلى الله عليه وسلم-</a:t>
            </a:r>
            <a:r>
              <a:rPr lang="ar-SA" sz="18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</a:t>
            </a:r>
          </a:p>
          <a:p>
            <a:pPr marL="0" lvl="0" indent="0" algn="ctr" rtl="1">
              <a:buSzPts val="1100"/>
              <a:buNone/>
            </a:pPr>
            <a:r>
              <a:rPr lang="ar-SA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الإِيمانُ بضْعٌ وسَبْعُونَ، أوْ بضْعٌ وسِتُّونَ، شُعْبَةً، فأفْضَلُها قَوْلُ لا إلَهَ إلَّا اللَّهُ، وأَدْناها إماطَةُ الأذَى عَنِ الطَّرِيقِ، والْحَياءُ شُعْبَةٌ مِنَ الإيمانِ</a:t>
            </a:r>
            <a:r>
              <a:rPr lang="ar-SA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 </a:t>
            </a:r>
            <a:r>
              <a:rPr lang="ar-SA" sz="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أخرجه البخاري ومسلم</a:t>
            </a:r>
            <a:endParaRPr sz="18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34" name="Google Shape;434;p37"/>
          <p:cNvSpPr txBox="1">
            <a:spLocks noGrp="1"/>
          </p:cNvSpPr>
          <p:nvPr>
            <p:ph type="title"/>
          </p:nvPr>
        </p:nvSpPr>
        <p:spPr>
          <a:xfrm>
            <a:off x="1373353" y="741422"/>
            <a:ext cx="4478348" cy="10539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r" rtl="1"/>
            <a:r>
              <a:rPr lang="ar-SA" sz="28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تأملي هذه الصورة واربطي بينها وبين موضوع الحديث.</a:t>
            </a:r>
            <a:endParaRPr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صورة 4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D61C8FB6-DFA0-A946-BC1E-57F0005C7C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4095" y="1087387"/>
            <a:ext cx="1889675" cy="1738800"/>
          </a:xfrm>
          <a:prstGeom prst="rect">
            <a:avLst/>
          </a:prstGeom>
        </p:spPr>
      </p:pic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6E0ED405-F753-FD48-A9CE-013CE499B6D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189"/>
          <a:stretch/>
        </p:blipFill>
        <p:spPr>
          <a:xfrm>
            <a:off x="7466386" y="2826187"/>
            <a:ext cx="975866" cy="1901228"/>
          </a:xfrm>
          <a:prstGeom prst="rect">
            <a:avLst/>
          </a:prstGeom>
        </p:spPr>
      </p:pic>
      <p:sp>
        <p:nvSpPr>
          <p:cNvPr id="10" name="Google Shape;433;p37">
            <a:extLst>
              <a:ext uri="{FF2B5EF4-FFF2-40B4-BE49-F238E27FC236}">
                <a16:creationId xmlns:a16="http://schemas.microsoft.com/office/drawing/2014/main" id="{D97487AF-69B9-C34E-A6C2-139E173E81F3}"/>
              </a:ext>
            </a:extLst>
          </p:cNvPr>
          <p:cNvSpPr txBox="1">
            <a:spLocks/>
          </p:cNvSpPr>
          <p:nvPr/>
        </p:nvSpPr>
        <p:spPr>
          <a:xfrm>
            <a:off x="866781" y="4039741"/>
            <a:ext cx="3953146" cy="44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ctr" rtl="1">
              <a:buSzPts val="1100"/>
              <a:buFont typeface="Karla"/>
              <a:buNone/>
            </a:pPr>
            <a:r>
              <a:rPr lang="ar-SA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ضعي عنواناً مناسباً للحديث.</a:t>
            </a:r>
          </a:p>
        </p:txBody>
      </p:sp>
      <p:sp>
        <p:nvSpPr>
          <p:cNvPr id="11" name="Google Shape;433;p37">
            <a:extLst>
              <a:ext uri="{FF2B5EF4-FFF2-40B4-BE49-F238E27FC236}">
                <a16:creationId xmlns:a16="http://schemas.microsoft.com/office/drawing/2014/main" id="{52EB3267-3910-6C48-9B27-6D28F5B03E23}"/>
              </a:ext>
            </a:extLst>
          </p:cNvPr>
          <p:cNvSpPr txBox="1">
            <a:spLocks/>
          </p:cNvSpPr>
          <p:nvPr/>
        </p:nvSpPr>
        <p:spPr>
          <a:xfrm>
            <a:off x="5222252" y="-34689"/>
            <a:ext cx="3953146" cy="44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ctr" rtl="1">
              <a:buSzPts val="1100"/>
              <a:buFont typeface="Karla"/>
              <a:buNone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شعب الإيمان</a:t>
            </a:r>
          </a:p>
        </p:txBody>
      </p:sp>
      <p:pic>
        <p:nvPicPr>
          <p:cNvPr id="8" name="شعب الايمان.mp4" descr="شعب الايمان.mp4">
            <a:hlinkClick r:id="" action="ppaction://media"/>
            <a:extLst>
              <a:ext uri="{FF2B5EF4-FFF2-40B4-BE49-F238E27FC236}">
                <a16:creationId xmlns:a16="http://schemas.microsoft.com/office/drawing/2014/main" id="{2E3C0F42-5A2F-5741-83DE-5722656880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94305" y="4912242"/>
            <a:ext cx="224466" cy="126262"/>
          </a:xfrm>
          <a:prstGeom prst="rect">
            <a:avLst/>
          </a:prstGeom>
        </p:spPr>
      </p:pic>
      <p:sp>
        <p:nvSpPr>
          <p:cNvPr id="14" name="Google Shape;433;p37">
            <a:extLst>
              <a:ext uri="{FF2B5EF4-FFF2-40B4-BE49-F238E27FC236}">
                <a16:creationId xmlns:a16="http://schemas.microsoft.com/office/drawing/2014/main" id="{C3D03C5C-C602-5348-987A-E5110705BDCC}"/>
              </a:ext>
            </a:extLst>
          </p:cNvPr>
          <p:cNvSpPr txBox="1">
            <a:spLocks/>
          </p:cNvSpPr>
          <p:nvPr/>
        </p:nvSpPr>
        <p:spPr>
          <a:xfrm>
            <a:off x="2020186" y="1735503"/>
            <a:ext cx="4106427" cy="75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Karla"/>
              <a:buChar char="●"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●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○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rla"/>
              <a:buChar char="■"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algn="ctr" rtl="1">
              <a:buSzPts val="1100"/>
              <a:buFont typeface="Karla"/>
              <a:buNone/>
            </a:pPr>
            <a:r>
              <a:rPr lang="ar-SA" sz="20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شجرة الإيمان أصلها لا إله إلا الله ، وفروعها الأعمال الصالحة.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2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434" grpId="0"/>
      <p:bldP spid="10" grpId="0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46"/>
          <p:cNvPicPr preferRelativeResize="0"/>
          <p:nvPr/>
        </p:nvPicPr>
        <p:blipFill rotWithShape="1">
          <a:blip r:embed="rId3">
            <a:alphaModFix/>
          </a:blip>
          <a:srcRect l="1503" t="-17678" r="1522" b="20704"/>
          <a:stretch/>
        </p:blipFill>
        <p:spPr>
          <a:xfrm>
            <a:off x="1219200" y="-2176775"/>
            <a:ext cx="6705600" cy="4477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مستطيل 8">
            <a:extLst>
              <a:ext uri="{FF2B5EF4-FFF2-40B4-BE49-F238E27FC236}">
                <a16:creationId xmlns:a16="http://schemas.microsoft.com/office/drawing/2014/main" id="{324C6595-9BBF-D64E-B08C-EFAAB2A76567}"/>
              </a:ext>
            </a:extLst>
          </p:cNvPr>
          <p:cNvSpPr/>
          <p:nvPr/>
        </p:nvSpPr>
        <p:spPr>
          <a:xfrm>
            <a:off x="2256608" y="2439403"/>
            <a:ext cx="463078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400" b="1" dirty="0">
                <a:ln w="0"/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التاريخ: </a:t>
            </a:r>
            <a:r>
              <a:rPr lang="ar-SA" sz="2400" b="1" dirty="0">
                <a:ln w="0"/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٢٣ /١/ ١٤٤٣هـ</a:t>
            </a:r>
          </a:p>
          <a:p>
            <a:pPr algn="ctr" rtl="1"/>
            <a:r>
              <a:rPr lang="ar-SA" sz="2400" b="1" cap="none" spc="0" dirty="0">
                <a:ln w="0"/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اليوم : </a:t>
            </a:r>
            <a:r>
              <a:rPr lang="ar-SA" sz="2400" b="1" cap="none" spc="0" dirty="0">
                <a:ln w="0"/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الثلاثاء</a:t>
            </a:r>
          </a:p>
          <a:p>
            <a:pPr algn="ctr" rtl="1"/>
            <a:r>
              <a:rPr lang="ar-SA" sz="2400" b="1" dirty="0">
                <a:ln w="0"/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الحصة : </a:t>
            </a:r>
            <a:r>
              <a:rPr lang="ar-SA" sz="2400" b="1" dirty="0">
                <a:ln w="0"/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الأولى</a:t>
            </a:r>
          </a:p>
          <a:p>
            <a:pPr algn="ctr" rtl="1"/>
            <a:r>
              <a:rPr lang="ar-SA" sz="2400" b="1" cap="none" spc="0" dirty="0">
                <a:ln w="0"/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المادة : </a:t>
            </a:r>
            <a:r>
              <a:rPr lang="ar-SA" sz="2400" b="1" cap="none" spc="0" dirty="0">
                <a:ln w="0"/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حديث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D3BDF363-65A9-314A-8A66-5A641ABD4BB0}"/>
              </a:ext>
            </a:extLst>
          </p:cNvPr>
          <p:cNvSpPr/>
          <p:nvPr/>
        </p:nvSpPr>
        <p:spPr>
          <a:xfrm>
            <a:off x="2409008" y="4009063"/>
            <a:ext cx="46307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1"/>
            <a:r>
              <a:rPr lang="ar-SA" sz="2400" b="1" cap="none" spc="0" dirty="0">
                <a:ln w="0"/>
                <a:solidFill>
                  <a:schemeClr val="accent3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الموضوع : </a:t>
            </a:r>
            <a:r>
              <a:rPr lang="ar-SA" sz="3200" b="1" cap="none" spc="0" dirty="0">
                <a:ln w="0"/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شعب الإيمان</a:t>
            </a:r>
            <a:endParaRPr lang="ar-SA" sz="2400" b="1" cap="none" spc="0" dirty="0">
              <a:ln w="0"/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5470;p51">
            <a:extLst>
              <a:ext uri="{FF2B5EF4-FFF2-40B4-BE49-F238E27FC236}">
                <a16:creationId xmlns:a16="http://schemas.microsoft.com/office/drawing/2014/main" id="{F5947E37-FED7-3F4A-94F7-FC6DDE33BFD2}"/>
              </a:ext>
            </a:extLst>
          </p:cNvPr>
          <p:cNvGrpSpPr/>
          <p:nvPr/>
        </p:nvGrpSpPr>
        <p:grpSpPr>
          <a:xfrm>
            <a:off x="1481756" y="1755456"/>
            <a:ext cx="5920060" cy="2869887"/>
            <a:chOff x="4319387" y="3361302"/>
            <a:chExt cx="1402273" cy="597060"/>
          </a:xfrm>
        </p:grpSpPr>
        <p:grpSp>
          <p:nvGrpSpPr>
            <p:cNvPr id="19" name="Google Shape;5485;p51">
              <a:extLst>
                <a:ext uri="{FF2B5EF4-FFF2-40B4-BE49-F238E27FC236}">
                  <a16:creationId xmlns:a16="http://schemas.microsoft.com/office/drawing/2014/main" id="{459AB346-9CD1-494F-8C05-C05843324FE7}"/>
                </a:ext>
              </a:extLst>
            </p:cNvPr>
            <p:cNvGrpSpPr/>
            <p:nvPr/>
          </p:nvGrpSpPr>
          <p:grpSpPr>
            <a:xfrm>
              <a:off x="4319387" y="3361302"/>
              <a:ext cx="442967" cy="597060"/>
              <a:chOff x="4319387" y="3361302"/>
              <a:chExt cx="442967" cy="597060"/>
            </a:xfrm>
          </p:grpSpPr>
          <p:sp>
            <p:nvSpPr>
              <p:cNvPr id="26" name="Google Shape;5486;p51">
                <a:extLst>
                  <a:ext uri="{FF2B5EF4-FFF2-40B4-BE49-F238E27FC236}">
                    <a16:creationId xmlns:a16="http://schemas.microsoft.com/office/drawing/2014/main" id="{1024E2F8-AD70-0840-8E81-6C7E95720589}"/>
                  </a:ext>
                </a:extLst>
              </p:cNvPr>
              <p:cNvSpPr/>
              <p:nvPr/>
            </p:nvSpPr>
            <p:spPr>
              <a:xfrm>
                <a:off x="4319387" y="3361302"/>
                <a:ext cx="441300" cy="136500"/>
              </a:xfrm>
              <a:prstGeom prst="flowChartAlternateProcess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rtl="0"/>
                <a:r>
                  <a:rPr lang="ar-SA" sz="2133" dirty="0">
                    <a:solidFill>
                      <a:schemeClr val="accent3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ماذا تعلمت؟</a:t>
                </a:r>
                <a:endParaRPr sz="2133" dirty="0">
                  <a:solidFill>
                    <a:schemeClr val="accent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" name="Google Shape;5487;p51">
                <a:extLst>
                  <a:ext uri="{FF2B5EF4-FFF2-40B4-BE49-F238E27FC236}">
                    <a16:creationId xmlns:a16="http://schemas.microsoft.com/office/drawing/2014/main" id="{C3C99F52-C516-EC45-BDCA-6420E7C2481D}"/>
                  </a:ext>
                </a:extLst>
              </p:cNvPr>
              <p:cNvSpPr/>
              <p:nvPr/>
            </p:nvSpPr>
            <p:spPr>
              <a:xfrm>
                <a:off x="4319387" y="3538947"/>
                <a:ext cx="442967" cy="419415"/>
              </a:xfrm>
              <a:prstGeom prst="flowChartAlternateProcess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rtl="0"/>
                <a:endParaRPr sz="2133"/>
              </a:p>
            </p:txBody>
          </p:sp>
        </p:grpSp>
        <p:grpSp>
          <p:nvGrpSpPr>
            <p:cNvPr id="20" name="Google Shape;5492;p51">
              <a:extLst>
                <a:ext uri="{FF2B5EF4-FFF2-40B4-BE49-F238E27FC236}">
                  <a16:creationId xmlns:a16="http://schemas.microsoft.com/office/drawing/2014/main" id="{18087649-21CB-2246-9E54-754FF6BF2C4D}"/>
                </a:ext>
              </a:extLst>
            </p:cNvPr>
            <p:cNvGrpSpPr/>
            <p:nvPr/>
          </p:nvGrpSpPr>
          <p:grpSpPr>
            <a:xfrm>
              <a:off x="4799873" y="3361302"/>
              <a:ext cx="442967" cy="597060"/>
              <a:chOff x="4799873" y="3361302"/>
              <a:chExt cx="442967" cy="597060"/>
            </a:xfrm>
          </p:grpSpPr>
          <p:sp>
            <p:nvSpPr>
              <p:cNvPr id="24" name="Google Shape;5493;p51">
                <a:extLst>
                  <a:ext uri="{FF2B5EF4-FFF2-40B4-BE49-F238E27FC236}">
                    <a16:creationId xmlns:a16="http://schemas.microsoft.com/office/drawing/2014/main" id="{DC957621-3A2E-2E4D-ACBD-0A26D95F883F}"/>
                  </a:ext>
                </a:extLst>
              </p:cNvPr>
              <p:cNvSpPr/>
              <p:nvPr/>
            </p:nvSpPr>
            <p:spPr>
              <a:xfrm>
                <a:off x="4799873" y="3361302"/>
                <a:ext cx="441300" cy="136500"/>
              </a:xfrm>
              <a:prstGeom prst="flowChartAlternateProcess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rtl="0"/>
                <a:r>
                  <a:rPr lang="ar-SA" sz="2133" dirty="0">
                    <a:solidFill>
                      <a:schemeClr val="accent3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ماذا أريد أن أتعلم؟</a:t>
                </a:r>
                <a:endParaRPr sz="2133" dirty="0">
                  <a:solidFill>
                    <a:schemeClr val="accent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Google Shape;5494;p51">
                <a:extLst>
                  <a:ext uri="{FF2B5EF4-FFF2-40B4-BE49-F238E27FC236}">
                    <a16:creationId xmlns:a16="http://schemas.microsoft.com/office/drawing/2014/main" id="{8BBDF925-381C-7648-9710-A23BAE795700}"/>
                  </a:ext>
                </a:extLst>
              </p:cNvPr>
              <p:cNvSpPr/>
              <p:nvPr/>
            </p:nvSpPr>
            <p:spPr>
              <a:xfrm>
                <a:off x="4799873" y="3538947"/>
                <a:ext cx="442967" cy="419415"/>
              </a:xfrm>
              <a:prstGeom prst="flowChartAlternateProcess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rtl="0"/>
                <a:endParaRPr sz="2133"/>
              </a:p>
            </p:txBody>
          </p:sp>
        </p:grpSp>
        <p:grpSp>
          <p:nvGrpSpPr>
            <p:cNvPr id="21" name="Google Shape;5499;p51">
              <a:extLst>
                <a:ext uri="{FF2B5EF4-FFF2-40B4-BE49-F238E27FC236}">
                  <a16:creationId xmlns:a16="http://schemas.microsoft.com/office/drawing/2014/main" id="{B4A340DE-3E97-AB46-815A-E8626C98514C}"/>
                </a:ext>
              </a:extLst>
            </p:cNvPr>
            <p:cNvGrpSpPr/>
            <p:nvPr/>
          </p:nvGrpSpPr>
          <p:grpSpPr>
            <a:xfrm>
              <a:off x="5280360" y="3361302"/>
              <a:ext cx="441300" cy="597060"/>
              <a:chOff x="5280360" y="3361302"/>
              <a:chExt cx="441300" cy="597060"/>
            </a:xfrm>
          </p:grpSpPr>
          <p:sp>
            <p:nvSpPr>
              <p:cNvPr id="22" name="Google Shape;5500;p51">
                <a:extLst>
                  <a:ext uri="{FF2B5EF4-FFF2-40B4-BE49-F238E27FC236}">
                    <a16:creationId xmlns:a16="http://schemas.microsoft.com/office/drawing/2014/main" id="{89695395-F3C6-7F42-90D3-62D2BDDFD827}"/>
                  </a:ext>
                </a:extLst>
              </p:cNvPr>
              <p:cNvSpPr/>
              <p:nvPr/>
            </p:nvSpPr>
            <p:spPr>
              <a:xfrm>
                <a:off x="5280360" y="3361302"/>
                <a:ext cx="441300" cy="136500"/>
              </a:xfrm>
              <a:prstGeom prst="flowChartAlternateProcess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rtl="0"/>
                <a:r>
                  <a:rPr lang="ar-SA" sz="2133" dirty="0">
                    <a:solidFill>
                      <a:schemeClr val="accent3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ماذا أعرف؟</a:t>
                </a:r>
                <a:endParaRPr sz="2133" dirty="0">
                  <a:solidFill>
                    <a:schemeClr val="accent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" name="Google Shape;5501;p51">
                <a:extLst>
                  <a:ext uri="{FF2B5EF4-FFF2-40B4-BE49-F238E27FC236}">
                    <a16:creationId xmlns:a16="http://schemas.microsoft.com/office/drawing/2014/main" id="{9F52A9EC-4588-1949-8535-996B72AA1C32}"/>
                  </a:ext>
                </a:extLst>
              </p:cNvPr>
              <p:cNvSpPr/>
              <p:nvPr/>
            </p:nvSpPr>
            <p:spPr>
              <a:xfrm>
                <a:off x="5280360" y="3538947"/>
                <a:ext cx="441300" cy="419415"/>
              </a:xfrm>
              <a:prstGeom prst="flowChartAlternateProcess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rtl="0"/>
                <a:endParaRPr sz="2133"/>
              </a:p>
            </p:txBody>
          </p:sp>
        </p:grpSp>
      </p:grpSp>
      <p:sp>
        <p:nvSpPr>
          <p:cNvPr id="30" name="Google Shape;1608;p64">
            <a:extLst>
              <a:ext uri="{FF2B5EF4-FFF2-40B4-BE49-F238E27FC236}">
                <a16:creationId xmlns:a16="http://schemas.microsoft.com/office/drawing/2014/main" id="{84D338E4-E866-5743-AC27-93608D60A6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1765" y="680737"/>
            <a:ext cx="5240470" cy="7683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جدول التعلم</a:t>
            </a:r>
            <a:endParaRPr sz="44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64924B81-35EE-F548-BBF0-11B676663A74}"/>
              </a:ext>
            </a:extLst>
          </p:cNvPr>
          <p:cNvSpPr/>
          <p:nvPr/>
        </p:nvSpPr>
        <p:spPr>
          <a:xfrm>
            <a:off x="5538751" y="2987079"/>
            <a:ext cx="186306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</a:pPr>
            <a:r>
              <a:rPr lang="ar-SA" sz="1600" b="1" dirty="0">
                <a:solidFill>
                  <a:schemeClr val="accent5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ماذا تعرفين عن موضوع درسنا من خلال معلوماتك السابقة؟ 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BD042FF7-2BE8-5940-82D8-E1A1C2D21A8F}"/>
              </a:ext>
            </a:extLst>
          </p:cNvPr>
          <p:cNvSpPr txBox="1"/>
          <p:nvPr/>
        </p:nvSpPr>
        <p:spPr>
          <a:xfrm>
            <a:off x="3510252" y="2879358"/>
            <a:ext cx="1757343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buClrTx/>
              <a:buFontTx/>
              <a:buNone/>
            </a:pPr>
            <a:r>
              <a:rPr lang="ar-SA" sz="1600" b="1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اقرئي الدرس قراءة صامته ثم استنتجي الأهداف التي سنحققها في درسنا..</a:t>
            </a:r>
          </a:p>
        </p:txBody>
      </p:sp>
    </p:spTree>
    <p:extLst>
      <p:ext uri="{BB962C8B-B14F-4D97-AF65-F5344CB8AC3E}">
        <p14:creationId xmlns:p14="http://schemas.microsoft.com/office/powerpoint/2010/main" val="40597862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3" name="Google Shape;1213;p53"/>
          <p:cNvGrpSpPr/>
          <p:nvPr/>
        </p:nvGrpSpPr>
        <p:grpSpPr>
          <a:xfrm>
            <a:off x="3105000" y="1943113"/>
            <a:ext cx="2934000" cy="1695438"/>
            <a:chOff x="3057525" y="1943113"/>
            <a:chExt cx="2934000" cy="1695438"/>
          </a:xfrm>
        </p:grpSpPr>
        <p:cxnSp>
          <p:nvCxnSpPr>
            <p:cNvPr id="1214" name="Google Shape;1214;p53"/>
            <p:cNvCxnSpPr/>
            <p:nvPr/>
          </p:nvCxnSpPr>
          <p:spPr>
            <a:xfrm rot="10800000" flipH="1">
              <a:off x="3057525" y="2838450"/>
              <a:ext cx="1467000" cy="800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5" name="Google Shape;1215;p53"/>
            <p:cNvCxnSpPr/>
            <p:nvPr/>
          </p:nvCxnSpPr>
          <p:spPr>
            <a:xfrm rot="10800000" flipH="1">
              <a:off x="4524525" y="2038388"/>
              <a:ext cx="1467000" cy="800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6" name="Google Shape;1216;p53"/>
            <p:cNvCxnSpPr/>
            <p:nvPr/>
          </p:nvCxnSpPr>
          <p:spPr>
            <a:xfrm rot="10800000">
              <a:off x="4524525" y="2743175"/>
              <a:ext cx="1467000" cy="800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17" name="Google Shape;1217;p53"/>
            <p:cNvCxnSpPr/>
            <p:nvPr/>
          </p:nvCxnSpPr>
          <p:spPr>
            <a:xfrm rot="10800000">
              <a:off x="3057525" y="1943113"/>
              <a:ext cx="1467000" cy="80010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218" name="Google Shape;1218;p53"/>
          <p:cNvSpPr/>
          <p:nvPr/>
        </p:nvSpPr>
        <p:spPr>
          <a:xfrm>
            <a:off x="2676675" y="3228619"/>
            <a:ext cx="700200" cy="700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19" name="Google Shape;1219;p53"/>
          <p:cNvGrpSpPr/>
          <p:nvPr/>
        </p:nvGrpSpPr>
        <p:grpSpPr>
          <a:xfrm rot="830704">
            <a:off x="3112987" y="1314449"/>
            <a:ext cx="2086983" cy="2247972"/>
            <a:chOff x="395551" y="-262634"/>
            <a:chExt cx="3777681" cy="4069091"/>
          </a:xfrm>
        </p:grpSpPr>
        <p:pic>
          <p:nvPicPr>
            <p:cNvPr id="1220" name="Google Shape;1220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4265453" flipH="1">
              <a:off x="1268387" y="2807685"/>
              <a:ext cx="1097963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1" name="Google Shape;1221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 flipH="1">
              <a:off x="1717059" y="3078947"/>
              <a:ext cx="1097964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2" name="Google Shape;122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1867234" flipH="1">
              <a:off x="665176" y="-4947"/>
              <a:ext cx="1167270" cy="1368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3" name="Google Shape;1223;p5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6306671" flipH="1">
              <a:off x="1136425" y="1535566"/>
              <a:ext cx="990786" cy="13954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4" name="Google Shape;1224;p5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392348">
              <a:off x="1080136" y="176558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25" name="Google Shape;1225;p53"/>
          <p:cNvGrpSpPr/>
          <p:nvPr/>
        </p:nvGrpSpPr>
        <p:grpSpPr>
          <a:xfrm rot="603256">
            <a:off x="4385550" y="2071400"/>
            <a:ext cx="1465165" cy="1760520"/>
            <a:chOff x="5590314" y="1401875"/>
            <a:chExt cx="2724063" cy="3273194"/>
          </a:xfrm>
        </p:grpSpPr>
        <p:pic>
          <p:nvPicPr>
            <p:cNvPr id="1226" name="Google Shape;1226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3834659">
              <a:off x="6665023" y="2077497"/>
              <a:ext cx="1097961" cy="357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7" name="Google Shape;1227;p5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244271">
              <a:off x="6493573" y="1779848"/>
              <a:ext cx="1097958" cy="357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8" name="Google Shape;1228;p5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5172484" flipH="1">
              <a:off x="7090032" y="2051413"/>
              <a:ext cx="990785" cy="1395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9" name="Google Shape;1229;p5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rot="5">
              <a:off x="5590315" y="2799583"/>
              <a:ext cx="2231812" cy="187548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31" name="Google Shape;1231;p53"/>
          <p:cNvSpPr/>
          <p:nvPr/>
        </p:nvSpPr>
        <p:spPr>
          <a:xfrm>
            <a:off x="3705300" y="1876350"/>
            <a:ext cx="1733400" cy="1733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32" name="Google Shape;1232;p53"/>
          <p:cNvSpPr txBox="1">
            <a:spLocks noGrp="1"/>
          </p:cNvSpPr>
          <p:nvPr>
            <p:ph type="subTitle" idx="4294967295"/>
          </p:nvPr>
        </p:nvSpPr>
        <p:spPr>
          <a:xfrm>
            <a:off x="3781500" y="2149774"/>
            <a:ext cx="1581000" cy="107507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الأهداف التعليمية</a:t>
            </a:r>
            <a:endParaRPr sz="2400" b="1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34" name="Google Shape;1234;p53"/>
          <p:cNvSpPr txBox="1"/>
          <p:nvPr/>
        </p:nvSpPr>
        <p:spPr>
          <a:xfrm>
            <a:off x="284480" y="1411575"/>
            <a:ext cx="2392120" cy="7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1"/>
            <a:r>
              <a:rPr lang="ar-SA" sz="1800" b="1" dirty="0">
                <a:solidFill>
                  <a:schemeClr val="tx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ora"/>
              </a:rPr>
              <a:t>أن تبين الطالبة معاني المفردات الجديدة.</a:t>
            </a:r>
            <a:endParaRPr lang="en-US" sz="1800" b="1" dirty="0">
              <a:solidFill>
                <a:schemeClr val="tx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ora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1" i="1" dirty="0">
              <a:solidFill>
                <a:schemeClr val="dk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Open Sans"/>
            </a:endParaRPr>
          </a:p>
        </p:txBody>
      </p:sp>
      <p:sp>
        <p:nvSpPr>
          <p:cNvPr id="1236" name="Google Shape;1236;p53"/>
          <p:cNvSpPr txBox="1"/>
          <p:nvPr/>
        </p:nvSpPr>
        <p:spPr>
          <a:xfrm>
            <a:off x="6467450" y="1411550"/>
            <a:ext cx="2003700" cy="98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1"/>
            <a:r>
              <a:rPr lang="ar-SA" sz="18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ora"/>
              </a:rPr>
              <a:t>أن تقرأ الطالبة الحديث قراءة صحيحة.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ora"/>
            </a:endParaRPr>
          </a:p>
        </p:txBody>
      </p:sp>
      <p:sp>
        <p:nvSpPr>
          <p:cNvPr id="1238" name="Google Shape;1238;p53"/>
          <p:cNvSpPr txBox="1"/>
          <p:nvPr/>
        </p:nvSpPr>
        <p:spPr>
          <a:xfrm>
            <a:off x="394638" y="3082528"/>
            <a:ext cx="2257900" cy="9923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1"/>
            <a:r>
              <a:rPr lang="ar-SA" sz="1800" b="1" dirty="0">
                <a:solidFill>
                  <a:schemeClr val="tx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ora"/>
              </a:rPr>
              <a:t>أن تستنتج الطالبة </a:t>
            </a:r>
          </a:p>
          <a:p>
            <a:pPr algn="ctr" rtl="1"/>
            <a:r>
              <a:rPr lang="ar-SA" sz="1800" b="1" dirty="0">
                <a:solidFill>
                  <a:schemeClr val="tx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ora"/>
              </a:rPr>
              <a:t>معاني الحديثين </a:t>
            </a:r>
          </a:p>
          <a:p>
            <a:pPr algn="ctr" rtl="1"/>
            <a:r>
              <a:rPr lang="ar-SA" sz="1800" b="1" dirty="0">
                <a:solidFill>
                  <a:schemeClr val="tx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ora"/>
              </a:rPr>
              <a:t>و إرشاداته.</a:t>
            </a:r>
            <a:endParaRPr lang="en-US" sz="1800" b="1" dirty="0">
              <a:solidFill>
                <a:schemeClr val="tx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ora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1" i="1" dirty="0">
              <a:solidFill>
                <a:schemeClr val="dk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Open Sans"/>
            </a:endParaRPr>
          </a:p>
        </p:txBody>
      </p:sp>
      <p:sp>
        <p:nvSpPr>
          <p:cNvPr id="1240" name="Google Shape;1240;p53"/>
          <p:cNvSpPr txBox="1"/>
          <p:nvPr/>
        </p:nvSpPr>
        <p:spPr>
          <a:xfrm>
            <a:off x="6467450" y="3046163"/>
            <a:ext cx="2003700" cy="85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 rtl="1"/>
            <a:r>
              <a:rPr lang="ar-SA" sz="18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ora"/>
              </a:rPr>
              <a:t>آن تتعرف الطالبة على راوي الحديثين.</a:t>
            </a:r>
            <a:endParaRPr lang="en-US" sz="1800" b="1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ora"/>
            </a:endParaRPr>
          </a:p>
        </p:txBody>
      </p:sp>
      <p:sp>
        <p:nvSpPr>
          <p:cNvPr id="1242" name="Google Shape;1242;p53"/>
          <p:cNvSpPr/>
          <p:nvPr/>
        </p:nvSpPr>
        <p:spPr>
          <a:xfrm>
            <a:off x="5767125" y="1584293"/>
            <a:ext cx="700200" cy="700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43" name="Google Shape;1243;p53"/>
          <p:cNvSpPr/>
          <p:nvPr/>
        </p:nvSpPr>
        <p:spPr>
          <a:xfrm>
            <a:off x="5767125" y="3228619"/>
            <a:ext cx="700200" cy="700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44" name="Google Shape;1244;p53"/>
          <p:cNvGrpSpPr/>
          <p:nvPr/>
        </p:nvGrpSpPr>
        <p:grpSpPr>
          <a:xfrm>
            <a:off x="5900052" y="1474901"/>
            <a:ext cx="434516" cy="919507"/>
            <a:chOff x="5489650" y="5366150"/>
            <a:chExt cx="605175" cy="1280650"/>
          </a:xfrm>
        </p:grpSpPr>
        <p:sp>
          <p:nvSpPr>
            <p:cNvPr id="1245" name="Google Shape;1245;p53"/>
            <p:cNvSpPr/>
            <p:nvPr/>
          </p:nvSpPr>
          <p:spPr>
            <a:xfrm>
              <a:off x="5822450" y="6172625"/>
              <a:ext cx="600" cy="600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24" y="0"/>
                  </a:moveTo>
                  <a:cubicBezTo>
                    <a:pt x="24" y="12"/>
                    <a:pt x="24" y="12"/>
                    <a:pt x="24" y="0"/>
                  </a:cubicBezTo>
                  <a:cubicBezTo>
                    <a:pt x="24" y="12"/>
                    <a:pt x="0" y="24"/>
                    <a:pt x="0" y="24"/>
                  </a:cubicBezTo>
                  <a:cubicBezTo>
                    <a:pt x="0" y="24"/>
                    <a:pt x="24" y="12"/>
                    <a:pt x="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46" name="Google Shape;1246;p53"/>
            <p:cNvSpPr/>
            <p:nvPr/>
          </p:nvSpPr>
          <p:spPr>
            <a:xfrm>
              <a:off x="6088250" y="586097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extrusionOk="0">
                  <a:moveTo>
                    <a:pt x="0" y="0"/>
                  </a:move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47" name="Google Shape;1247;p53"/>
            <p:cNvSpPr/>
            <p:nvPr/>
          </p:nvSpPr>
          <p:spPr>
            <a:xfrm>
              <a:off x="6087950" y="5863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48" name="Google Shape;1248;p53"/>
            <p:cNvSpPr/>
            <p:nvPr/>
          </p:nvSpPr>
          <p:spPr>
            <a:xfrm>
              <a:off x="5489650" y="5366150"/>
              <a:ext cx="605175" cy="1280650"/>
            </a:xfrm>
            <a:custGeom>
              <a:avLst/>
              <a:gdLst/>
              <a:ahLst/>
              <a:cxnLst/>
              <a:rect l="l" t="t" r="r" b="b"/>
              <a:pathLst>
                <a:path w="24207" h="51226" extrusionOk="0">
                  <a:moveTo>
                    <a:pt x="10478" y="124"/>
                  </a:moveTo>
                  <a:cubicBezTo>
                    <a:pt x="10490" y="136"/>
                    <a:pt x="10490" y="148"/>
                    <a:pt x="10490" y="148"/>
                  </a:cubicBezTo>
                  <a:cubicBezTo>
                    <a:pt x="10514" y="208"/>
                    <a:pt x="10550" y="267"/>
                    <a:pt x="10562" y="315"/>
                  </a:cubicBezTo>
                  <a:lnTo>
                    <a:pt x="10574" y="350"/>
                  </a:lnTo>
                  <a:lnTo>
                    <a:pt x="10598" y="386"/>
                  </a:lnTo>
                  <a:cubicBezTo>
                    <a:pt x="10609" y="434"/>
                    <a:pt x="10621" y="469"/>
                    <a:pt x="10633" y="505"/>
                  </a:cubicBezTo>
                  <a:cubicBezTo>
                    <a:pt x="10633" y="529"/>
                    <a:pt x="10657" y="541"/>
                    <a:pt x="10657" y="565"/>
                  </a:cubicBezTo>
                  <a:cubicBezTo>
                    <a:pt x="10669" y="612"/>
                    <a:pt x="10681" y="648"/>
                    <a:pt x="10693" y="684"/>
                  </a:cubicBezTo>
                  <a:cubicBezTo>
                    <a:pt x="10729" y="803"/>
                    <a:pt x="10776" y="946"/>
                    <a:pt x="10800" y="1065"/>
                  </a:cubicBezTo>
                  <a:cubicBezTo>
                    <a:pt x="10836" y="1160"/>
                    <a:pt x="10848" y="1267"/>
                    <a:pt x="10871" y="1374"/>
                  </a:cubicBezTo>
                  <a:cubicBezTo>
                    <a:pt x="10919" y="1612"/>
                    <a:pt x="10967" y="1862"/>
                    <a:pt x="11014" y="2148"/>
                  </a:cubicBezTo>
                  <a:cubicBezTo>
                    <a:pt x="11038" y="2315"/>
                    <a:pt x="11050" y="2458"/>
                    <a:pt x="11074" y="2624"/>
                  </a:cubicBezTo>
                  <a:cubicBezTo>
                    <a:pt x="11086" y="2732"/>
                    <a:pt x="11098" y="2827"/>
                    <a:pt x="11110" y="2946"/>
                  </a:cubicBezTo>
                  <a:cubicBezTo>
                    <a:pt x="11145" y="3220"/>
                    <a:pt x="11205" y="3506"/>
                    <a:pt x="11252" y="3756"/>
                  </a:cubicBezTo>
                  <a:cubicBezTo>
                    <a:pt x="11264" y="3839"/>
                    <a:pt x="11288" y="3934"/>
                    <a:pt x="11312" y="4041"/>
                  </a:cubicBezTo>
                  <a:lnTo>
                    <a:pt x="11336" y="4172"/>
                  </a:lnTo>
                  <a:cubicBezTo>
                    <a:pt x="11371" y="4291"/>
                    <a:pt x="11383" y="4410"/>
                    <a:pt x="11395" y="4529"/>
                  </a:cubicBezTo>
                  <a:lnTo>
                    <a:pt x="11395" y="4553"/>
                  </a:lnTo>
                  <a:cubicBezTo>
                    <a:pt x="11395" y="4601"/>
                    <a:pt x="11407" y="4649"/>
                    <a:pt x="11407" y="4696"/>
                  </a:cubicBezTo>
                  <a:lnTo>
                    <a:pt x="11407" y="4720"/>
                  </a:lnTo>
                  <a:lnTo>
                    <a:pt x="11407" y="4827"/>
                  </a:lnTo>
                  <a:lnTo>
                    <a:pt x="11407" y="4851"/>
                  </a:lnTo>
                  <a:lnTo>
                    <a:pt x="11407" y="4970"/>
                  </a:lnTo>
                  <a:lnTo>
                    <a:pt x="11407" y="5137"/>
                  </a:lnTo>
                  <a:cubicBezTo>
                    <a:pt x="11407" y="5196"/>
                    <a:pt x="11407" y="5256"/>
                    <a:pt x="11395" y="5315"/>
                  </a:cubicBezTo>
                  <a:lnTo>
                    <a:pt x="11395" y="5422"/>
                  </a:lnTo>
                  <a:lnTo>
                    <a:pt x="11395" y="5446"/>
                  </a:lnTo>
                  <a:cubicBezTo>
                    <a:pt x="11395" y="5542"/>
                    <a:pt x="11383" y="5625"/>
                    <a:pt x="11371" y="5708"/>
                  </a:cubicBezTo>
                  <a:lnTo>
                    <a:pt x="11371" y="5744"/>
                  </a:lnTo>
                  <a:lnTo>
                    <a:pt x="11336" y="5887"/>
                  </a:lnTo>
                  <a:cubicBezTo>
                    <a:pt x="11324" y="5970"/>
                    <a:pt x="11312" y="6042"/>
                    <a:pt x="11288" y="6137"/>
                  </a:cubicBezTo>
                  <a:lnTo>
                    <a:pt x="11252" y="6363"/>
                  </a:lnTo>
                  <a:lnTo>
                    <a:pt x="11229" y="6446"/>
                  </a:lnTo>
                  <a:cubicBezTo>
                    <a:pt x="11205" y="6554"/>
                    <a:pt x="11193" y="6673"/>
                    <a:pt x="11157" y="6780"/>
                  </a:cubicBezTo>
                  <a:lnTo>
                    <a:pt x="11157" y="6792"/>
                  </a:lnTo>
                  <a:cubicBezTo>
                    <a:pt x="11145" y="6839"/>
                    <a:pt x="11145" y="6875"/>
                    <a:pt x="11133" y="6911"/>
                  </a:cubicBezTo>
                  <a:lnTo>
                    <a:pt x="11110" y="6970"/>
                  </a:lnTo>
                  <a:cubicBezTo>
                    <a:pt x="11098" y="7018"/>
                    <a:pt x="11086" y="7042"/>
                    <a:pt x="11086" y="7089"/>
                  </a:cubicBezTo>
                  <a:lnTo>
                    <a:pt x="11074" y="7149"/>
                  </a:lnTo>
                  <a:lnTo>
                    <a:pt x="11026" y="7268"/>
                  </a:lnTo>
                  <a:cubicBezTo>
                    <a:pt x="11014" y="7292"/>
                    <a:pt x="10990" y="7339"/>
                    <a:pt x="10979" y="7375"/>
                  </a:cubicBezTo>
                  <a:lnTo>
                    <a:pt x="10967" y="7411"/>
                  </a:lnTo>
                  <a:lnTo>
                    <a:pt x="10871" y="7637"/>
                  </a:lnTo>
                  <a:lnTo>
                    <a:pt x="10848" y="7732"/>
                  </a:lnTo>
                  <a:cubicBezTo>
                    <a:pt x="10812" y="7792"/>
                    <a:pt x="10800" y="7851"/>
                    <a:pt x="10776" y="7911"/>
                  </a:cubicBezTo>
                  <a:cubicBezTo>
                    <a:pt x="10717" y="8054"/>
                    <a:pt x="10657" y="8185"/>
                    <a:pt x="10598" y="8339"/>
                  </a:cubicBezTo>
                  <a:cubicBezTo>
                    <a:pt x="10550" y="8447"/>
                    <a:pt x="10502" y="8530"/>
                    <a:pt x="10478" y="8625"/>
                  </a:cubicBezTo>
                  <a:cubicBezTo>
                    <a:pt x="10443" y="8697"/>
                    <a:pt x="10395" y="8780"/>
                    <a:pt x="10371" y="8863"/>
                  </a:cubicBezTo>
                  <a:cubicBezTo>
                    <a:pt x="10324" y="8947"/>
                    <a:pt x="10300" y="9054"/>
                    <a:pt x="10252" y="9137"/>
                  </a:cubicBezTo>
                  <a:cubicBezTo>
                    <a:pt x="10240" y="9197"/>
                    <a:pt x="10205" y="9256"/>
                    <a:pt x="10193" y="9316"/>
                  </a:cubicBezTo>
                  <a:cubicBezTo>
                    <a:pt x="10181" y="9399"/>
                    <a:pt x="10145" y="9471"/>
                    <a:pt x="10133" y="9530"/>
                  </a:cubicBezTo>
                  <a:cubicBezTo>
                    <a:pt x="10121" y="9602"/>
                    <a:pt x="10086" y="9661"/>
                    <a:pt x="10074" y="9733"/>
                  </a:cubicBezTo>
                  <a:cubicBezTo>
                    <a:pt x="10074" y="9756"/>
                    <a:pt x="10062" y="9780"/>
                    <a:pt x="10062" y="9792"/>
                  </a:cubicBezTo>
                  <a:lnTo>
                    <a:pt x="10062" y="9816"/>
                  </a:lnTo>
                  <a:cubicBezTo>
                    <a:pt x="10062" y="9828"/>
                    <a:pt x="10062" y="9828"/>
                    <a:pt x="10038" y="9840"/>
                  </a:cubicBezTo>
                  <a:cubicBezTo>
                    <a:pt x="10038" y="9852"/>
                    <a:pt x="10026" y="9887"/>
                    <a:pt x="10026" y="9899"/>
                  </a:cubicBezTo>
                  <a:lnTo>
                    <a:pt x="10014" y="9959"/>
                  </a:lnTo>
                  <a:cubicBezTo>
                    <a:pt x="10002" y="10006"/>
                    <a:pt x="10002" y="10054"/>
                    <a:pt x="9978" y="10090"/>
                  </a:cubicBezTo>
                  <a:lnTo>
                    <a:pt x="9978" y="10137"/>
                  </a:lnTo>
                  <a:cubicBezTo>
                    <a:pt x="9967" y="10197"/>
                    <a:pt x="9967" y="10244"/>
                    <a:pt x="9955" y="10304"/>
                  </a:cubicBezTo>
                  <a:cubicBezTo>
                    <a:pt x="9943" y="10352"/>
                    <a:pt x="9943" y="10411"/>
                    <a:pt x="9919" y="10471"/>
                  </a:cubicBezTo>
                  <a:cubicBezTo>
                    <a:pt x="9907" y="10530"/>
                    <a:pt x="9907" y="10590"/>
                    <a:pt x="9895" y="10649"/>
                  </a:cubicBezTo>
                  <a:cubicBezTo>
                    <a:pt x="9895" y="10602"/>
                    <a:pt x="9883" y="10554"/>
                    <a:pt x="9883" y="10506"/>
                  </a:cubicBezTo>
                  <a:cubicBezTo>
                    <a:pt x="9883" y="10483"/>
                    <a:pt x="9883" y="10447"/>
                    <a:pt x="9859" y="10423"/>
                  </a:cubicBezTo>
                  <a:cubicBezTo>
                    <a:pt x="9847" y="10256"/>
                    <a:pt x="9824" y="10078"/>
                    <a:pt x="9800" y="9935"/>
                  </a:cubicBezTo>
                  <a:cubicBezTo>
                    <a:pt x="9788" y="9828"/>
                    <a:pt x="9776" y="9709"/>
                    <a:pt x="9764" y="9602"/>
                  </a:cubicBezTo>
                  <a:lnTo>
                    <a:pt x="9740" y="9435"/>
                  </a:lnTo>
                  <a:cubicBezTo>
                    <a:pt x="9716" y="9232"/>
                    <a:pt x="9705" y="9006"/>
                    <a:pt x="9669" y="8744"/>
                  </a:cubicBezTo>
                  <a:cubicBezTo>
                    <a:pt x="9669" y="8685"/>
                    <a:pt x="9657" y="8601"/>
                    <a:pt x="9657" y="8542"/>
                  </a:cubicBezTo>
                  <a:cubicBezTo>
                    <a:pt x="9645" y="8399"/>
                    <a:pt x="9621" y="8232"/>
                    <a:pt x="9609" y="8089"/>
                  </a:cubicBezTo>
                  <a:cubicBezTo>
                    <a:pt x="9597" y="7947"/>
                    <a:pt x="9586" y="7828"/>
                    <a:pt x="9562" y="7697"/>
                  </a:cubicBezTo>
                  <a:cubicBezTo>
                    <a:pt x="9550" y="7589"/>
                    <a:pt x="9550" y="7470"/>
                    <a:pt x="9550" y="7339"/>
                  </a:cubicBezTo>
                  <a:cubicBezTo>
                    <a:pt x="9550" y="7208"/>
                    <a:pt x="9538" y="7077"/>
                    <a:pt x="9538" y="6970"/>
                  </a:cubicBezTo>
                  <a:cubicBezTo>
                    <a:pt x="9526" y="6815"/>
                    <a:pt x="9502" y="6685"/>
                    <a:pt x="9490" y="6577"/>
                  </a:cubicBezTo>
                  <a:lnTo>
                    <a:pt x="9490" y="6601"/>
                  </a:lnTo>
                  <a:lnTo>
                    <a:pt x="9490" y="6613"/>
                  </a:lnTo>
                  <a:cubicBezTo>
                    <a:pt x="9490" y="6637"/>
                    <a:pt x="9478" y="6685"/>
                    <a:pt x="9478" y="6720"/>
                  </a:cubicBezTo>
                  <a:cubicBezTo>
                    <a:pt x="9466" y="6804"/>
                    <a:pt x="9431" y="6899"/>
                    <a:pt x="9419" y="6982"/>
                  </a:cubicBezTo>
                  <a:cubicBezTo>
                    <a:pt x="9407" y="7042"/>
                    <a:pt x="9407" y="7101"/>
                    <a:pt x="9383" y="7161"/>
                  </a:cubicBezTo>
                  <a:lnTo>
                    <a:pt x="9383" y="7173"/>
                  </a:lnTo>
                  <a:cubicBezTo>
                    <a:pt x="9383" y="7232"/>
                    <a:pt x="9371" y="7292"/>
                    <a:pt x="9371" y="7351"/>
                  </a:cubicBezTo>
                  <a:cubicBezTo>
                    <a:pt x="9371" y="7470"/>
                    <a:pt x="9371" y="7589"/>
                    <a:pt x="9383" y="7732"/>
                  </a:cubicBezTo>
                  <a:cubicBezTo>
                    <a:pt x="9407" y="7816"/>
                    <a:pt x="9407" y="7923"/>
                    <a:pt x="9419" y="8006"/>
                  </a:cubicBezTo>
                  <a:lnTo>
                    <a:pt x="9431" y="8113"/>
                  </a:lnTo>
                  <a:lnTo>
                    <a:pt x="9431" y="8149"/>
                  </a:lnTo>
                  <a:cubicBezTo>
                    <a:pt x="9466" y="8399"/>
                    <a:pt x="9478" y="8649"/>
                    <a:pt x="9502" y="8899"/>
                  </a:cubicBezTo>
                  <a:lnTo>
                    <a:pt x="9502" y="8935"/>
                  </a:lnTo>
                  <a:cubicBezTo>
                    <a:pt x="9526" y="9185"/>
                    <a:pt x="9550" y="9423"/>
                    <a:pt x="9586" y="9697"/>
                  </a:cubicBezTo>
                  <a:cubicBezTo>
                    <a:pt x="9609" y="9947"/>
                    <a:pt x="9621" y="10197"/>
                    <a:pt x="9645" y="10447"/>
                  </a:cubicBezTo>
                  <a:lnTo>
                    <a:pt x="9657" y="10590"/>
                  </a:lnTo>
                  <a:lnTo>
                    <a:pt x="9705" y="11209"/>
                  </a:lnTo>
                  <a:cubicBezTo>
                    <a:pt x="9728" y="11292"/>
                    <a:pt x="9740" y="11376"/>
                    <a:pt x="9740" y="11447"/>
                  </a:cubicBezTo>
                  <a:cubicBezTo>
                    <a:pt x="9716" y="11399"/>
                    <a:pt x="9705" y="11376"/>
                    <a:pt x="9669" y="11340"/>
                  </a:cubicBezTo>
                  <a:cubicBezTo>
                    <a:pt x="9597" y="11257"/>
                    <a:pt x="9526" y="11149"/>
                    <a:pt x="9443" y="11042"/>
                  </a:cubicBezTo>
                  <a:cubicBezTo>
                    <a:pt x="9359" y="10935"/>
                    <a:pt x="9264" y="10840"/>
                    <a:pt x="9181" y="10721"/>
                  </a:cubicBezTo>
                  <a:cubicBezTo>
                    <a:pt x="9121" y="10661"/>
                    <a:pt x="9074" y="10602"/>
                    <a:pt x="9026" y="10542"/>
                  </a:cubicBezTo>
                  <a:cubicBezTo>
                    <a:pt x="8990" y="10483"/>
                    <a:pt x="8943" y="10423"/>
                    <a:pt x="8895" y="10375"/>
                  </a:cubicBezTo>
                  <a:lnTo>
                    <a:pt x="8716" y="10149"/>
                  </a:lnTo>
                  <a:cubicBezTo>
                    <a:pt x="8704" y="10125"/>
                    <a:pt x="8669" y="10090"/>
                    <a:pt x="8657" y="10066"/>
                  </a:cubicBezTo>
                  <a:lnTo>
                    <a:pt x="8609" y="10006"/>
                  </a:lnTo>
                  <a:cubicBezTo>
                    <a:pt x="8573" y="9923"/>
                    <a:pt x="8514" y="9852"/>
                    <a:pt x="8466" y="9780"/>
                  </a:cubicBezTo>
                  <a:lnTo>
                    <a:pt x="8431" y="9733"/>
                  </a:lnTo>
                  <a:cubicBezTo>
                    <a:pt x="8407" y="9697"/>
                    <a:pt x="8395" y="9661"/>
                    <a:pt x="8359" y="9613"/>
                  </a:cubicBezTo>
                  <a:lnTo>
                    <a:pt x="8312" y="9542"/>
                  </a:lnTo>
                  <a:lnTo>
                    <a:pt x="8276" y="9459"/>
                  </a:lnTo>
                  <a:cubicBezTo>
                    <a:pt x="8240" y="9399"/>
                    <a:pt x="8216" y="9352"/>
                    <a:pt x="8181" y="9292"/>
                  </a:cubicBezTo>
                  <a:cubicBezTo>
                    <a:pt x="8169" y="9256"/>
                    <a:pt x="8157" y="9232"/>
                    <a:pt x="8133" y="9185"/>
                  </a:cubicBezTo>
                  <a:lnTo>
                    <a:pt x="8121" y="9161"/>
                  </a:lnTo>
                  <a:lnTo>
                    <a:pt x="8121" y="9137"/>
                  </a:lnTo>
                  <a:cubicBezTo>
                    <a:pt x="8109" y="9101"/>
                    <a:pt x="8073" y="9066"/>
                    <a:pt x="8062" y="9018"/>
                  </a:cubicBezTo>
                  <a:lnTo>
                    <a:pt x="7990" y="8875"/>
                  </a:lnTo>
                  <a:lnTo>
                    <a:pt x="7978" y="8840"/>
                  </a:lnTo>
                  <a:lnTo>
                    <a:pt x="7942" y="8756"/>
                  </a:lnTo>
                  <a:cubicBezTo>
                    <a:pt x="7942" y="8744"/>
                    <a:pt x="7931" y="8720"/>
                    <a:pt x="7931" y="8720"/>
                  </a:cubicBezTo>
                  <a:cubicBezTo>
                    <a:pt x="7931" y="8709"/>
                    <a:pt x="7919" y="8697"/>
                    <a:pt x="7919" y="8685"/>
                  </a:cubicBezTo>
                  <a:cubicBezTo>
                    <a:pt x="7919" y="8661"/>
                    <a:pt x="7895" y="8649"/>
                    <a:pt x="7895" y="8637"/>
                  </a:cubicBezTo>
                  <a:cubicBezTo>
                    <a:pt x="7883" y="8601"/>
                    <a:pt x="7883" y="8566"/>
                    <a:pt x="7871" y="8530"/>
                  </a:cubicBezTo>
                  <a:cubicBezTo>
                    <a:pt x="7859" y="8506"/>
                    <a:pt x="7859" y="8459"/>
                    <a:pt x="7835" y="8423"/>
                  </a:cubicBezTo>
                  <a:lnTo>
                    <a:pt x="7800" y="8244"/>
                  </a:lnTo>
                  <a:cubicBezTo>
                    <a:pt x="7776" y="8209"/>
                    <a:pt x="7776" y="8161"/>
                    <a:pt x="7764" y="8113"/>
                  </a:cubicBezTo>
                  <a:cubicBezTo>
                    <a:pt x="7752" y="8030"/>
                    <a:pt x="7740" y="7923"/>
                    <a:pt x="7716" y="7804"/>
                  </a:cubicBezTo>
                  <a:lnTo>
                    <a:pt x="7716" y="7756"/>
                  </a:lnTo>
                  <a:cubicBezTo>
                    <a:pt x="7716" y="7732"/>
                    <a:pt x="7704" y="7685"/>
                    <a:pt x="7704" y="7649"/>
                  </a:cubicBezTo>
                  <a:lnTo>
                    <a:pt x="7704" y="7589"/>
                  </a:lnTo>
                  <a:cubicBezTo>
                    <a:pt x="7704" y="7566"/>
                    <a:pt x="7704" y="7518"/>
                    <a:pt x="7692" y="7494"/>
                  </a:cubicBezTo>
                  <a:lnTo>
                    <a:pt x="7692" y="7423"/>
                  </a:lnTo>
                  <a:lnTo>
                    <a:pt x="7692" y="7316"/>
                  </a:lnTo>
                  <a:lnTo>
                    <a:pt x="7692" y="7220"/>
                  </a:lnTo>
                  <a:lnTo>
                    <a:pt x="7692" y="7137"/>
                  </a:lnTo>
                  <a:lnTo>
                    <a:pt x="7692" y="7018"/>
                  </a:lnTo>
                  <a:lnTo>
                    <a:pt x="7692" y="6982"/>
                  </a:lnTo>
                  <a:lnTo>
                    <a:pt x="7692" y="6923"/>
                  </a:lnTo>
                  <a:lnTo>
                    <a:pt x="7704" y="6839"/>
                  </a:lnTo>
                  <a:cubicBezTo>
                    <a:pt x="7704" y="6792"/>
                    <a:pt x="7716" y="6756"/>
                    <a:pt x="7716" y="6720"/>
                  </a:cubicBezTo>
                  <a:lnTo>
                    <a:pt x="7716" y="6696"/>
                  </a:lnTo>
                  <a:lnTo>
                    <a:pt x="7716" y="6685"/>
                  </a:lnTo>
                  <a:lnTo>
                    <a:pt x="7716" y="6637"/>
                  </a:lnTo>
                  <a:cubicBezTo>
                    <a:pt x="7740" y="6565"/>
                    <a:pt x="7740" y="6494"/>
                    <a:pt x="7752" y="6423"/>
                  </a:cubicBezTo>
                  <a:lnTo>
                    <a:pt x="7764" y="6375"/>
                  </a:lnTo>
                  <a:lnTo>
                    <a:pt x="7811" y="6101"/>
                  </a:lnTo>
                  <a:cubicBezTo>
                    <a:pt x="7823" y="6006"/>
                    <a:pt x="7859" y="5887"/>
                    <a:pt x="7883" y="5780"/>
                  </a:cubicBezTo>
                  <a:cubicBezTo>
                    <a:pt x="7895" y="5708"/>
                    <a:pt x="7919" y="5625"/>
                    <a:pt x="7942" y="5553"/>
                  </a:cubicBezTo>
                  <a:lnTo>
                    <a:pt x="7954" y="5506"/>
                  </a:lnTo>
                  <a:lnTo>
                    <a:pt x="7990" y="5411"/>
                  </a:lnTo>
                  <a:lnTo>
                    <a:pt x="8014" y="5315"/>
                  </a:lnTo>
                  <a:cubicBezTo>
                    <a:pt x="8038" y="5291"/>
                    <a:pt x="8050" y="5244"/>
                    <a:pt x="8062" y="5208"/>
                  </a:cubicBezTo>
                  <a:lnTo>
                    <a:pt x="8073" y="5184"/>
                  </a:lnTo>
                  <a:cubicBezTo>
                    <a:pt x="8121" y="5065"/>
                    <a:pt x="8169" y="4958"/>
                    <a:pt x="8216" y="4839"/>
                  </a:cubicBezTo>
                  <a:cubicBezTo>
                    <a:pt x="8252" y="4720"/>
                    <a:pt x="8300" y="4601"/>
                    <a:pt x="8347" y="4494"/>
                  </a:cubicBezTo>
                  <a:cubicBezTo>
                    <a:pt x="8395" y="4363"/>
                    <a:pt x="8454" y="4244"/>
                    <a:pt x="8490" y="4113"/>
                  </a:cubicBezTo>
                  <a:lnTo>
                    <a:pt x="8514" y="4053"/>
                  </a:lnTo>
                  <a:cubicBezTo>
                    <a:pt x="8550" y="3946"/>
                    <a:pt x="8585" y="3839"/>
                    <a:pt x="8633" y="3744"/>
                  </a:cubicBezTo>
                  <a:cubicBezTo>
                    <a:pt x="8693" y="3601"/>
                    <a:pt x="8728" y="3470"/>
                    <a:pt x="8788" y="3351"/>
                  </a:cubicBezTo>
                  <a:cubicBezTo>
                    <a:pt x="8812" y="3327"/>
                    <a:pt x="8824" y="3291"/>
                    <a:pt x="8824" y="3279"/>
                  </a:cubicBezTo>
                  <a:cubicBezTo>
                    <a:pt x="8883" y="3160"/>
                    <a:pt x="8943" y="3029"/>
                    <a:pt x="9002" y="2910"/>
                  </a:cubicBezTo>
                  <a:lnTo>
                    <a:pt x="9062" y="2767"/>
                  </a:lnTo>
                  <a:cubicBezTo>
                    <a:pt x="9109" y="2684"/>
                    <a:pt x="9145" y="2577"/>
                    <a:pt x="9193" y="2494"/>
                  </a:cubicBezTo>
                  <a:cubicBezTo>
                    <a:pt x="9205" y="2446"/>
                    <a:pt x="9240" y="2398"/>
                    <a:pt x="9252" y="2374"/>
                  </a:cubicBezTo>
                  <a:lnTo>
                    <a:pt x="9288" y="2327"/>
                  </a:lnTo>
                  <a:cubicBezTo>
                    <a:pt x="9300" y="2291"/>
                    <a:pt x="9324" y="2255"/>
                    <a:pt x="9347" y="2220"/>
                  </a:cubicBezTo>
                  <a:lnTo>
                    <a:pt x="9383" y="2148"/>
                  </a:lnTo>
                  <a:cubicBezTo>
                    <a:pt x="9407" y="2113"/>
                    <a:pt x="9431" y="2077"/>
                    <a:pt x="9443" y="2041"/>
                  </a:cubicBezTo>
                  <a:cubicBezTo>
                    <a:pt x="9478" y="2017"/>
                    <a:pt x="9490" y="1970"/>
                    <a:pt x="9526" y="1934"/>
                  </a:cubicBezTo>
                  <a:cubicBezTo>
                    <a:pt x="9538" y="1922"/>
                    <a:pt x="9550" y="1898"/>
                    <a:pt x="9562" y="1874"/>
                  </a:cubicBezTo>
                  <a:cubicBezTo>
                    <a:pt x="9597" y="1851"/>
                    <a:pt x="9609" y="1803"/>
                    <a:pt x="9645" y="1779"/>
                  </a:cubicBezTo>
                  <a:cubicBezTo>
                    <a:pt x="9681" y="1696"/>
                    <a:pt x="9740" y="1624"/>
                    <a:pt x="9788" y="1553"/>
                  </a:cubicBezTo>
                  <a:cubicBezTo>
                    <a:pt x="9836" y="1493"/>
                    <a:pt x="9859" y="1434"/>
                    <a:pt x="9895" y="1374"/>
                  </a:cubicBezTo>
                  <a:cubicBezTo>
                    <a:pt x="9919" y="1315"/>
                    <a:pt x="9955" y="1267"/>
                    <a:pt x="9978" y="1208"/>
                  </a:cubicBezTo>
                  <a:lnTo>
                    <a:pt x="10074" y="1029"/>
                  </a:lnTo>
                  <a:lnTo>
                    <a:pt x="10157" y="850"/>
                  </a:lnTo>
                  <a:cubicBezTo>
                    <a:pt x="10217" y="719"/>
                    <a:pt x="10276" y="589"/>
                    <a:pt x="10336" y="469"/>
                  </a:cubicBezTo>
                  <a:cubicBezTo>
                    <a:pt x="10395" y="350"/>
                    <a:pt x="10443" y="231"/>
                    <a:pt x="10478" y="124"/>
                  </a:cubicBezTo>
                  <a:close/>
                  <a:moveTo>
                    <a:pt x="4204" y="10661"/>
                  </a:moveTo>
                  <a:cubicBezTo>
                    <a:pt x="4323" y="10661"/>
                    <a:pt x="4466" y="10661"/>
                    <a:pt x="4585" y="10673"/>
                  </a:cubicBezTo>
                  <a:lnTo>
                    <a:pt x="4656" y="10673"/>
                  </a:lnTo>
                  <a:cubicBezTo>
                    <a:pt x="4704" y="10673"/>
                    <a:pt x="4763" y="10673"/>
                    <a:pt x="4799" y="10685"/>
                  </a:cubicBezTo>
                  <a:lnTo>
                    <a:pt x="4835" y="10685"/>
                  </a:lnTo>
                  <a:cubicBezTo>
                    <a:pt x="4942" y="10697"/>
                    <a:pt x="5037" y="10697"/>
                    <a:pt x="5144" y="10721"/>
                  </a:cubicBezTo>
                  <a:cubicBezTo>
                    <a:pt x="5264" y="10733"/>
                    <a:pt x="5371" y="10756"/>
                    <a:pt x="5454" y="10780"/>
                  </a:cubicBezTo>
                  <a:cubicBezTo>
                    <a:pt x="5561" y="10804"/>
                    <a:pt x="5668" y="10852"/>
                    <a:pt x="5776" y="10887"/>
                  </a:cubicBezTo>
                  <a:cubicBezTo>
                    <a:pt x="5811" y="10899"/>
                    <a:pt x="5859" y="10923"/>
                    <a:pt x="5906" y="10947"/>
                  </a:cubicBezTo>
                  <a:lnTo>
                    <a:pt x="5990" y="10983"/>
                  </a:lnTo>
                  <a:lnTo>
                    <a:pt x="6014" y="10995"/>
                  </a:lnTo>
                  <a:lnTo>
                    <a:pt x="6026" y="10995"/>
                  </a:lnTo>
                  <a:lnTo>
                    <a:pt x="6073" y="11018"/>
                  </a:lnTo>
                  <a:lnTo>
                    <a:pt x="6097" y="11030"/>
                  </a:lnTo>
                  <a:lnTo>
                    <a:pt x="6133" y="11042"/>
                  </a:lnTo>
                  <a:cubicBezTo>
                    <a:pt x="6145" y="11054"/>
                    <a:pt x="6157" y="11054"/>
                    <a:pt x="6168" y="11078"/>
                  </a:cubicBezTo>
                  <a:cubicBezTo>
                    <a:pt x="6192" y="11090"/>
                    <a:pt x="6216" y="11102"/>
                    <a:pt x="6228" y="11114"/>
                  </a:cubicBezTo>
                  <a:lnTo>
                    <a:pt x="6264" y="11137"/>
                  </a:lnTo>
                  <a:cubicBezTo>
                    <a:pt x="6276" y="11137"/>
                    <a:pt x="6276" y="11149"/>
                    <a:pt x="6287" y="11149"/>
                  </a:cubicBezTo>
                  <a:cubicBezTo>
                    <a:pt x="6311" y="11161"/>
                    <a:pt x="6323" y="11173"/>
                    <a:pt x="6347" y="11173"/>
                  </a:cubicBezTo>
                  <a:lnTo>
                    <a:pt x="6395" y="11221"/>
                  </a:lnTo>
                  <a:cubicBezTo>
                    <a:pt x="6442" y="11257"/>
                    <a:pt x="6466" y="11280"/>
                    <a:pt x="6514" y="11316"/>
                  </a:cubicBezTo>
                  <a:cubicBezTo>
                    <a:pt x="6549" y="11340"/>
                    <a:pt x="6573" y="11352"/>
                    <a:pt x="6609" y="11387"/>
                  </a:cubicBezTo>
                  <a:lnTo>
                    <a:pt x="6680" y="11447"/>
                  </a:lnTo>
                  <a:lnTo>
                    <a:pt x="6764" y="11530"/>
                  </a:lnTo>
                  <a:lnTo>
                    <a:pt x="6799" y="11566"/>
                  </a:lnTo>
                  <a:lnTo>
                    <a:pt x="6907" y="11673"/>
                  </a:lnTo>
                  <a:lnTo>
                    <a:pt x="6942" y="11733"/>
                  </a:lnTo>
                  <a:lnTo>
                    <a:pt x="7038" y="11816"/>
                  </a:lnTo>
                  <a:cubicBezTo>
                    <a:pt x="7061" y="11864"/>
                    <a:pt x="7109" y="11888"/>
                    <a:pt x="7145" y="11935"/>
                  </a:cubicBezTo>
                  <a:lnTo>
                    <a:pt x="7180" y="11983"/>
                  </a:lnTo>
                  <a:cubicBezTo>
                    <a:pt x="7216" y="12007"/>
                    <a:pt x="7240" y="12054"/>
                    <a:pt x="7276" y="12090"/>
                  </a:cubicBezTo>
                  <a:lnTo>
                    <a:pt x="7300" y="12126"/>
                  </a:lnTo>
                  <a:cubicBezTo>
                    <a:pt x="7323" y="12149"/>
                    <a:pt x="7335" y="12173"/>
                    <a:pt x="7359" y="12185"/>
                  </a:cubicBezTo>
                  <a:lnTo>
                    <a:pt x="7347" y="12185"/>
                  </a:lnTo>
                  <a:cubicBezTo>
                    <a:pt x="7335" y="12185"/>
                    <a:pt x="7300" y="12173"/>
                    <a:pt x="7288" y="12173"/>
                  </a:cubicBezTo>
                  <a:cubicBezTo>
                    <a:pt x="7264" y="12161"/>
                    <a:pt x="7228" y="12161"/>
                    <a:pt x="7180" y="12149"/>
                  </a:cubicBezTo>
                  <a:cubicBezTo>
                    <a:pt x="7169" y="12149"/>
                    <a:pt x="7157" y="12126"/>
                    <a:pt x="7145" y="12126"/>
                  </a:cubicBezTo>
                  <a:cubicBezTo>
                    <a:pt x="7121" y="12126"/>
                    <a:pt x="7097" y="12114"/>
                    <a:pt x="7061" y="12114"/>
                  </a:cubicBezTo>
                  <a:lnTo>
                    <a:pt x="7002" y="12114"/>
                  </a:lnTo>
                  <a:cubicBezTo>
                    <a:pt x="6990" y="12114"/>
                    <a:pt x="6978" y="12102"/>
                    <a:pt x="6942" y="12102"/>
                  </a:cubicBezTo>
                  <a:lnTo>
                    <a:pt x="6907" y="12090"/>
                  </a:lnTo>
                  <a:cubicBezTo>
                    <a:pt x="6811" y="12078"/>
                    <a:pt x="6728" y="12042"/>
                    <a:pt x="6621" y="12042"/>
                  </a:cubicBezTo>
                  <a:cubicBezTo>
                    <a:pt x="6514" y="12030"/>
                    <a:pt x="6395" y="12007"/>
                    <a:pt x="6264" y="12007"/>
                  </a:cubicBezTo>
                  <a:cubicBezTo>
                    <a:pt x="6157" y="11995"/>
                    <a:pt x="6049" y="11995"/>
                    <a:pt x="5966" y="11995"/>
                  </a:cubicBezTo>
                  <a:cubicBezTo>
                    <a:pt x="5847" y="11995"/>
                    <a:pt x="5728" y="11983"/>
                    <a:pt x="5609" y="11983"/>
                  </a:cubicBezTo>
                  <a:cubicBezTo>
                    <a:pt x="5383" y="11971"/>
                    <a:pt x="5156" y="11935"/>
                    <a:pt x="4942" y="11911"/>
                  </a:cubicBezTo>
                  <a:cubicBezTo>
                    <a:pt x="4775" y="11899"/>
                    <a:pt x="4597" y="11864"/>
                    <a:pt x="4430" y="11852"/>
                  </a:cubicBezTo>
                  <a:lnTo>
                    <a:pt x="4252" y="11840"/>
                  </a:lnTo>
                  <a:cubicBezTo>
                    <a:pt x="4132" y="11816"/>
                    <a:pt x="4013" y="11804"/>
                    <a:pt x="3906" y="11804"/>
                  </a:cubicBezTo>
                  <a:cubicBezTo>
                    <a:pt x="3799" y="11792"/>
                    <a:pt x="3704" y="11792"/>
                    <a:pt x="3597" y="11792"/>
                  </a:cubicBezTo>
                  <a:cubicBezTo>
                    <a:pt x="3537" y="11792"/>
                    <a:pt x="3490" y="11792"/>
                    <a:pt x="3430" y="11780"/>
                  </a:cubicBezTo>
                  <a:lnTo>
                    <a:pt x="3275" y="11780"/>
                  </a:lnTo>
                  <a:cubicBezTo>
                    <a:pt x="3228" y="11780"/>
                    <a:pt x="3168" y="11792"/>
                    <a:pt x="3120" y="11804"/>
                  </a:cubicBezTo>
                  <a:cubicBezTo>
                    <a:pt x="3073" y="11816"/>
                    <a:pt x="3037" y="11840"/>
                    <a:pt x="2989" y="11864"/>
                  </a:cubicBezTo>
                  <a:cubicBezTo>
                    <a:pt x="3049" y="11923"/>
                    <a:pt x="3120" y="11983"/>
                    <a:pt x="3216" y="11995"/>
                  </a:cubicBezTo>
                  <a:cubicBezTo>
                    <a:pt x="3239" y="12019"/>
                    <a:pt x="3275" y="12019"/>
                    <a:pt x="3299" y="12019"/>
                  </a:cubicBezTo>
                  <a:lnTo>
                    <a:pt x="3656" y="12019"/>
                  </a:lnTo>
                  <a:cubicBezTo>
                    <a:pt x="3775" y="12019"/>
                    <a:pt x="3882" y="12030"/>
                    <a:pt x="4001" y="12042"/>
                  </a:cubicBezTo>
                  <a:cubicBezTo>
                    <a:pt x="4121" y="12054"/>
                    <a:pt x="4216" y="12054"/>
                    <a:pt x="4335" y="12078"/>
                  </a:cubicBezTo>
                  <a:cubicBezTo>
                    <a:pt x="4394" y="12078"/>
                    <a:pt x="4478" y="12090"/>
                    <a:pt x="4537" y="12090"/>
                  </a:cubicBezTo>
                  <a:cubicBezTo>
                    <a:pt x="4680" y="12102"/>
                    <a:pt x="4847" y="12114"/>
                    <a:pt x="5014" y="12138"/>
                  </a:cubicBezTo>
                  <a:lnTo>
                    <a:pt x="5037" y="12138"/>
                  </a:lnTo>
                  <a:cubicBezTo>
                    <a:pt x="5252" y="12161"/>
                    <a:pt x="5454" y="12173"/>
                    <a:pt x="5668" y="12209"/>
                  </a:cubicBezTo>
                  <a:cubicBezTo>
                    <a:pt x="5728" y="12209"/>
                    <a:pt x="5787" y="12221"/>
                    <a:pt x="5847" y="12221"/>
                  </a:cubicBezTo>
                  <a:cubicBezTo>
                    <a:pt x="5883" y="12221"/>
                    <a:pt x="5930" y="12221"/>
                    <a:pt x="5978" y="12233"/>
                  </a:cubicBezTo>
                  <a:cubicBezTo>
                    <a:pt x="6037" y="12233"/>
                    <a:pt x="6097" y="12257"/>
                    <a:pt x="6157" y="12257"/>
                  </a:cubicBezTo>
                  <a:cubicBezTo>
                    <a:pt x="6216" y="12257"/>
                    <a:pt x="6264" y="12269"/>
                    <a:pt x="6323" y="12269"/>
                  </a:cubicBezTo>
                  <a:cubicBezTo>
                    <a:pt x="6395" y="12280"/>
                    <a:pt x="6466" y="12292"/>
                    <a:pt x="6549" y="12292"/>
                  </a:cubicBezTo>
                  <a:lnTo>
                    <a:pt x="6561" y="12292"/>
                  </a:lnTo>
                  <a:cubicBezTo>
                    <a:pt x="6585" y="12292"/>
                    <a:pt x="6621" y="12304"/>
                    <a:pt x="6645" y="12304"/>
                  </a:cubicBezTo>
                  <a:lnTo>
                    <a:pt x="6740" y="12328"/>
                  </a:lnTo>
                  <a:lnTo>
                    <a:pt x="6764" y="12328"/>
                  </a:lnTo>
                  <a:cubicBezTo>
                    <a:pt x="6859" y="12352"/>
                    <a:pt x="6942" y="12388"/>
                    <a:pt x="7038" y="12400"/>
                  </a:cubicBezTo>
                  <a:lnTo>
                    <a:pt x="7252" y="12483"/>
                  </a:lnTo>
                  <a:lnTo>
                    <a:pt x="7288" y="12507"/>
                  </a:lnTo>
                  <a:lnTo>
                    <a:pt x="7311" y="12519"/>
                  </a:lnTo>
                  <a:cubicBezTo>
                    <a:pt x="7395" y="12542"/>
                    <a:pt x="7466" y="12578"/>
                    <a:pt x="7526" y="12626"/>
                  </a:cubicBezTo>
                  <a:lnTo>
                    <a:pt x="7573" y="12638"/>
                  </a:lnTo>
                  <a:lnTo>
                    <a:pt x="7657" y="12685"/>
                  </a:lnTo>
                  <a:cubicBezTo>
                    <a:pt x="7692" y="12697"/>
                    <a:pt x="7728" y="12721"/>
                    <a:pt x="7764" y="12745"/>
                  </a:cubicBezTo>
                  <a:cubicBezTo>
                    <a:pt x="7883" y="12816"/>
                    <a:pt x="8002" y="12900"/>
                    <a:pt x="8121" y="12983"/>
                  </a:cubicBezTo>
                  <a:cubicBezTo>
                    <a:pt x="8181" y="13007"/>
                    <a:pt x="8240" y="13042"/>
                    <a:pt x="8276" y="13066"/>
                  </a:cubicBezTo>
                  <a:cubicBezTo>
                    <a:pt x="8192" y="13054"/>
                    <a:pt x="8109" y="13054"/>
                    <a:pt x="8002" y="13042"/>
                  </a:cubicBezTo>
                  <a:lnTo>
                    <a:pt x="7942" y="13042"/>
                  </a:lnTo>
                  <a:cubicBezTo>
                    <a:pt x="7871" y="13042"/>
                    <a:pt x="7800" y="13031"/>
                    <a:pt x="7716" y="13031"/>
                  </a:cubicBezTo>
                  <a:lnTo>
                    <a:pt x="7657" y="13031"/>
                  </a:lnTo>
                  <a:cubicBezTo>
                    <a:pt x="7585" y="13031"/>
                    <a:pt x="7514" y="13007"/>
                    <a:pt x="7419" y="13007"/>
                  </a:cubicBezTo>
                  <a:lnTo>
                    <a:pt x="7264" y="13007"/>
                  </a:lnTo>
                  <a:cubicBezTo>
                    <a:pt x="7216" y="13007"/>
                    <a:pt x="7169" y="13007"/>
                    <a:pt x="7121" y="13031"/>
                  </a:cubicBezTo>
                  <a:cubicBezTo>
                    <a:pt x="7026" y="13042"/>
                    <a:pt x="6930" y="13054"/>
                    <a:pt x="6811" y="13066"/>
                  </a:cubicBezTo>
                  <a:cubicBezTo>
                    <a:pt x="6740" y="13078"/>
                    <a:pt x="6645" y="13102"/>
                    <a:pt x="6549" y="13126"/>
                  </a:cubicBezTo>
                  <a:lnTo>
                    <a:pt x="6514" y="13126"/>
                  </a:lnTo>
                  <a:cubicBezTo>
                    <a:pt x="6430" y="13150"/>
                    <a:pt x="6335" y="13173"/>
                    <a:pt x="6252" y="13185"/>
                  </a:cubicBezTo>
                  <a:lnTo>
                    <a:pt x="5930" y="13281"/>
                  </a:lnTo>
                  <a:lnTo>
                    <a:pt x="5847" y="13304"/>
                  </a:lnTo>
                  <a:cubicBezTo>
                    <a:pt x="5680" y="13352"/>
                    <a:pt x="5502" y="13400"/>
                    <a:pt x="5275" y="13471"/>
                  </a:cubicBezTo>
                  <a:cubicBezTo>
                    <a:pt x="5156" y="13507"/>
                    <a:pt x="5025" y="13542"/>
                    <a:pt x="4906" y="13578"/>
                  </a:cubicBezTo>
                  <a:cubicBezTo>
                    <a:pt x="4835" y="13590"/>
                    <a:pt x="4775" y="13626"/>
                    <a:pt x="4704" y="13638"/>
                  </a:cubicBezTo>
                  <a:cubicBezTo>
                    <a:pt x="4621" y="13650"/>
                    <a:pt x="4549" y="13662"/>
                    <a:pt x="4478" y="13697"/>
                  </a:cubicBezTo>
                  <a:cubicBezTo>
                    <a:pt x="4430" y="13697"/>
                    <a:pt x="4406" y="13709"/>
                    <a:pt x="4359" y="13709"/>
                  </a:cubicBezTo>
                  <a:cubicBezTo>
                    <a:pt x="4323" y="13709"/>
                    <a:pt x="4287" y="13721"/>
                    <a:pt x="4252" y="13721"/>
                  </a:cubicBezTo>
                  <a:lnTo>
                    <a:pt x="4132" y="13721"/>
                  </a:lnTo>
                  <a:cubicBezTo>
                    <a:pt x="4109" y="13721"/>
                    <a:pt x="4085" y="13721"/>
                    <a:pt x="4061" y="13745"/>
                  </a:cubicBezTo>
                  <a:lnTo>
                    <a:pt x="4025" y="13745"/>
                  </a:lnTo>
                  <a:cubicBezTo>
                    <a:pt x="3954" y="13745"/>
                    <a:pt x="3882" y="13745"/>
                    <a:pt x="3811" y="13757"/>
                  </a:cubicBezTo>
                  <a:lnTo>
                    <a:pt x="3632" y="13757"/>
                  </a:lnTo>
                  <a:cubicBezTo>
                    <a:pt x="3525" y="13757"/>
                    <a:pt x="3418" y="13745"/>
                    <a:pt x="3299" y="13721"/>
                  </a:cubicBezTo>
                  <a:cubicBezTo>
                    <a:pt x="3168" y="13709"/>
                    <a:pt x="3049" y="13673"/>
                    <a:pt x="2918" y="13650"/>
                  </a:cubicBezTo>
                  <a:cubicBezTo>
                    <a:pt x="2763" y="13602"/>
                    <a:pt x="2620" y="13542"/>
                    <a:pt x="2466" y="13483"/>
                  </a:cubicBezTo>
                  <a:cubicBezTo>
                    <a:pt x="2335" y="13423"/>
                    <a:pt x="2216" y="13364"/>
                    <a:pt x="2096" y="13292"/>
                  </a:cubicBezTo>
                  <a:cubicBezTo>
                    <a:pt x="1977" y="13221"/>
                    <a:pt x="1870" y="13150"/>
                    <a:pt x="1763" y="13066"/>
                  </a:cubicBezTo>
                  <a:cubicBezTo>
                    <a:pt x="1668" y="12983"/>
                    <a:pt x="1561" y="12888"/>
                    <a:pt x="1454" y="12781"/>
                  </a:cubicBezTo>
                  <a:cubicBezTo>
                    <a:pt x="1406" y="12721"/>
                    <a:pt x="1370" y="12685"/>
                    <a:pt x="1323" y="12638"/>
                  </a:cubicBezTo>
                  <a:cubicBezTo>
                    <a:pt x="1311" y="12602"/>
                    <a:pt x="1275" y="12590"/>
                    <a:pt x="1263" y="12566"/>
                  </a:cubicBezTo>
                  <a:lnTo>
                    <a:pt x="1215" y="12507"/>
                  </a:lnTo>
                  <a:lnTo>
                    <a:pt x="1144" y="12411"/>
                  </a:lnTo>
                  <a:lnTo>
                    <a:pt x="1049" y="12280"/>
                  </a:lnTo>
                  <a:lnTo>
                    <a:pt x="1025" y="12245"/>
                  </a:lnTo>
                  <a:cubicBezTo>
                    <a:pt x="977" y="12173"/>
                    <a:pt x="930" y="12114"/>
                    <a:pt x="894" y="12042"/>
                  </a:cubicBezTo>
                  <a:lnTo>
                    <a:pt x="858" y="12007"/>
                  </a:lnTo>
                  <a:cubicBezTo>
                    <a:pt x="799" y="11923"/>
                    <a:pt x="751" y="11852"/>
                    <a:pt x="692" y="11768"/>
                  </a:cubicBezTo>
                  <a:lnTo>
                    <a:pt x="596" y="11626"/>
                  </a:lnTo>
                  <a:lnTo>
                    <a:pt x="537" y="11530"/>
                  </a:lnTo>
                  <a:cubicBezTo>
                    <a:pt x="513" y="11507"/>
                    <a:pt x="501" y="11495"/>
                    <a:pt x="489" y="11459"/>
                  </a:cubicBezTo>
                  <a:lnTo>
                    <a:pt x="477" y="11435"/>
                  </a:lnTo>
                  <a:cubicBezTo>
                    <a:pt x="442" y="11387"/>
                    <a:pt x="394" y="11328"/>
                    <a:pt x="370" y="11268"/>
                  </a:cubicBezTo>
                  <a:cubicBezTo>
                    <a:pt x="370" y="11268"/>
                    <a:pt x="370" y="11257"/>
                    <a:pt x="358" y="11257"/>
                  </a:cubicBezTo>
                  <a:lnTo>
                    <a:pt x="311" y="11161"/>
                  </a:lnTo>
                  <a:cubicBezTo>
                    <a:pt x="311" y="11149"/>
                    <a:pt x="311" y="11149"/>
                    <a:pt x="299" y="11137"/>
                  </a:cubicBezTo>
                  <a:lnTo>
                    <a:pt x="358" y="11137"/>
                  </a:lnTo>
                  <a:cubicBezTo>
                    <a:pt x="549" y="11126"/>
                    <a:pt x="739" y="11102"/>
                    <a:pt x="930" y="11102"/>
                  </a:cubicBezTo>
                  <a:cubicBezTo>
                    <a:pt x="1025" y="11102"/>
                    <a:pt x="1096" y="11090"/>
                    <a:pt x="1192" y="11090"/>
                  </a:cubicBezTo>
                  <a:cubicBezTo>
                    <a:pt x="1287" y="11078"/>
                    <a:pt x="1394" y="11078"/>
                    <a:pt x="1501" y="11066"/>
                  </a:cubicBezTo>
                  <a:cubicBezTo>
                    <a:pt x="1668" y="11042"/>
                    <a:pt x="1846" y="11042"/>
                    <a:pt x="2061" y="11042"/>
                  </a:cubicBezTo>
                  <a:lnTo>
                    <a:pt x="2347" y="11042"/>
                  </a:lnTo>
                  <a:cubicBezTo>
                    <a:pt x="2454" y="11042"/>
                    <a:pt x="2561" y="11030"/>
                    <a:pt x="2644" y="11018"/>
                  </a:cubicBezTo>
                  <a:cubicBezTo>
                    <a:pt x="2739" y="11006"/>
                    <a:pt x="2823" y="10983"/>
                    <a:pt x="2930" y="10959"/>
                  </a:cubicBezTo>
                  <a:cubicBezTo>
                    <a:pt x="3013" y="10923"/>
                    <a:pt x="3109" y="10911"/>
                    <a:pt x="3192" y="10887"/>
                  </a:cubicBezTo>
                  <a:lnTo>
                    <a:pt x="3311" y="10840"/>
                  </a:lnTo>
                  <a:cubicBezTo>
                    <a:pt x="3454" y="10792"/>
                    <a:pt x="3597" y="10745"/>
                    <a:pt x="3728" y="10697"/>
                  </a:cubicBezTo>
                  <a:cubicBezTo>
                    <a:pt x="3787" y="10685"/>
                    <a:pt x="3847" y="10673"/>
                    <a:pt x="3894" y="10673"/>
                  </a:cubicBezTo>
                  <a:cubicBezTo>
                    <a:pt x="3966" y="10661"/>
                    <a:pt x="4061" y="10661"/>
                    <a:pt x="4132" y="10661"/>
                  </a:cubicBezTo>
                  <a:close/>
                  <a:moveTo>
                    <a:pt x="16896" y="6149"/>
                  </a:moveTo>
                  <a:lnTo>
                    <a:pt x="16896" y="6161"/>
                  </a:lnTo>
                  <a:lnTo>
                    <a:pt x="16896" y="6184"/>
                  </a:lnTo>
                  <a:cubicBezTo>
                    <a:pt x="16896" y="6268"/>
                    <a:pt x="16884" y="6339"/>
                    <a:pt x="16872" y="6423"/>
                  </a:cubicBezTo>
                  <a:lnTo>
                    <a:pt x="16872" y="6446"/>
                  </a:lnTo>
                  <a:cubicBezTo>
                    <a:pt x="16860" y="6554"/>
                    <a:pt x="16836" y="6637"/>
                    <a:pt x="16836" y="6744"/>
                  </a:cubicBezTo>
                  <a:lnTo>
                    <a:pt x="16836" y="6780"/>
                  </a:lnTo>
                  <a:lnTo>
                    <a:pt x="16801" y="7137"/>
                  </a:lnTo>
                  <a:cubicBezTo>
                    <a:pt x="16777" y="7208"/>
                    <a:pt x="16777" y="7280"/>
                    <a:pt x="16765" y="7339"/>
                  </a:cubicBezTo>
                  <a:lnTo>
                    <a:pt x="16765" y="7351"/>
                  </a:lnTo>
                  <a:lnTo>
                    <a:pt x="16765" y="7387"/>
                  </a:lnTo>
                  <a:cubicBezTo>
                    <a:pt x="16753" y="7447"/>
                    <a:pt x="16753" y="7518"/>
                    <a:pt x="16741" y="7577"/>
                  </a:cubicBezTo>
                  <a:lnTo>
                    <a:pt x="16741" y="7589"/>
                  </a:lnTo>
                  <a:lnTo>
                    <a:pt x="16717" y="7697"/>
                  </a:lnTo>
                  <a:cubicBezTo>
                    <a:pt x="16717" y="7744"/>
                    <a:pt x="16705" y="7804"/>
                    <a:pt x="16705" y="7851"/>
                  </a:cubicBezTo>
                  <a:lnTo>
                    <a:pt x="16705" y="7863"/>
                  </a:lnTo>
                  <a:cubicBezTo>
                    <a:pt x="16705" y="7887"/>
                    <a:pt x="16694" y="7923"/>
                    <a:pt x="16694" y="7970"/>
                  </a:cubicBezTo>
                  <a:cubicBezTo>
                    <a:pt x="16694" y="8006"/>
                    <a:pt x="16682" y="8066"/>
                    <a:pt x="16658" y="8113"/>
                  </a:cubicBezTo>
                  <a:lnTo>
                    <a:pt x="16658" y="8125"/>
                  </a:lnTo>
                  <a:cubicBezTo>
                    <a:pt x="16646" y="8232"/>
                    <a:pt x="16634" y="8339"/>
                    <a:pt x="16598" y="8447"/>
                  </a:cubicBezTo>
                  <a:cubicBezTo>
                    <a:pt x="16574" y="8637"/>
                    <a:pt x="16527" y="8828"/>
                    <a:pt x="16479" y="9054"/>
                  </a:cubicBezTo>
                  <a:cubicBezTo>
                    <a:pt x="16467" y="9113"/>
                    <a:pt x="16455" y="9185"/>
                    <a:pt x="16444" y="9244"/>
                  </a:cubicBezTo>
                  <a:lnTo>
                    <a:pt x="16420" y="9328"/>
                  </a:lnTo>
                  <a:cubicBezTo>
                    <a:pt x="16408" y="9399"/>
                    <a:pt x="16396" y="9447"/>
                    <a:pt x="16384" y="9494"/>
                  </a:cubicBezTo>
                  <a:cubicBezTo>
                    <a:pt x="16360" y="9530"/>
                    <a:pt x="16360" y="9554"/>
                    <a:pt x="16348" y="9590"/>
                  </a:cubicBezTo>
                  <a:cubicBezTo>
                    <a:pt x="16336" y="9625"/>
                    <a:pt x="16324" y="9673"/>
                    <a:pt x="16301" y="9733"/>
                  </a:cubicBezTo>
                  <a:lnTo>
                    <a:pt x="16289" y="9780"/>
                  </a:lnTo>
                  <a:lnTo>
                    <a:pt x="16241" y="9911"/>
                  </a:lnTo>
                  <a:lnTo>
                    <a:pt x="16229" y="9923"/>
                  </a:lnTo>
                  <a:lnTo>
                    <a:pt x="16217" y="9959"/>
                  </a:lnTo>
                  <a:cubicBezTo>
                    <a:pt x="16205" y="10006"/>
                    <a:pt x="16182" y="10042"/>
                    <a:pt x="16170" y="10078"/>
                  </a:cubicBezTo>
                  <a:lnTo>
                    <a:pt x="16146" y="10149"/>
                  </a:lnTo>
                  <a:cubicBezTo>
                    <a:pt x="16122" y="10185"/>
                    <a:pt x="16110" y="10221"/>
                    <a:pt x="16098" y="10256"/>
                  </a:cubicBezTo>
                  <a:lnTo>
                    <a:pt x="16063" y="10316"/>
                  </a:lnTo>
                  <a:lnTo>
                    <a:pt x="16039" y="10375"/>
                  </a:lnTo>
                  <a:lnTo>
                    <a:pt x="16027" y="10399"/>
                  </a:lnTo>
                  <a:cubicBezTo>
                    <a:pt x="16003" y="10435"/>
                    <a:pt x="16003" y="10447"/>
                    <a:pt x="15991" y="10483"/>
                  </a:cubicBezTo>
                  <a:lnTo>
                    <a:pt x="15943" y="10554"/>
                  </a:lnTo>
                  <a:cubicBezTo>
                    <a:pt x="15920" y="10614"/>
                    <a:pt x="15884" y="10661"/>
                    <a:pt x="15860" y="10721"/>
                  </a:cubicBezTo>
                  <a:cubicBezTo>
                    <a:pt x="15812" y="10804"/>
                    <a:pt x="15753" y="10911"/>
                    <a:pt x="15705" y="10995"/>
                  </a:cubicBezTo>
                  <a:cubicBezTo>
                    <a:pt x="15670" y="11090"/>
                    <a:pt x="15610" y="11197"/>
                    <a:pt x="15562" y="11280"/>
                  </a:cubicBezTo>
                  <a:cubicBezTo>
                    <a:pt x="15527" y="11340"/>
                    <a:pt x="15491" y="11423"/>
                    <a:pt x="15443" y="11483"/>
                  </a:cubicBezTo>
                  <a:lnTo>
                    <a:pt x="15431" y="11507"/>
                  </a:lnTo>
                  <a:lnTo>
                    <a:pt x="15384" y="11578"/>
                  </a:lnTo>
                  <a:lnTo>
                    <a:pt x="15336" y="11661"/>
                  </a:lnTo>
                  <a:cubicBezTo>
                    <a:pt x="15324" y="11685"/>
                    <a:pt x="15289" y="11721"/>
                    <a:pt x="15277" y="11745"/>
                  </a:cubicBezTo>
                  <a:lnTo>
                    <a:pt x="15265" y="11757"/>
                  </a:lnTo>
                  <a:lnTo>
                    <a:pt x="15253" y="11792"/>
                  </a:lnTo>
                  <a:cubicBezTo>
                    <a:pt x="15229" y="11816"/>
                    <a:pt x="15217" y="11828"/>
                    <a:pt x="15193" y="11864"/>
                  </a:cubicBezTo>
                  <a:lnTo>
                    <a:pt x="15158" y="11911"/>
                  </a:lnTo>
                  <a:cubicBezTo>
                    <a:pt x="15146" y="11935"/>
                    <a:pt x="15110" y="11971"/>
                    <a:pt x="15098" y="11995"/>
                  </a:cubicBezTo>
                  <a:cubicBezTo>
                    <a:pt x="15074" y="12030"/>
                    <a:pt x="15050" y="12054"/>
                    <a:pt x="15027" y="12090"/>
                  </a:cubicBezTo>
                  <a:lnTo>
                    <a:pt x="14991" y="12114"/>
                  </a:lnTo>
                  <a:cubicBezTo>
                    <a:pt x="14967" y="12149"/>
                    <a:pt x="14955" y="12173"/>
                    <a:pt x="14920" y="12209"/>
                  </a:cubicBezTo>
                  <a:lnTo>
                    <a:pt x="14908" y="12221"/>
                  </a:lnTo>
                  <a:lnTo>
                    <a:pt x="14836" y="12292"/>
                  </a:lnTo>
                  <a:lnTo>
                    <a:pt x="14717" y="12400"/>
                  </a:lnTo>
                  <a:cubicBezTo>
                    <a:pt x="14681" y="12411"/>
                    <a:pt x="14669" y="12447"/>
                    <a:pt x="14634" y="12459"/>
                  </a:cubicBezTo>
                  <a:cubicBezTo>
                    <a:pt x="14622" y="12471"/>
                    <a:pt x="14610" y="12483"/>
                    <a:pt x="14598" y="12483"/>
                  </a:cubicBezTo>
                  <a:cubicBezTo>
                    <a:pt x="14562" y="12519"/>
                    <a:pt x="14539" y="12530"/>
                    <a:pt x="14503" y="12566"/>
                  </a:cubicBezTo>
                  <a:lnTo>
                    <a:pt x="14491" y="12578"/>
                  </a:lnTo>
                  <a:cubicBezTo>
                    <a:pt x="14431" y="12626"/>
                    <a:pt x="14372" y="12661"/>
                    <a:pt x="14312" y="12721"/>
                  </a:cubicBezTo>
                  <a:lnTo>
                    <a:pt x="14253" y="12769"/>
                  </a:lnTo>
                  <a:lnTo>
                    <a:pt x="14205" y="12804"/>
                  </a:lnTo>
                  <a:cubicBezTo>
                    <a:pt x="14074" y="12900"/>
                    <a:pt x="13943" y="13007"/>
                    <a:pt x="13800" y="13126"/>
                  </a:cubicBezTo>
                  <a:cubicBezTo>
                    <a:pt x="13729" y="13197"/>
                    <a:pt x="13646" y="13257"/>
                    <a:pt x="13562" y="13340"/>
                  </a:cubicBezTo>
                  <a:cubicBezTo>
                    <a:pt x="13491" y="13400"/>
                    <a:pt x="13419" y="13471"/>
                    <a:pt x="13360" y="13531"/>
                  </a:cubicBezTo>
                  <a:cubicBezTo>
                    <a:pt x="13300" y="13590"/>
                    <a:pt x="13241" y="13650"/>
                    <a:pt x="13169" y="13733"/>
                  </a:cubicBezTo>
                  <a:cubicBezTo>
                    <a:pt x="13122" y="13781"/>
                    <a:pt x="13074" y="13840"/>
                    <a:pt x="13026" y="13888"/>
                  </a:cubicBezTo>
                  <a:cubicBezTo>
                    <a:pt x="13050" y="13840"/>
                    <a:pt x="13062" y="13816"/>
                    <a:pt x="13062" y="13769"/>
                  </a:cubicBezTo>
                  <a:cubicBezTo>
                    <a:pt x="13134" y="13531"/>
                    <a:pt x="13205" y="13292"/>
                    <a:pt x="13265" y="13054"/>
                  </a:cubicBezTo>
                  <a:cubicBezTo>
                    <a:pt x="13312" y="12923"/>
                    <a:pt x="13348" y="12781"/>
                    <a:pt x="13384" y="12638"/>
                  </a:cubicBezTo>
                  <a:cubicBezTo>
                    <a:pt x="13419" y="12519"/>
                    <a:pt x="13467" y="12400"/>
                    <a:pt x="13491" y="12292"/>
                  </a:cubicBezTo>
                  <a:cubicBezTo>
                    <a:pt x="13538" y="12161"/>
                    <a:pt x="13562" y="12030"/>
                    <a:pt x="13610" y="11911"/>
                  </a:cubicBezTo>
                  <a:cubicBezTo>
                    <a:pt x="13669" y="11721"/>
                    <a:pt x="13729" y="11518"/>
                    <a:pt x="13788" y="11280"/>
                  </a:cubicBezTo>
                  <a:cubicBezTo>
                    <a:pt x="13824" y="11209"/>
                    <a:pt x="13836" y="11126"/>
                    <a:pt x="13860" y="11042"/>
                  </a:cubicBezTo>
                  <a:cubicBezTo>
                    <a:pt x="13884" y="11018"/>
                    <a:pt x="13884" y="10983"/>
                    <a:pt x="13860" y="10971"/>
                  </a:cubicBezTo>
                  <a:cubicBezTo>
                    <a:pt x="13860" y="10947"/>
                    <a:pt x="13848" y="10923"/>
                    <a:pt x="13836" y="10911"/>
                  </a:cubicBezTo>
                  <a:cubicBezTo>
                    <a:pt x="13800" y="10887"/>
                    <a:pt x="13777" y="10852"/>
                    <a:pt x="13729" y="10840"/>
                  </a:cubicBezTo>
                  <a:lnTo>
                    <a:pt x="13705" y="10840"/>
                  </a:lnTo>
                  <a:cubicBezTo>
                    <a:pt x="13669" y="10840"/>
                    <a:pt x="13622" y="10852"/>
                    <a:pt x="13598" y="10864"/>
                  </a:cubicBezTo>
                  <a:cubicBezTo>
                    <a:pt x="13562" y="10899"/>
                    <a:pt x="13550" y="10923"/>
                    <a:pt x="13538" y="10959"/>
                  </a:cubicBezTo>
                  <a:cubicBezTo>
                    <a:pt x="13491" y="11102"/>
                    <a:pt x="13467" y="11245"/>
                    <a:pt x="13419" y="11387"/>
                  </a:cubicBezTo>
                  <a:lnTo>
                    <a:pt x="13348" y="11661"/>
                  </a:lnTo>
                  <a:lnTo>
                    <a:pt x="13324" y="11721"/>
                  </a:lnTo>
                  <a:lnTo>
                    <a:pt x="13288" y="11876"/>
                  </a:lnTo>
                  <a:cubicBezTo>
                    <a:pt x="13253" y="11995"/>
                    <a:pt x="13205" y="12102"/>
                    <a:pt x="13181" y="12221"/>
                  </a:cubicBezTo>
                  <a:lnTo>
                    <a:pt x="13145" y="12292"/>
                  </a:lnTo>
                  <a:cubicBezTo>
                    <a:pt x="13110" y="12411"/>
                    <a:pt x="13074" y="12530"/>
                    <a:pt x="13026" y="12650"/>
                  </a:cubicBezTo>
                  <a:cubicBezTo>
                    <a:pt x="12991" y="12769"/>
                    <a:pt x="12943" y="12911"/>
                    <a:pt x="12907" y="13042"/>
                  </a:cubicBezTo>
                  <a:cubicBezTo>
                    <a:pt x="12812" y="13340"/>
                    <a:pt x="12717" y="13638"/>
                    <a:pt x="12610" y="13947"/>
                  </a:cubicBezTo>
                  <a:cubicBezTo>
                    <a:pt x="12574" y="14066"/>
                    <a:pt x="12538" y="14185"/>
                    <a:pt x="12491" y="14304"/>
                  </a:cubicBezTo>
                  <a:lnTo>
                    <a:pt x="12491" y="14257"/>
                  </a:lnTo>
                  <a:cubicBezTo>
                    <a:pt x="12491" y="14221"/>
                    <a:pt x="12479" y="14174"/>
                    <a:pt x="12467" y="14126"/>
                  </a:cubicBezTo>
                  <a:lnTo>
                    <a:pt x="12455" y="14078"/>
                  </a:lnTo>
                  <a:lnTo>
                    <a:pt x="12455" y="14078"/>
                  </a:lnTo>
                  <a:cubicBezTo>
                    <a:pt x="12475" y="14082"/>
                    <a:pt x="12493" y="14084"/>
                    <a:pt x="12507" y="14084"/>
                  </a:cubicBezTo>
                  <a:cubicBezTo>
                    <a:pt x="12582" y="14084"/>
                    <a:pt x="12572" y="14035"/>
                    <a:pt x="12562" y="13995"/>
                  </a:cubicBezTo>
                  <a:cubicBezTo>
                    <a:pt x="12538" y="13923"/>
                    <a:pt x="12526" y="13864"/>
                    <a:pt x="12514" y="13804"/>
                  </a:cubicBezTo>
                  <a:cubicBezTo>
                    <a:pt x="12503" y="13769"/>
                    <a:pt x="12503" y="13721"/>
                    <a:pt x="12479" y="13697"/>
                  </a:cubicBezTo>
                  <a:cubicBezTo>
                    <a:pt x="12479" y="13685"/>
                    <a:pt x="12467" y="13650"/>
                    <a:pt x="12467" y="13638"/>
                  </a:cubicBezTo>
                  <a:cubicBezTo>
                    <a:pt x="12443" y="13531"/>
                    <a:pt x="12419" y="13412"/>
                    <a:pt x="12407" y="13304"/>
                  </a:cubicBezTo>
                  <a:lnTo>
                    <a:pt x="12407" y="13292"/>
                  </a:lnTo>
                  <a:cubicBezTo>
                    <a:pt x="12395" y="13209"/>
                    <a:pt x="12395" y="13114"/>
                    <a:pt x="12395" y="13007"/>
                  </a:cubicBezTo>
                  <a:lnTo>
                    <a:pt x="12395" y="12685"/>
                  </a:lnTo>
                  <a:cubicBezTo>
                    <a:pt x="12395" y="12566"/>
                    <a:pt x="12395" y="12447"/>
                    <a:pt x="12407" y="12328"/>
                  </a:cubicBezTo>
                  <a:cubicBezTo>
                    <a:pt x="12419" y="12185"/>
                    <a:pt x="12443" y="12066"/>
                    <a:pt x="12455" y="11947"/>
                  </a:cubicBezTo>
                  <a:lnTo>
                    <a:pt x="12455" y="11935"/>
                  </a:lnTo>
                  <a:cubicBezTo>
                    <a:pt x="12455" y="11888"/>
                    <a:pt x="12467" y="11852"/>
                    <a:pt x="12479" y="11804"/>
                  </a:cubicBezTo>
                  <a:cubicBezTo>
                    <a:pt x="12503" y="11697"/>
                    <a:pt x="12526" y="11614"/>
                    <a:pt x="12538" y="11507"/>
                  </a:cubicBezTo>
                  <a:cubicBezTo>
                    <a:pt x="12562" y="11399"/>
                    <a:pt x="12586" y="11316"/>
                    <a:pt x="12598" y="11221"/>
                  </a:cubicBezTo>
                  <a:lnTo>
                    <a:pt x="12622" y="11173"/>
                  </a:lnTo>
                  <a:cubicBezTo>
                    <a:pt x="12645" y="11018"/>
                    <a:pt x="12693" y="10840"/>
                    <a:pt x="12741" y="10673"/>
                  </a:cubicBezTo>
                  <a:lnTo>
                    <a:pt x="12741" y="10661"/>
                  </a:lnTo>
                  <a:cubicBezTo>
                    <a:pt x="12753" y="10614"/>
                    <a:pt x="12764" y="10554"/>
                    <a:pt x="12776" y="10506"/>
                  </a:cubicBezTo>
                  <a:cubicBezTo>
                    <a:pt x="12800" y="10447"/>
                    <a:pt x="12824" y="10387"/>
                    <a:pt x="12836" y="10340"/>
                  </a:cubicBezTo>
                  <a:cubicBezTo>
                    <a:pt x="12872" y="10268"/>
                    <a:pt x="12895" y="10197"/>
                    <a:pt x="12931" y="10137"/>
                  </a:cubicBezTo>
                  <a:cubicBezTo>
                    <a:pt x="12955" y="10078"/>
                    <a:pt x="12991" y="10018"/>
                    <a:pt x="13038" y="9947"/>
                  </a:cubicBezTo>
                  <a:cubicBezTo>
                    <a:pt x="13122" y="9792"/>
                    <a:pt x="13217" y="9649"/>
                    <a:pt x="13276" y="9542"/>
                  </a:cubicBezTo>
                  <a:cubicBezTo>
                    <a:pt x="13288" y="9530"/>
                    <a:pt x="13300" y="9494"/>
                    <a:pt x="13300" y="9482"/>
                  </a:cubicBezTo>
                  <a:cubicBezTo>
                    <a:pt x="13360" y="9387"/>
                    <a:pt x="13419" y="9292"/>
                    <a:pt x="13479" y="9197"/>
                  </a:cubicBezTo>
                  <a:cubicBezTo>
                    <a:pt x="13526" y="9137"/>
                    <a:pt x="13550" y="9078"/>
                    <a:pt x="13598" y="9018"/>
                  </a:cubicBezTo>
                  <a:lnTo>
                    <a:pt x="13729" y="8840"/>
                  </a:lnTo>
                  <a:cubicBezTo>
                    <a:pt x="13765" y="8792"/>
                    <a:pt x="13788" y="8768"/>
                    <a:pt x="13836" y="8720"/>
                  </a:cubicBezTo>
                  <a:lnTo>
                    <a:pt x="13931" y="8637"/>
                  </a:lnTo>
                  <a:lnTo>
                    <a:pt x="13943" y="8613"/>
                  </a:lnTo>
                  <a:lnTo>
                    <a:pt x="13955" y="8601"/>
                  </a:lnTo>
                  <a:lnTo>
                    <a:pt x="14003" y="8554"/>
                  </a:lnTo>
                  <a:cubicBezTo>
                    <a:pt x="14027" y="8542"/>
                    <a:pt x="14038" y="8530"/>
                    <a:pt x="14074" y="8494"/>
                  </a:cubicBezTo>
                  <a:cubicBezTo>
                    <a:pt x="14098" y="8482"/>
                    <a:pt x="14122" y="8470"/>
                    <a:pt x="14146" y="8435"/>
                  </a:cubicBezTo>
                  <a:lnTo>
                    <a:pt x="14193" y="8411"/>
                  </a:lnTo>
                  <a:cubicBezTo>
                    <a:pt x="14217" y="8399"/>
                    <a:pt x="14253" y="8363"/>
                    <a:pt x="14277" y="8351"/>
                  </a:cubicBezTo>
                  <a:lnTo>
                    <a:pt x="14300" y="8339"/>
                  </a:lnTo>
                  <a:lnTo>
                    <a:pt x="14312" y="8316"/>
                  </a:lnTo>
                  <a:cubicBezTo>
                    <a:pt x="14396" y="8256"/>
                    <a:pt x="14479" y="8197"/>
                    <a:pt x="14562" y="8137"/>
                  </a:cubicBezTo>
                  <a:cubicBezTo>
                    <a:pt x="14634" y="8078"/>
                    <a:pt x="14717" y="8042"/>
                    <a:pt x="14789" y="7982"/>
                  </a:cubicBezTo>
                  <a:lnTo>
                    <a:pt x="14800" y="7958"/>
                  </a:lnTo>
                  <a:cubicBezTo>
                    <a:pt x="14848" y="7935"/>
                    <a:pt x="14896" y="7899"/>
                    <a:pt x="14920" y="7875"/>
                  </a:cubicBezTo>
                  <a:cubicBezTo>
                    <a:pt x="15015" y="7816"/>
                    <a:pt x="15086" y="7756"/>
                    <a:pt x="15158" y="7685"/>
                  </a:cubicBezTo>
                  <a:cubicBezTo>
                    <a:pt x="15205" y="7649"/>
                    <a:pt x="15229" y="7625"/>
                    <a:pt x="15277" y="7589"/>
                  </a:cubicBezTo>
                  <a:cubicBezTo>
                    <a:pt x="15443" y="7470"/>
                    <a:pt x="15586" y="7339"/>
                    <a:pt x="15741" y="7208"/>
                  </a:cubicBezTo>
                  <a:lnTo>
                    <a:pt x="16182" y="6851"/>
                  </a:lnTo>
                  <a:cubicBezTo>
                    <a:pt x="16241" y="6792"/>
                    <a:pt x="16324" y="6744"/>
                    <a:pt x="16384" y="6685"/>
                  </a:cubicBezTo>
                  <a:lnTo>
                    <a:pt x="16384" y="6685"/>
                  </a:lnTo>
                  <a:cubicBezTo>
                    <a:pt x="16324" y="6804"/>
                    <a:pt x="16265" y="6911"/>
                    <a:pt x="16182" y="7018"/>
                  </a:cubicBezTo>
                  <a:cubicBezTo>
                    <a:pt x="16146" y="7077"/>
                    <a:pt x="16098" y="7149"/>
                    <a:pt x="16051" y="7220"/>
                  </a:cubicBezTo>
                  <a:cubicBezTo>
                    <a:pt x="15967" y="7351"/>
                    <a:pt x="15860" y="7506"/>
                    <a:pt x="15765" y="7637"/>
                  </a:cubicBezTo>
                  <a:cubicBezTo>
                    <a:pt x="15574" y="7923"/>
                    <a:pt x="15372" y="8220"/>
                    <a:pt x="15158" y="8506"/>
                  </a:cubicBezTo>
                  <a:cubicBezTo>
                    <a:pt x="15086" y="8590"/>
                    <a:pt x="15015" y="8685"/>
                    <a:pt x="14920" y="8768"/>
                  </a:cubicBezTo>
                  <a:lnTo>
                    <a:pt x="14812" y="8875"/>
                  </a:lnTo>
                  <a:lnTo>
                    <a:pt x="14800" y="8887"/>
                  </a:lnTo>
                  <a:lnTo>
                    <a:pt x="14777" y="8911"/>
                  </a:lnTo>
                  <a:lnTo>
                    <a:pt x="14669" y="9018"/>
                  </a:lnTo>
                  <a:lnTo>
                    <a:pt x="14658" y="9030"/>
                  </a:lnTo>
                  <a:cubicBezTo>
                    <a:pt x="14634" y="9054"/>
                    <a:pt x="14622" y="9078"/>
                    <a:pt x="14610" y="9101"/>
                  </a:cubicBezTo>
                  <a:cubicBezTo>
                    <a:pt x="14598" y="9125"/>
                    <a:pt x="14562" y="9161"/>
                    <a:pt x="14550" y="9173"/>
                  </a:cubicBezTo>
                  <a:cubicBezTo>
                    <a:pt x="14503" y="9232"/>
                    <a:pt x="14479" y="9292"/>
                    <a:pt x="14443" y="9328"/>
                  </a:cubicBezTo>
                  <a:cubicBezTo>
                    <a:pt x="14384" y="9435"/>
                    <a:pt x="14324" y="9554"/>
                    <a:pt x="14265" y="9697"/>
                  </a:cubicBezTo>
                  <a:lnTo>
                    <a:pt x="14241" y="9756"/>
                  </a:lnTo>
                  <a:cubicBezTo>
                    <a:pt x="14205" y="9792"/>
                    <a:pt x="14193" y="9852"/>
                    <a:pt x="14158" y="9899"/>
                  </a:cubicBezTo>
                  <a:cubicBezTo>
                    <a:pt x="14146" y="9947"/>
                    <a:pt x="14122" y="10006"/>
                    <a:pt x="14098" y="10054"/>
                  </a:cubicBezTo>
                  <a:cubicBezTo>
                    <a:pt x="14086" y="10114"/>
                    <a:pt x="14062" y="10173"/>
                    <a:pt x="14038" y="10233"/>
                  </a:cubicBezTo>
                  <a:lnTo>
                    <a:pt x="14027" y="10256"/>
                  </a:lnTo>
                  <a:cubicBezTo>
                    <a:pt x="14027" y="10268"/>
                    <a:pt x="14015" y="10304"/>
                    <a:pt x="14015" y="10316"/>
                  </a:cubicBezTo>
                  <a:lnTo>
                    <a:pt x="14015" y="10328"/>
                  </a:lnTo>
                  <a:cubicBezTo>
                    <a:pt x="14015" y="10352"/>
                    <a:pt x="14003" y="10364"/>
                    <a:pt x="14003" y="10375"/>
                  </a:cubicBezTo>
                  <a:cubicBezTo>
                    <a:pt x="14003" y="10387"/>
                    <a:pt x="14003" y="10411"/>
                    <a:pt x="14015" y="10423"/>
                  </a:cubicBezTo>
                  <a:cubicBezTo>
                    <a:pt x="14027" y="10435"/>
                    <a:pt x="14027" y="10435"/>
                    <a:pt x="14038" y="10435"/>
                  </a:cubicBezTo>
                  <a:lnTo>
                    <a:pt x="14062" y="10435"/>
                  </a:lnTo>
                  <a:cubicBezTo>
                    <a:pt x="14086" y="10423"/>
                    <a:pt x="14098" y="10387"/>
                    <a:pt x="14098" y="10364"/>
                  </a:cubicBezTo>
                  <a:lnTo>
                    <a:pt x="14098" y="10352"/>
                  </a:lnTo>
                  <a:cubicBezTo>
                    <a:pt x="14098" y="10316"/>
                    <a:pt x="14122" y="10304"/>
                    <a:pt x="14134" y="10268"/>
                  </a:cubicBezTo>
                  <a:lnTo>
                    <a:pt x="14146" y="10244"/>
                  </a:lnTo>
                  <a:cubicBezTo>
                    <a:pt x="14158" y="10185"/>
                    <a:pt x="14193" y="10125"/>
                    <a:pt x="14205" y="10066"/>
                  </a:cubicBezTo>
                  <a:cubicBezTo>
                    <a:pt x="14241" y="10006"/>
                    <a:pt x="14265" y="9923"/>
                    <a:pt x="14300" y="9875"/>
                  </a:cubicBezTo>
                  <a:cubicBezTo>
                    <a:pt x="14324" y="9804"/>
                    <a:pt x="14372" y="9733"/>
                    <a:pt x="14396" y="9673"/>
                  </a:cubicBezTo>
                  <a:cubicBezTo>
                    <a:pt x="14443" y="9613"/>
                    <a:pt x="14479" y="9554"/>
                    <a:pt x="14515" y="9494"/>
                  </a:cubicBezTo>
                  <a:cubicBezTo>
                    <a:pt x="14550" y="9459"/>
                    <a:pt x="14598" y="9399"/>
                    <a:pt x="14622" y="9352"/>
                  </a:cubicBezTo>
                  <a:lnTo>
                    <a:pt x="14634" y="9340"/>
                  </a:lnTo>
                  <a:lnTo>
                    <a:pt x="14658" y="9316"/>
                  </a:lnTo>
                  <a:cubicBezTo>
                    <a:pt x="14669" y="9292"/>
                    <a:pt x="14693" y="9280"/>
                    <a:pt x="14717" y="9244"/>
                  </a:cubicBezTo>
                  <a:cubicBezTo>
                    <a:pt x="14729" y="9221"/>
                    <a:pt x="14753" y="9197"/>
                    <a:pt x="14777" y="9185"/>
                  </a:cubicBezTo>
                  <a:lnTo>
                    <a:pt x="14789" y="9173"/>
                  </a:lnTo>
                  <a:cubicBezTo>
                    <a:pt x="14836" y="9125"/>
                    <a:pt x="14896" y="9078"/>
                    <a:pt x="14931" y="9042"/>
                  </a:cubicBezTo>
                  <a:cubicBezTo>
                    <a:pt x="14991" y="8994"/>
                    <a:pt x="15039" y="8935"/>
                    <a:pt x="15098" y="8887"/>
                  </a:cubicBezTo>
                  <a:cubicBezTo>
                    <a:pt x="15217" y="8780"/>
                    <a:pt x="15312" y="8685"/>
                    <a:pt x="15396" y="8578"/>
                  </a:cubicBezTo>
                  <a:cubicBezTo>
                    <a:pt x="15491" y="8470"/>
                    <a:pt x="15574" y="8387"/>
                    <a:pt x="15670" y="8268"/>
                  </a:cubicBezTo>
                  <a:lnTo>
                    <a:pt x="15753" y="8173"/>
                  </a:lnTo>
                  <a:cubicBezTo>
                    <a:pt x="15812" y="8113"/>
                    <a:pt x="15860" y="8054"/>
                    <a:pt x="15920" y="7982"/>
                  </a:cubicBezTo>
                  <a:cubicBezTo>
                    <a:pt x="15991" y="7887"/>
                    <a:pt x="16063" y="7792"/>
                    <a:pt x="16170" y="7673"/>
                  </a:cubicBezTo>
                  <a:cubicBezTo>
                    <a:pt x="16182" y="7649"/>
                    <a:pt x="16205" y="7625"/>
                    <a:pt x="16217" y="7613"/>
                  </a:cubicBezTo>
                  <a:cubicBezTo>
                    <a:pt x="16277" y="7530"/>
                    <a:pt x="16336" y="7447"/>
                    <a:pt x="16396" y="7351"/>
                  </a:cubicBezTo>
                  <a:cubicBezTo>
                    <a:pt x="16455" y="7256"/>
                    <a:pt x="16527" y="7149"/>
                    <a:pt x="16586" y="6994"/>
                  </a:cubicBezTo>
                  <a:cubicBezTo>
                    <a:pt x="16646" y="6863"/>
                    <a:pt x="16705" y="6744"/>
                    <a:pt x="16753" y="6625"/>
                  </a:cubicBezTo>
                  <a:lnTo>
                    <a:pt x="16753" y="6613"/>
                  </a:lnTo>
                  <a:cubicBezTo>
                    <a:pt x="16777" y="6554"/>
                    <a:pt x="16801" y="6506"/>
                    <a:pt x="16813" y="6446"/>
                  </a:cubicBezTo>
                  <a:cubicBezTo>
                    <a:pt x="16813" y="6434"/>
                    <a:pt x="16825" y="6399"/>
                    <a:pt x="16825" y="6387"/>
                  </a:cubicBezTo>
                  <a:lnTo>
                    <a:pt x="16825" y="6375"/>
                  </a:lnTo>
                  <a:cubicBezTo>
                    <a:pt x="16825" y="6363"/>
                    <a:pt x="16836" y="6327"/>
                    <a:pt x="16836" y="6315"/>
                  </a:cubicBezTo>
                  <a:cubicBezTo>
                    <a:pt x="16836" y="6280"/>
                    <a:pt x="16836" y="6256"/>
                    <a:pt x="16825" y="6220"/>
                  </a:cubicBezTo>
                  <a:cubicBezTo>
                    <a:pt x="16860" y="6196"/>
                    <a:pt x="16884" y="6184"/>
                    <a:pt x="16896" y="6149"/>
                  </a:cubicBezTo>
                  <a:close/>
                  <a:moveTo>
                    <a:pt x="13233" y="22689"/>
                  </a:moveTo>
                  <a:cubicBezTo>
                    <a:pt x="13229" y="22692"/>
                    <a:pt x="13229" y="22698"/>
                    <a:pt x="13229" y="22698"/>
                  </a:cubicBezTo>
                  <a:cubicBezTo>
                    <a:pt x="13230" y="22695"/>
                    <a:pt x="13232" y="22692"/>
                    <a:pt x="13233" y="22689"/>
                  </a:cubicBezTo>
                  <a:close/>
                  <a:moveTo>
                    <a:pt x="16241" y="11292"/>
                  </a:moveTo>
                  <a:cubicBezTo>
                    <a:pt x="16289" y="11376"/>
                    <a:pt x="16348" y="11447"/>
                    <a:pt x="16396" y="11518"/>
                  </a:cubicBezTo>
                  <a:cubicBezTo>
                    <a:pt x="16444" y="11590"/>
                    <a:pt x="16479" y="11673"/>
                    <a:pt x="16515" y="11745"/>
                  </a:cubicBezTo>
                  <a:cubicBezTo>
                    <a:pt x="16574" y="11864"/>
                    <a:pt x="16634" y="11971"/>
                    <a:pt x="16682" y="12078"/>
                  </a:cubicBezTo>
                  <a:cubicBezTo>
                    <a:pt x="16717" y="12173"/>
                    <a:pt x="16765" y="12269"/>
                    <a:pt x="16813" y="12340"/>
                  </a:cubicBezTo>
                  <a:cubicBezTo>
                    <a:pt x="16884" y="12519"/>
                    <a:pt x="16979" y="12685"/>
                    <a:pt x="17051" y="12864"/>
                  </a:cubicBezTo>
                  <a:lnTo>
                    <a:pt x="17098" y="12935"/>
                  </a:lnTo>
                  <a:cubicBezTo>
                    <a:pt x="17158" y="13066"/>
                    <a:pt x="17229" y="13221"/>
                    <a:pt x="17301" y="13364"/>
                  </a:cubicBezTo>
                  <a:lnTo>
                    <a:pt x="17527" y="13816"/>
                  </a:lnTo>
                  <a:cubicBezTo>
                    <a:pt x="17598" y="13959"/>
                    <a:pt x="17694" y="14114"/>
                    <a:pt x="17777" y="14257"/>
                  </a:cubicBezTo>
                  <a:cubicBezTo>
                    <a:pt x="17848" y="14400"/>
                    <a:pt x="17944" y="14543"/>
                    <a:pt x="18015" y="14674"/>
                  </a:cubicBezTo>
                  <a:lnTo>
                    <a:pt x="18051" y="14733"/>
                  </a:lnTo>
                  <a:cubicBezTo>
                    <a:pt x="18075" y="14793"/>
                    <a:pt x="18122" y="14852"/>
                    <a:pt x="18146" y="14912"/>
                  </a:cubicBezTo>
                  <a:cubicBezTo>
                    <a:pt x="18194" y="14995"/>
                    <a:pt x="18229" y="15078"/>
                    <a:pt x="18265" y="15150"/>
                  </a:cubicBezTo>
                  <a:lnTo>
                    <a:pt x="18289" y="15174"/>
                  </a:lnTo>
                  <a:cubicBezTo>
                    <a:pt x="18301" y="15233"/>
                    <a:pt x="18325" y="15269"/>
                    <a:pt x="18349" y="15328"/>
                  </a:cubicBezTo>
                  <a:cubicBezTo>
                    <a:pt x="18360" y="15388"/>
                    <a:pt x="18384" y="15471"/>
                    <a:pt x="18408" y="15519"/>
                  </a:cubicBezTo>
                  <a:cubicBezTo>
                    <a:pt x="18420" y="15590"/>
                    <a:pt x="18432" y="15662"/>
                    <a:pt x="18444" y="15733"/>
                  </a:cubicBezTo>
                  <a:cubicBezTo>
                    <a:pt x="18468" y="15793"/>
                    <a:pt x="18468" y="15852"/>
                    <a:pt x="18479" y="15924"/>
                  </a:cubicBezTo>
                  <a:lnTo>
                    <a:pt x="18479" y="15936"/>
                  </a:lnTo>
                  <a:cubicBezTo>
                    <a:pt x="18479" y="16019"/>
                    <a:pt x="18491" y="16090"/>
                    <a:pt x="18491" y="16174"/>
                  </a:cubicBezTo>
                  <a:lnTo>
                    <a:pt x="18491" y="16388"/>
                  </a:lnTo>
                  <a:cubicBezTo>
                    <a:pt x="18491" y="16531"/>
                    <a:pt x="18479" y="16674"/>
                    <a:pt x="18479" y="16805"/>
                  </a:cubicBezTo>
                  <a:cubicBezTo>
                    <a:pt x="18479" y="16936"/>
                    <a:pt x="18468" y="17067"/>
                    <a:pt x="18432" y="17210"/>
                  </a:cubicBezTo>
                  <a:cubicBezTo>
                    <a:pt x="18420" y="17341"/>
                    <a:pt x="18384" y="17472"/>
                    <a:pt x="18360" y="17603"/>
                  </a:cubicBezTo>
                  <a:cubicBezTo>
                    <a:pt x="18325" y="17769"/>
                    <a:pt x="18289" y="17924"/>
                    <a:pt x="18253" y="18043"/>
                  </a:cubicBezTo>
                  <a:lnTo>
                    <a:pt x="18241" y="18103"/>
                  </a:lnTo>
                  <a:cubicBezTo>
                    <a:pt x="18182" y="18353"/>
                    <a:pt x="18110" y="18626"/>
                    <a:pt x="18051" y="18876"/>
                  </a:cubicBezTo>
                  <a:lnTo>
                    <a:pt x="18039" y="18924"/>
                  </a:lnTo>
                  <a:cubicBezTo>
                    <a:pt x="18003" y="18996"/>
                    <a:pt x="17991" y="19067"/>
                    <a:pt x="17956" y="19138"/>
                  </a:cubicBezTo>
                  <a:cubicBezTo>
                    <a:pt x="17932" y="19234"/>
                    <a:pt x="17896" y="19305"/>
                    <a:pt x="17860" y="19400"/>
                  </a:cubicBezTo>
                  <a:cubicBezTo>
                    <a:pt x="17825" y="19472"/>
                    <a:pt x="17777" y="19555"/>
                    <a:pt x="17741" y="19650"/>
                  </a:cubicBezTo>
                  <a:cubicBezTo>
                    <a:pt x="17694" y="19734"/>
                    <a:pt x="17646" y="19817"/>
                    <a:pt x="17598" y="19889"/>
                  </a:cubicBezTo>
                  <a:cubicBezTo>
                    <a:pt x="17539" y="19972"/>
                    <a:pt x="17491" y="20055"/>
                    <a:pt x="17444" y="20139"/>
                  </a:cubicBezTo>
                  <a:cubicBezTo>
                    <a:pt x="17408" y="20198"/>
                    <a:pt x="17360" y="20246"/>
                    <a:pt x="17336" y="20305"/>
                  </a:cubicBezTo>
                  <a:cubicBezTo>
                    <a:pt x="17265" y="20412"/>
                    <a:pt x="17182" y="20531"/>
                    <a:pt x="17110" y="20627"/>
                  </a:cubicBezTo>
                  <a:cubicBezTo>
                    <a:pt x="17063" y="20686"/>
                    <a:pt x="17039" y="20770"/>
                    <a:pt x="16991" y="20829"/>
                  </a:cubicBezTo>
                  <a:cubicBezTo>
                    <a:pt x="16920" y="20948"/>
                    <a:pt x="16860" y="21043"/>
                    <a:pt x="16801" y="21162"/>
                  </a:cubicBezTo>
                  <a:cubicBezTo>
                    <a:pt x="16801" y="21151"/>
                    <a:pt x="16801" y="21139"/>
                    <a:pt x="16813" y="21127"/>
                  </a:cubicBezTo>
                  <a:cubicBezTo>
                    <a:pt x="16825" y="21079"/>
                    <a:pt x="16848" y="21032"/>
                    <a:pt x="16848" y="20972"/>
                  </a:cubicBezTo>
                  <a:lnTo>
                    <a:pt x="16860" y="20901"/>
                  </a:lnTo>
                  <a:cubicBezTo>
                    <a:pt x="16884" y="20758"/>
                    <a:pt x="16932" y="20627"/>
                    <a:pt x="16944" y="20496"/>
                  </a:cubicBezTo>
                  <a:cubicBezTo>
                    <a:pt x="16955" y="20424"/>
                    <a:pt x="16979" y="20353"/>
                    <a:pt x="16979" y="20270"/>
                  </a:cubicBezTo>
                  <a:lnTo>
                    <a:pt x="16979" y="20258"/>
                  </a:lnTo>
                  <a:cubicBezTo>
                    <a:pt x="16979" y="20186"/>
                    <a:pt x="16991" y="20091"/>
                    <a:pt x="16991" y="20008"/>
                  </a:cubicBezTo>
                  <a:cubicBezTo>
                    <a:pt x="17015" y="19460"/>
                    <a:pt x="17039" y="18710"/>
                    <a:pt x="16896" y="17995"/>
                  </a:cubicBezTo>
                  <a:cubicBezTo>
                    <a:pt x="16872" y="17853"/>
                    <a:pt x="16836" y="17686"/>
                    <a:pt x="16801" y="17472"/>
                  </a:cubicBezTo>
                  <a:cubicBezTo>
                    <a:pt x="16777" y="17388"/>
                    <a:pt x="16753" y="17281"/>
                    <a:pt x="16741" y="17186"/>
                  </a:cubicBezTo>
                  <a:cubicBezTo>
                    <a:pt x="16717" y="17114"/>
                    <a:pt x="16705" y="17043"/>
                    <a:pt x="16682" y="16971"/>
                  </a:cubicBezTo>
                  <a:lnTo>
                    <a:pt x="16658" y="16924"/>
                  </a:lnTo>
                  <a:cubicBezTo>
                    <a:pt x="16646" y="16852"/>
                    <a:pt x="16634" y="16781"/>
                    <a:pt x="16622" y="16710"/>
                  </a:cubicBezTo>
                  <a:cubicBezTo>
                    <a:pt x="16598" y="16626"/>
                    <a:pt x="16586" y="16555"/>
                    <a:pt x="16574" y="16460"/>
                  </a:cubicBezTo>
                  <a:cubicBezTo>
                    <a:pt x="16539" y="16329"/>
                    <a:pt x="16527" y="16174"/>
                    <a:pt x="16515" y="16043"/>
                  </a:cubicBezTo>
                  <a:lnTo>
                    <a:pt x="16503" y="15959"/>
                  </a:lnTo>
                  <a:lnTo>
                    <a:pt x="16503" y="15888"/>
                  </a:lnTo>
                  <a:cubicBezTo>
                    <a:pt x="16503" y="15805"/>
                    <a:pt x="16479" y="15733"/>
                    <a:pt x="16479" y="15674"/>
                  </a:cubicBezTo>
                  <a:cubicBezTo>
                    <a:pt x="16479" y="15567"/>
                    <a:pt x="16467" y="15459"/>
                    <a:pt x="16467" y="15364"/>
                  </a:cubicBezTo>
                  <a:cubicBezTo>
                    <a:pt x="16455" y="15138"/>
                    <a:pt x="16455" y="14947"/>
                    <a:pt x="16444" y="14757"/>
                  </a:cubicBezTo>
                  <a:lnTo>
                    <a:pt x="16432" y="14828"/>
                  </a:lnTo>
                  <a:cubicBezTo>
                    <a:pt x="16408" y="14959"/>
                    <a:pt x="16396" y="15114"/>
                    <a:pt x="16384" y="15257"/>
                  </a:cubicBezTo>
                  <a:cubicBezTo>
                    <a:pt x="16372" y="15352"/>
                    <a:pt x="16372" y="15424"/>
                    <a:pt x="16372" y="15495"/>
                  </a:cubicBezTo>
                  <a:cubicBezTo>
                    <a:pt x="16372" y="15567"/>
                    <a:pt x="16348" y="15650"/>
                    <a:pt x="16348" y="15733"/>
                  </a:cubicBezTo>
                  <a:lnTo>
                    <a:pt x="16348" y="15912"/>
                  </a:lnTo>
                  <a:lnTo>
                    <a:pt x="16348" y="15983"/>
                  </a:lnTo>
                  <a:lnTo>
                    <a:pt x="16348" y="16150"/>
                  </a:lnTo>
                  <a:lnTo>
                    <a:pt x="16348" y="16209"/>
                  </a:lnTo>
                  <a:cubicBezTo>
                    <a:pt x="16348" y="16269"/>
                    <a:pt x="16372" y="16317"/>
                    <a:pt x="16372" y="16376"/>
                  </a:cubicBezTo>
                  <a:lnTo>
                    <a:pt x="16372" y="16436"/>
                  </a:lnTo>
                  <a:cubicBezTo>
                    <a:pt x="16372" y="16507"/>
                    <a:pt x="16384" y="16579"/>
                    <a:pt x="16396" y="16638"/>
                  </a:cubicBezTo>
                  <a:cubicBezTo>
                    <a:pt x="16408" y="16733"/>
                    <a:pt x="16432" y="16805"/>
                    <a:pt x="16444" y="16876"/>
                  </a:cubicBezTo>
                  <a:lnTo>
                    <a:pt x="16491" y="17102"/>
                  </a:lnTo>
                  <a:cubicBezTo>
                    <a:pt x="16515" y="17257"/>
                    <a:pt x="16563" y="17412"/>
                    <a:pt x="16586" y="17567"/>
                  </a:cubicBezTo>
                  <a:lnTo>
                    <a:pt x="16586" y="17579"/>
                  </a:lnTo>
                  <a:cubicBezTo>
                    <a:pt x="16622" y="17722"/>
                    <a:pt x="16646" y="17864"/>
                    <a:pt x="16682" y="18007"/>
                  </a:cubicBezTo>
                  <a:cubicBezTo>
                    <a:pt x="16705" y="18162"/>
                    <a:pt x="16729" y="18317"/>
                    <a:pt x="16741" y="18448"/>
                  </a:cubicBezTo>
                  <a:cubicBezTo>
                    <a:pt x="16753" y="18543"/>
                    <a:pt x="16753" y="18638"/>
                    <a:pt x="16765" y="18746"/>
                  </a:cubicBezTo>
                  <a:cubicBezTo>
                    <a:pt x="16789" y="18841"/>
                    <a:pt x="16789" y="18948"/>
                    <a:pt x="16789" y="19055"/>
                  </a:cubicBezTo>
                  <a:cubicBezTo>
                    <a:pt x="16789" y="19257"/>
                    <a:pt x="16801" y="19460"/>
                    <a:pt x="16789" y="19686"/>
                  </a:cubicBezTo>
                  <a:lnTo>
                    <a:pt x="16789" y="19829"/>
                  </a:lnTo>
                  <a:lnTo>
                    <a:pt x="16789" y="19841"/>
                  </a:lnTo>
                  <a:cubicBezTo>
                    <a:pt x="16789" y="19912"/>
                    <a:pt x="16789" y="19972"/>
                    <a:pt x="16765" y="20067"/>
                  </a:cubicBezTo>
                  <a:lnTo>
                    <a:pt x="16765" y="20127"/>
                  </a:lnTo>
                  <a:cubicBezTo>
                    <a:pt x="16765" y="20198"/>
                    <a:pt x="16753" y="20281"/>
                    <a:pt x="16753" y="20377"/>
                  </a:cubicBezTo>
                  <a:cubicBezTo>
                    <a:pt x="16741" y="20377"/>
                    <a:pt x="16741" y="20365"/>
                    <a:pt x="16729" y="20365"/>
                  </a:cubicBezTo>
                  <a:cubicBezTo>
                    <a:pt x="16705" y="20365"/>
                    <a:pt x="16694" y="20365"/>
                    <a:pt x="16682" y="20377"/>
                  </a:cubicBezTo>
                  <a:cubicBezTo>
                    <a:pt x="16646" y="20412"/>
                    <a:pt x="16634" y="20436"/>
                    <a:pt x="16634" y="20460"/>
                  </a:cubicBezTo>
                  <a:cubicBezTo>
                    <a:pt x="16586" y="20722"/>
                    <a:pt x="16551" y="20996"/>
                    <a:pt x="16467" y="21270"/>
                  </a:cubicBezTo>
                  <a:cubicBezTo>
                    <a:pt x="16408" y="21520"/>
                    <a:pt x="16336" y="21805"/>
                    <a:pt x="16265" y="22139"/>
                  </a:cubicBezTo>
                  <a:lnTo>
                    <a:pt x="16205" y="22365"/>
                  </a:lnTo>
                  <a:lnTo>
                    <a:pt x="16193" y="22401"/>
                  </a:lnTo>
                  <a:cubicBezTo>
                    <a:pt x="16158" y="22484"/>
                    <a:pt x="16134" y="22579"/>
                    <a:pt x="16098" y="22686"/>
                  </a:cubicBezTo>
                  <a:lnTo>
                    <a:pt x="16098" y="22698"/>
                  </a:lnTo>
                  <a:cubicBezTo>
                    <a:pt x="16086" y="22758"/>
                    <a:pt x="16074" y="22806"/>
                    <a:pt x="16051" y="22865"/>
                  </a:cubicBezTo>
                  <a:lnTo>
                    <a:pt x="16015" y="22996"/>
                  </a:lnTo>
                  <a:lnTo>
                    <a:pt x="16015" y="22782"/>
                  </a:lnTo>
                  <a:cubicBezTo>
                    <a:pt x="15991" y="22591"/>
                    <a:pt x="15979" y="22448"/>
                    <a:pt x="15967" y="22294"/>
                  </a:cubicBezTo>
                  <a:cubicBezTo>
                    <a:pt x="15955" y="22222"/>
                    <a:pt x="15932" y="22151"/>
                    <a:pt x="15920" y="22055"/>
                  </a:cubicBezTo>
                  <a:cubicBezTo>
                    <a:pt x="15908" y="21984"/>
                    <a:pt x="15872" y="21901"/>
                    <a:pt x="15860" y="21805"/>
                  </a:cubicBezTo>
                  <a:cubicBezTo>
                    <a:pt x="15848" y="21758"/>
                    <a:pt x="15836" y="21734"/>
                    <a:pt x="15812" y="21686"/>
                  </a:cubicBezTo>
                  <a:cubicBezTo>
                    <a:pt x="15777" y="21555"/>
                    <a:pt x="15729" y="21424"/>
                    <a:pt x="15670" y="21282"/>
                  </a:cubicBezTo>
                  <a:cubicBezTo>
                    <a:pt x="15658" y="21246"/>
                    <a:pt x="15634" y="21198"/>
                    <a:pt x="15610" y="21151"/>
                  </a:cubicBezTo>
                  <a:cubicBezTo>
                    <a:pt x="15574" y="21055"/>
                    <a:pt x="15539" y="20972"/>
                    <a:pt x="15503" y="20877"/>
                  </a:cubicBezTo>
                  <a:lnTo>
                    <a:pt x="15503" y="20865"/>
                  </a:lnTo>
                  <a:cubicBezTo>
                    <a:pt x="15491" y="20841"/>
                    <a:pt x="15491" y="20829"/>
                    <a:pt x="15479" y="20793"/>
                  </a:cubicBezTo>
                  <a:lnTo>
                    <a:pt x="15479" y="20746"/>
                  </a:lnTo>
                  <a:cubicBezTo>
                    <a:pt x="15479" y="20722"/>
                    <a:pt x="15455" y="20686"/>
                    <a:pt x="15431" y="20662"/>
                  </a:cubicBezTo>
                  <a:cubicBezTo>
                    <a:pt x="15384" y="20543"/>
                    <a:pt x="15360" y="20436"/>
                    <a:pt x="15312" y="20305"/>
                  </a:cubicBezTo>
                  <a:cubicBezTo>
                    <a:pt x="15277" y="20186"/>
                    <a:pt x="15241" y="20055"/>
                    <a:pt x="15205" y="19912"/>
                  </a:cubicBezTo>
                  <a:cubicBezTo>
                    <a:pt x="15253" y="19829"/>
                    <a:pt x="15205" y="19698"/>
                    <a:pt x="15193" y="19555"/>
                  </a:cubicBezTo>
                  <a:cubicBezTo>
                    <a:pt x="15158" y="19412"/>
                    <a:pt x="15146" y="19257"/>
                    <a:pt x="15122" y="19103"/>
                  </a:cubicBezTo>
                  <a:lnTo>
                    <a:pt x="15122" y="19055"/>
                  </a:lnTo>
                  <a:cubicBezTo>
                    <a:pt x="15098" y="18960"/>
                    <a:pt x="15098" y="18888"/>
                    <a:pt x="15086" y="18805"/>
                  </a:cubicBezTo>
                  <a:cubicBezTo>
                    <a:pt x="15086" y="18698"/>
                    <a:pt x="15074" y="18591"/>
                    <a:pt x="15074" y="18484"/>
                  </a:cubicBezTo>
                  <a:lnTo>
                    <a:pt x="15074" y="18341"/>
                  </a:lnTo>
                  <a:cubicBezTo>
                    <a:pt x="15074" y="18210"/>
                    <a:pt x="15086" y="18091"/>
                    <a:pt x="15086" y="17984"/>
                  </a:cubicBezTo>
                  <a:cubicBezTo>
                    <a:pt x="15086" y="17876"/>
                    <a:pt x="15098" y="17769"/>
                    <a:pt x="15122" y="17674"/>
                  </a:cubicBezTo>
                  <a:cubicBezTo>
                    <a:pt x="15122" y="17591"/>
                    <a:pt x="15134" y="17531"/>
                    <a:pt x="15146" y="17460"/>
                  </a:cubicBezTo>
                  <a:lnTo>
                    <a:pt x="15146" y="17436"/>
                  </a:lnTo>
                  <a:cubicBezTo>
                    <a:pt x="15181" y="17257"/>
                    <a:pt x="15205" y="17079"/>
                    <a:pt x="15241" y="16876"/>
                  </a:cubicBezTo>
                  <a:cubicBezTo>
                    <a:pt x="15265" y="16733"/>
                    <a:pt x="15301" y="16590"/>
                    <a:pt x="15324" y="16448"/>
                  </a:cubicBezTo>
                  <a:lnTo>
                    <a:pt x="15324" y="16412"/>
                  </a:lnTo>
                  <a:lnTo>
                    <a:pt x="15324" y="16388"/>
                  </a:lnTo>
                  <a:lnTo>
                    <a:pt x="15408" y="15983"/>
                  </a:lnTo>
                  <a:lnTo>
                    <a:pt x="15431" y="15912"/>
                  </a:lnTo>
                  <a:cubicBezTo>
                    <a:pt x="15455" y="15757"/>
                    <a:pt x="15503" y="15614"/>
                    <a:pt x="15527" y="15483"/>
                  </a:cubicBezTo>
                  <a:cubicBezTo>
                    <a:pt x="15574" y="15317"/>
                    <a:pt x="15610" y="15150"/>
                    <a:pt x="15646" y="14971"/>
                  </a:cubicBezTo>
                  <a:cubicBezTo>
                    <a:pt x="15729" y="14650"/>
                    <a:pt x="15801" y="14316"/>
                    <a:pt x="15860" y="13995"/>
                  </a:cubicBezTo>
                  <a:cubicBezTo>
                    <a:pt x="15908" y="13733"/>
                    <a:pt x="15943" y="13483"/>
                    <a:pt x="15979" y="13233"/>
                  </a:cubicBezTo>
                  <a:cubicBezTo>
                    <a:pt x="15991" y="13173"/>
                    <a:pt x="15991" y="13102"/>
                    <a:pt x="16003" y="13042"/>
                  </a:cubicBezTo>
                  <a:lnTo>
                    <a:pt x="16003" y="13019"/>
                  </a:lnTo>
                  <a:cubicBezTo>
                    <a:pt x="16051" y="12757"/>
                    <a:pt x="16086" y="12519"/>
                    <a:pt x="16110" y="12292"/>
                  </a:cubicBezTo>
                  <a:lnTo>
                    <a:pt x="16122" y="12209"/>
                  </a:lnTo>
                  <a:cubicBezTo>
                    <a:pt x="16158" y="11995"/>
                    <a:pt x="16182" y="11768"/>
                    <a:pt x="16217" y="11566"/>
                  </a:cubicBezTo>
                  <a:lnTo>
                    <a:pt x="16217" y="11530"/>
                  </a:lnTo>
                  <a:lnTo>
                    <a:pt x="16217" y="11495"/>
                  </a:lnTo>
                  <a:cubicBezTo>
                    <a:pt x="16229" y="11435"/>
                    <a:pt x="16229" y="11376"/>
                    <a:pt x="16241" y="11328"/>
                  </a:cubicBezTo>
                  <a:lnTo>
                    <a:pt x="16241" y="11292"/>
                  </a:lnTo>
                  <a:close/>
                  <a:moveTo>
                    <a:pt x="18670" y="19460"/>
                  </a:moveTo>
                  <a:cubicBezTo>
                    <a:pt x="18670" y="19472"/>
                    <a:pt x="18658" y="19484"/>
                    <a:pt x="18658" y="19496"/>
                  </a:cubicBezTo>
                  <a:cubicBezTo>
                    <a:pt x="18622" y="19591"/>
                    <a:pt x="18610" y="19662"/>
                    <a:pt x="18587" y="19758"/>
                  </a:cubicBezTo>
                  <a:lnTo>
                    <a:pt x="18408" y="20246"/>
                  </a:lnTo>
                  <a:lnTo>
                    <a:pt x="18360" y="20365"/>
                  </a:lnTo>
                  <a:cubicBezTo>
                    <a:pt x="18289" y="20567"/>
                    <a:pt x="18194" y="20770"/>
                    <a:pt x="18122" y="20972"/>
                  </a:cubicBezTo>
                  <a:cubicBezTo>
                    <a:pt x="18051" y="21151"/>
                    <a:pt x="17991" y="21329"/>
                    <a:pt x="17908" y="21508"/>
                  </a:cubicBezTo>
                  <a:lnTo>
                    <a:pt x="17884" y="21579"/>
                  </a:lnTo>
                  <a:cubicBezTo>
                    <a:pt x="17848" y="21674"/>
                    <a:pt x="17813" y="21758"/>
                    <a:pt x="17777" y="21865"/>
                  </a:cubicBezTo>
                  <a:cubicBezTo>
                    <a:pt x="17729" y="21972"/>
                    <a:pt x="17706" y="22079"/>
                    <a:pt x="17658" y="22163"/>
                  </a:cubicBezTo>
                  <a:lnTo>
                    <a:pt x="17527" y="22436"/>
                  </a:lnTo>
                  <a:lnTo>
                    <a:pt x="17396" y="22651"/>
                  </a:lnTo>
                  <a:lnTo>
                    <a:pt x="17396" y="22675"/>
                  </a:lnTo>
                  <a:cubicBezTo>
                    <a:pt x="17348" y="22746"/>
                    <a:pt x="17301" y="22806"/>
                    <a:pt x="17253" y="22877"/>
                  </a:cubicBezTo>
                  <a:cubicBezTo>
                    <a:pt x="17170" y="23032"/>
                    <a:pt x="17051" y="23175"/>
                    <a:pt x="16932" y="23329"/>
                  </a:cubicBezTo>
                  <a:cubicBezTo>
                    <a:pt x="16872" y="23401"/>
                    <a:pt x="16813" y="23484"/>
                    <a:pt x="16741" y="23579"/>
                  </a:cubicBezTo>
                  <a:lnTo>
                    <a:pt x="16705" y="23627"/>
                  </a:lnTo>
                  <a:cubicBezTo>
                    <a:pt x="16682" y="23663"/>
                    <a:pt x="16634" y="23710"/>
                    <a:pt x="16598" y="23758"/>
                  </a:cubicBezTo>
                  <a:cubicBezTo>
                    <a:pt x="16563" y="23818"/>
                    <a:pt x="16515" y="23865"/>
                    <a:pt x="16467" y="23901"/>
                  </a:cubicBezTo>
                  <a:lnTo>
                    <a:pt x="16444" y="23937"/>
                  </a:lnTo>
                  <a:cubicBezTo>
                    <a:pt x="16336" y="24056"/>
                    <a:pt x="16229" y="24163"/>
                    <a:pt x="16146" y="24246"/>
                  </a:cubicBezTo>
                  <a:lnTo>
                    <a:pt x="16086" y="24306"/>
                  </a:lnTo>
                  <a:lnTo>
                    <a:pt x="16146" y="24044"/>
                  </a:lnTo>
                  <a:cubicBezTo>
                    <a:pt x="16205" y="23818"/>
                    <a:pt x="16241" y="23591"/>
                    <a:pt x="16301" y="23365"/>
                  </a:cubicBezTo>
                  <a:lnTo>
                    <a:pt x="16301" y="23353"/>
                  </a:lnTo>
                  <a:cubicBezTo>
                    <a:pt x="16324" y="23294"/>
                    <a:pt x="16336" y="23246"/>
                    <a:pt x="16348" y="23187"/>
                  </a:cubicBezTo>
                  <a:lnTo>
                    <a:pt x="16348" y="23175"/>
                  </a:lnTo>
                  <a:cubicBezTo>
                    <a:pt x="16360" y="23103"/>
                    <a:pt x="16384" y="23032"/>
                    <a:pt x="16408" y="22972"/>
                  </a:cubicBezTo>
                  <a:cubicBezTo>
                    <a:pt x="16420" y="22937"/>
                    <a:pt x="16420" y="22889"/>
                    <a:pt x="16444" y="22865"/>
                  </a:cubicBezTo>
                  <a:lnTo>
                    <a:pt x="16444" y="22853"/>
                  </a:lnTo>
                  <a:cubicBezTo>
                    <a:pt x="16444" y="22829"/>
                    <a:pt x="16444" y="22817"/>
                    <a:pt x="16455" y="22817"/>
                  </a:cubicBezTo>
                  <a:lnTo>
                    <a:pt x="16455" y="22806"/>
                  </a:lnTo>
                  <a:lnTo>
                    <a:pt x="16455" y="22770"/>
                  </a:lnTo>
                  <a:lnTo>
                    <a:pt x="16455" y="22746"/>
                  </a:lnTo>
                  <a:cubicBezTo>
                    <a:pt x="16455" y="22710"/>
                    <a:pt x="16467" y="22698"/>
                    <a:pt x="16467" y="22675"/>
                  </a:cubicBezTo>
                  <a:cubicBezTo>
                    <a:pt x="16467" y="22651"/>
                    <a:pt x="16467" y="22651"/>
                    <a:pt x="16479" y="22639"/>
                  </a:cubicBezTo>
                  <a:cubicBezTo>
                    <a:pt x="16515" y="22556"/>
                    <a:pt x="16539" y="22460"/>
                    <a:pt x="16574" y="22389"/>
                  </a:cubicBezTo>
                  <a:cubicBezTo>
                    <a:pt x="16622" y="22270"/>
                    <a:pt x="16682" y="22139"/>
                    <a:pt x="16717" y="22032"/>
                  </a:cubicBezTo>
                  <a:cubicBezTo>
                    <a:pt x="16765" y="21936"/>
                    <a:pt x="16801" y="21865"/>
                    <a:pt x="16836" y="21782"/>
                  </a:cubicBezTo>
                  <a:cubicBezTo>
                    <a:pt x="16884" y="21698"/>
                    <a:pt x="16920" y="21615"/>
                    <a:pt x="16955" y="21543"/>
                  </a:cubicBezTo>
                  <a:cubicBezTo>
                    <a:pt x="17039" y="21377"/>
                    <a:pt x="17122" y="21222"/>
                    <a:pt x="17217" y="21091"/>
                  </a:cubicBezTo>
                  <a:cubicBezTo>
                    <a:pt x="17277" y="21008"/>
                    <a:pt x="17313" y="20912"/>
                    <a:pt x="17396" y="20829"/>
                  </a:cubicBezTo>
                  <a:cubicBezTo>
                    <a:pt x="17456" y="20734"/>
                    <a:pt x="17527" y="20627"/>
                    <a:pt x="17598" y="20508"/>
                  </a:cubicBezTo>
                  <a:lnTo>
                    <a:pt x="17634" y="20472"/>
                  </a:lnTo>
                  <a:lnTo>
                    <a:pt x="17658" y="20424"/>
                  </a:lnTo>
                  <a:cubicBezTo>
                    <a:pt x="17729" y="20317"/>
                    <a:pt x="17813" y="20210"/>
                    <a:pt x="17884" y="20091"/>
                  </a:cubicBezTo>
                  <a:cubicBezTo>
                    <a:pt x="17956" y="19996"/>
                    <a:pt x="18015" y="19877"/>
                    <a:pt x="18075" y="19758"/>
                  </a:cubicBezTo>
                  <a:cubicBezTo>
                    <a:pt x="18122" y="19758"/>
                    <a:pt x="18194" y="19722"/>
                    <a:pt x="18277" y="19698"/>
                  </a:cubicBezTo>
                  <a:lnTo>
                    <a:pt x="18360" y="19650"/>
                  </a:lnTo>
                  <a:cubicBezTo>
                    <a:pt x="18372" y="19638"/>
                    <a:pt x="18396" y="19638"/>
                    <a:pt x="18408" y="19615"/>
                  </a:cubicBezTo>
                  <a:cubicBezTo>
                    <a:pt x="18456" y="19591"/>
                    <a:pt x="18515" y="19555"/>
                    <a:pt x="18551" y="19531"/>
                  </a:cubicBezTo>
                  <a:cubicBezTo>
                    <a:pt x="18551" y="19531"/>
                    <a:pt x="18563" y="19531"/>
                    <a:pt x="18563" y="19519"/>
                  </a:cubicBezTo>
                  <a:lnTo>
                    <a:pt x="18587" y="19496"/>
                  </a:lnTo>
                  <a:lnTo>
                    <a:pt x="18670" y="19460"/>
                  </a:lnTo>
                  <a:close/>
                  <a:moveTo>
                    <a:pt x="13319" y="25258"/>
                  </a:moveTo>
                  <a:cubicBezTo>
                    <a:pt x="13317" y="25262"/>
                    <a:pt x="13315" y="25266"/>
                    <a:pt x="13312" y="25270"/>
                  </a:cubicBezTo>
                  <a:cubicBezTo>
                    <a:pt x="13360" y="25270"/>
                    <a:pt x="13407" y="25258"/>
                    <a:pt x="13443" y="25258"/>
                  </a:cubicBezTo>
                  <a:close/>
                  <a:moveTo>
                    <a:pt x="13205" y="25270"/>
                  </a:moveTo>
                  <a:lnTo>
                    <a:pt x="13205" y="25270"/>
                  </a:lnTo>
                  <a:cubicBezTo>
                    <a:pt x="13202" y="25278"/>
                    <a:pt x="13199" y="25286"/>
                    <a:pt x="13196" y="25294"/>
                  </a:cubicBezTo>
                  <a:lnTo>
                    <a:pt x="13196" y="25294"/>
                  </a:lnTo>
                  <a:cubicBezTo>
                    <a:pt x="13205" y="25290"/>
                    <a:pt x="13205" y="25270"/>
                    <a:pt x="13205" y="25270"/>
                  </a:cubicBezTo>
                  <a:close/>
                  <a:moveTo>
                    <a:pt x="23885" y="17591"/>
                  </a:moveTo>
                  <a:lnTo>
                    <a:pt x="23897" y="17614"/>
                  </a:lnTo>
                  <a:lnTo>
                    <a:pt x="23909" y="17626"/>
                  </a:lnTo>
                  <a:lnTo>
                    <a:pt x="23909" y="17638"/>
                  </a:lnTo>
                  <a:lnTo>
                    <a:pt x="23909" y="17650"/>
                  </a:lnTo>
                  <a:cubicBezTo>
                    <a:pt x="23921" y="17686"/>
                    <a:pt x="23921" y="17698"/>
                    <a:pt x="23944" y="17733"/>
                  </a:cubicBezTo>
                  <a:cubicBezTo>
                    <a:pt x="23944" y="17745"/>
                    <a:pt x="23944" y="17757"/>
                    <a:pt x="23956" y="17769"/>
                  </a:cubicBezTo>
                  <a:cubicBezTo>
                    <a:pt x="23956" y="17817"/>
                    <a:pt x="23968" y="17864"/>
                    <a:pt x="23968" y="17924"/>
                  </a:cubicBezTo>
                  <a:cubicBezTo>
                    <a:pt x="23956" y="17936"/>
                    <a:pt x="23944" y="18007"/>
                    <a:pt x="23944" y="18067"/>
                  </a:cubicBezTo>
                  <a:cubicBezTo>
                    <a:pt x="23944" y="18150"/>
                    <a:pt x="23933" y="18222"/>
                    <a:pt x="23909" y="18293"/>
                  </a:cubicBezTo>
                  <a:lnTo>
                    <a:pt x="23897" y="18365"/>
                  </a:lnTo>
                  <a:cubicBezTo>
                    <a:pt x="23897" y="18412"/>
                    <a:pt x="23885" y="18460"/>
                    <a:pt x="23885" y="18507"/>
                  </a:cubicBezTo>
                  <a:cubicBezTo>
                    <a:pt x="23885" y="18531"/>
                    <a:pt x="23873" y="18579"/>
                    <a:pt x="23873" y="18603"/>
                  </a:cubicBezTo>
                  <a:cubicBezTo>
                    <a:pt x="23837" y="18746"/>
                    <a:pt x="23825" y="18888"/>
                    <a:pt x="23790" y="19019"/>
                  </a:cubicBezTo>
                  <a:cubicBezTo>
                    <a:pt x="23766" y="19186"/>
                    <a:pt x="23718" y="19353"/>
                    <a:pt x="23659" y="19543"/>
                  </a:cubicBezTo>
                  <a:cubicBezTo>
                    <a:pt x="23587" y="19817"/>
                    <a:pt x="23492" y="20079"/>
                    <a:pt x="23409" y="20353"/>
                  </a:cubicBezTo>
                  <a:lnTo>
                    <a:pt x="23397" y="20377"/>
                  </a:lnTo>
                  <a:lnTo>
                    <a:pt x="23373" y="20412"/>
                  </a:lnTo>
                  <a:cubicBezTo>
                    <a:pt x="23349" y="20484"/>
                    <a:pt x="23337" y="20555"/>
                    <a:pt x="23302" y="20627"/>
                  </a:cubicBezTo>
                  <a:cubicBezTo>
                    <a:pt x="23278" y="20710"/>
                    <a:pt x="23254" y="20770"/>
                    <a:pt x="23230" y="20841"/>
                  </a:cubicBezTo>
                  <a:cubicBezTo>
                    <a:pt x="23182" y="20948"/>
                    <a:pt x="23159" y="21043"/>
                    <a:pt x="23111" y="21151"/>
                  </a:cubicBezTo>
                  <a:lnTo>
                    <a:pt x="23075" y="21210"/>
                  </a:lnTo>
                  <a:lnTo>
                    <a:pt x="23051" y="21270"/>
                  </a:lnTo>
                  <a:cubicBezTo>
                    <a:pt x="23004" y="21377"/>
                    <a:pt x="22956" y="21460"/>
                    <a:pt x="22921" y="21567"/>
                  </a:cubicBezTo>
                  <a:cubicBezTo>
                    <a:pt x="22861" y="21686"/>
                    <a:pt x="22778" y="21805"/>
                    <a:pt x="22718" y="21924"/>
                  </a:cubicBezTo>
                  <a:cubicBezTo>
                    <a:pt x="22635" y="22055"/>
                    <a:pt x="22540" y="22210"/>
                    <a:pt x="22420" y="22353"/>
                  </a:cubicBezTo>
                  <a:cubicBezTo>
                    <a:pt x="22301" y="22520"/>
                    <a:pt x="22182" y="22675"/>
                    <a:pt x="22087" y="22817"/>
                  </a:cubicBezTo>
                  <a:cubicBezTo>
                    <a:pt x="22004" y="22925"/>
                    <a:pt x="21944" y="23008"/>
                    <a:pt x="21873" y="23115"/>
                  </a:cubicBezTo>
                  <a:cubicBezTo>
                    <a:pt x="21742" y="23306"/>
                    <a:pt x="21611" y="23508"/>
                    <a:pt x="21456" y="23699"/>
                  </a:cubicBezTo>
                  <a:lnTo>
                    <a:pt x="21385" y="23782"/>
                  </a:lnTo>
                  <a:cubicBezTo>
                    <a:pt x="21289" y="23901"/>
                    <a:pt x="21194" y="24020"/>
                    <a:pt x="21099" y="24139"/>
                  </a:cubicBezTo>
                  <a:lnTo>
                    <a:pt x="20968" y="24318"/>
                  </a:lnTo>
                  <a:cubicBezTo>
                    <a:pt x="20908" y="24413"/>
                    <a:pt x="20837" y="24496"/>
                    <a:pt x="20777" y="24591"/>
                  </a:cubicBezTo>
                  <a:cubicBezTo>
                    <a:pt x="20754" y="24603"/>
                    <a:pt x="20742" y="24639"/>
                    <a:pt x="20730" y="24651"/>
                  </a:cubicBezTo>
                  <a:lnTo>
                    <a:pt x="20658" y="24734"/>
                  </a:lnTo>
                  <a:cubicBezTo>
                    <a:pt x="20563" y="24842"/>
                    <a:pt x="20456" y="24949"/>
                    <a:pt x="20373" y="25056"/>
                  </a:cubicBezTo>
                  <a:lnTo>
                    <a:pt x="20325" y="25092"/>
                  </a:lnTo>
                  <a:lnTo>
                    <a:pt x="20242" y="25187"/>
                  </a:lnTo>
                  <a:lnTo>
                    <a:pt x="20158" y="25246"/>
                  </a:lnTo>
                  <a:lnTo>
                    <a:pt x="20087" y="25306"/>
                  </a:lnTo>
                  <a:lnTo>
                    <a:pt x="20063" y="25330"/>
                  </a:lnTo>
                  <a:cubicBezTo>
                    <a:pt x="20027" y="25365"/>
                    <a:pt x="20003" y="25377"/>
                    <a:pt x="19956" y="25413"/>
                  </a:cubicBezTo>
                  <a:cubicBezTo>
                    <a:pt x="19908" y="25437"/>
                    <a:pt x="19849" y="25473"/>
                    <a:pt x="19801" y="25496"/>
                  </a:cubicBezTo>
                  <a:lnTo>
                    <a:pt x="19730" y="25544"/>
                  </a:lnTo>
                  <a:lnTo>
                    <a:pt x="19658" y="25592"/>
                  </a:lnTo>
                  <a:cubicBezTo>
                    <a:pt x="19622" y="25604"/>
                    <a:pt x="19587" y="25615"/>
                    <a:pt x="19551" y="25627"/>
                  </a:cubicBezTo>
                  <a:cubicBezTo>
                    <a:pt x="19539" y="25651"/>
                    <a:pt x="19527" y="25651"/>
                    <a:pt x="19503" y="25663"/>
                  </a:cubicBezTo>
                  <a:cubicBezTo>
                    <a:pt x="19432" y="25687"/>
                    <a:pt x="19349" y="25734"/>
                    <a:pt x="19265" y="25770"/>
                  </a:cubicBezTo>
                  <a:cubicBezTo>
                    <a:pt x="19241" y="25782"/>
                    <a:pt x="19230" y="25782"/>
                    <a:pt x="19194" y="25794"/>
                  </a:cubicBezTo>
                  <a:cubicBezTo>
                    <a:pt x="19027" y="25854"/>
                    <a:pt x="18849" y="25949"/>
                    <a:pt x="18634" y="26044"/>
                  </a:cubicBezTo>
                  <a:cubicBezTo>
                    <a:pt x="18551" y="26080"/>
                    <a:pt x="18468" y="26127"/>
                    <a:pt x="18372" y="26187"/>
                  </a:cubicBezTo>
                  <a:lnTo>
                    <a:pt x="18360" y="26199"/>
                  </a:lnTo>
                  <a:cubicBezTo>
                    <a:pt x="18313" y="26211"/>
                    <a:pt x="18289" y="26246"/>
                    <a:pt x="18241" y="26258"/>
                  </a:cubicBezTo>
                  <a:cubicBezTo>
                    <a:pt x="18229" y="26270"/>
                    <a:pt x="18218" y="26270"/>
                    <a:pt x="18194" y="26282"/>
                  </a:cubicBezTo>
                  <a:cubicBezTo>
                    <a:pt x="18170" y="26306"/>
                    <a:pt x="18134" y="26318"/>
                    <a:pt x="18110" y="26342"/>
                  </a:cubicBezTo>
                  <a:cubicBezTo>
                    <a:pt x="18015" y="26401"/>
                    <a:pt x="17932" y="26461"/>
                    <a:pt x="17860" y="26520"/>
                  </a:cubicBezTo>
                  <a:cubicBezTo>
                    <a:pt x="17813" y="26556"/>
                    <a:pt x="17765" y="26604"/>
                    <a:pt x="17706" y="26639"/>
                  </a:cubicBezTo>
                  <a:cubicBezTo>
                    <a:pt x="17741" y="26616"/>
                    <a:pt x="17753" y="26580"/>
                    <a:pt x="17777" y="26556"/>
                  </a:cubicBezTo>
                  <a:cubicBezTo>
                    <a:pt x="17872" y="26449"/>
                    <a:pt x="17979" y="26330"/>
                    <a:pt x="18075" y="26223"/>
                  </a:cubicBezTo>
                  <a:lnTo>
                    <a:pt x="18098" y="26211"/>
                  </a:lnTo>
                  <a:lnTo>
                    <a:pt x="18110" y="26199"/>
                  </a:lnTo>
                  <a:cubicBezTo>
                    <a:pt x="18122" y="26187"/>
                    <a:pt x="18134" y="26163"/>
                    <a:pt x="18170" y="26151"/>
                  </a:cubicBezTo>
                  <a:lnTo>
                    <a:pt x="18218" y="26104"/>
                  </a:lnTo>
                  <a:cubicBezTo>
                    <a:pt x="18241" y="26080"/>
                    <a:pt x="18277" y="26032"/>
                    <a:pt x="18313" y="26008"/>
                  </a:cubicBezTo>
                  <a:cubicBezTo>
                    <a:pt x="18337" y="25985"/>
                    <a:pt x="18349" y="25961"/>
                    <a:pt x="18372" y="25949"/>
                  </a:cubicBezTo>
                  <a:lnTo>
                    <a:pt x="18420" y="25901"/>
                  </a:lnTo>
                  <a:cubicBezTo>
                    <a:pt x="18456" y="25865"/>
                    <a:pt x="18479" y="25830"/>
                    <a:pt x="18527" y="25782"/>
                  </a:cubicBezTo>
                  <a:lnTo>
                    <a:pt x="18658" y="25556"/>
                  </a:lnTo>
                  <a:lnTo>
                    <a:pt x="18670" y="25532"/>
                  </a:lnTo>
                  <a:lnTo>
                    <a:pt x="18718" y="25449"/>
                  </a:lnTo>
                  <a:cubicBezTo>
                    <a:pt x="18753" y="25389"/>
                    <a:pt x="18789" y="25330"/>
                    <a:pt x="18825" y="25270"/>
                  </a:cubicBezTo>
                  <a:lnTo>
                    <a:pt x="18837" y="25246"/>
                  </a:lnTo>
                  <a:lnTo>
                    <a:pt x="18849" y="25211"/>
                  </a:lnTo>
                  <a:lnTo>
                    <a:pt x="18849" y="25199"/>
                  </a:lnTo>
                  <a:cubicBezTo>
                    <a:pt x="18872" y="25175"/>
                    <a:pt x="18896" y="25139"/>
                    <a:pt x="18908" y="25092"/>
                  </a:cubicBezTo>
                  <a:cubicBezTo>
                    <a:pt x="18944" y="25056"/>
                    <a:pt x="18956" y="25020"/>
                    <a:pt x="18991" y="24996"/>
                  </a:cubicBezTo>
                  <a:cubicBezTo>
                    <a:pt x="19003" y="24961"/>
                    <a:pt x="19015" y="24949"/>
                    <a:pt x="19027" y="24913"/>
                  </a:cubicBezTo>
                  <a:cubicBezTo>
                    <a:pt x="19075" y="24842"/>
                    <a:pt x="19134" y="24770"/>
                    <a:pt x="19182" y="24711"/>
                  </a:cubicBezTo>
                  <a:cubicBezTo>
                    <a:pt x="19206" y="24675"/>
                    <a:pt x="19241" y="24639"/>
                    <a:pt x="19265" y="24603"/>
                  </a:cubicBezTo>
                  <a:cubicBezTo>
                    <a:pt x="19301" y="24580"/>
                    <a:pt x="19313" y="24544"/>
                    <a:pt x="19349" y="24532"/>
                  </a:cubicBezTo>
                  <a:lnTo>
                    <a:pt x="19361" y="24520"/>
                  </a:lnTo>
                  <a:lnTo>
                    <a:pt x="19372" y="24496"/>
                  </a:lnTo>
                  <a:cubicBezTo>
                    <a:pt x="19384" y="24484"/>
                    <a:pt x="19420" y="24461"/>
                    <a:pt x="19444" y="24437"/>
                  </a:cubicBezTo>
                  <a:cubicBezTo>
                    <a:pt x="19480" y="24413"/>
                    <a:pt x="19527" y="24377"/>
                    <a:pt x="19551" y="24353"/>
                  </a:cubicBezTo>
                  <a:cubicBezTo>
                    <a:pt x="19587" y="24318"/>
                    <a:pt x="19622" y="24294"/>
                    <a:pt x="19658" y="24282"/>
                  </a:cubicBezTo>
                  <a:cubicBezTo>
                    <a:pt x="19682" y="24258"/>
                    <a:pt x="19706" y="24246"/>
                    <a:pt x="19730" y="24222"/>
                  </a:cubicBezTo>
                  <a:cubicBezTo>
                    <a:pt x="19801" y="24175"/>
                    <a:pt x="19861" y="24115"/>
                    <a:pt x="19920" y="24068"/>
                  </a:cubicBezTo>
                  <a:cubicBezTo>
                    <a:pt x="19980" y="24020"/>
                    <a:pt x="20039" y="23960"/>
                    <a:pt x="20087" y="23925"/>
                  </a:cubicBezTo>
                  <a:cubicBezTo>
                    <a:pt x="20134" y="23877"/>
                    <a:pt x="20170" y="23841"/>
                    <a:pt x="20206" y="23806"/>
                  </a:cubicBezTo>
                  <a:lnTo>
                    <a:pt x="20254" y="23758"/>
                  </a:lnTo>
                  <a:lnTo>
                    <a:pt x="20265" y="23746"/>
                  </a:lnTo>
                  <a:cubicBezTo>
                    <a:pt x="20277" y="23722"/>
                    <a:pt x="20289" y="23710"/>
                    <a:pt x="20289" y="23699"/>
                  </a:cubicBezTo>
                  <a:lnTo>
                    <a:pt x="20313" y="23687"/>
                  </a:lnTo>
                  <a:cubicBezTo>
                    <a:pt x="20337" y="23651"/>
                    <a:pt x="20373" y="23603"/>
                    <a:pt x="20396" y="23579"/>
                  </a:cubicBezTo>
                  <a:cubicBezTo>
                    <a:pt x="20432" y="23532"/>
                    <a:pt x="20456" y="23484"/>
                    <a:pt x="20504" y="23448"/>
                  </a:cubicBezTo>
                  <a:cubicBezTo>
                    <a:pt x="20563" y="23353"/>
                    <a:pt x="20623" y="23270"/>
                    <a:pt x="20670" y="23187"/>
                  </a:cubicBezTo>
                  <a:lnTo>
                    <a:pt x="20694" y="23151"/>
                  </a:lnTo>
                  <a:lnTo>
                    <a:pt x="20825" y="22925"/>
                  </a:lnTo>
                  <a:lnTo>
                    <a:pt x="20873" y="22829"/>
                  </a:lnTo>
                  <a:lnTo>
                    <a:pt x="20908" y="22794"/>
                  </a:lnTo>
                  <a:cubicBezTo>
                    <a:pt x="20920" y="22770"/>
                    <a:pt x="20920" y="22758"/>
                    <a:pt x="20932" y="22746"/>
                  </a:cubicBezTo>
                  <a:cubicBezTo>
                    <a:pt x="20944" y="22734"/>
                    <a:pt x="20968" y="22698"/>
                    <a:pt x="20980" y="22675"/>
                  </a:cubicBezTo>
                  <a:cubicBezTo>
                    <a:pt x="20992" y="22651"/>
                    <a:pt x="20992" y="22639"/>
                    <a:pt x="21004" y="22627"/>
                  </a:cubicBezTo>
                  <a:cubicBezTo>
                    <a:pt x="21039" y="22579"/>
                    <a:pt x="21063" y="22520"/>
                    <a:pt x="21111" y="22472"/>
                  </a:cubicBezTo>
                  <a:cubicBezTo>
                    <a:pt x="21146" y="22436"/>
                    <a:pt x="21170" y="22389"/>
                    <a:pt x="21218" y="22341"/>
                  </a:cubicBezTo>
                  <a:cubicBezTo>
                    <a:pt x="21242" y="22294"/>
                    <a:pt x="21289" y="22234"/>
                    <a:pt x="21337" y="22198"/>
                  </a:cubicBezTo>
                  <a:cubicBezTo>
                    <a:pt x="21385" y="22151"/>
                    <a:pt x="21420" y="22091"/>
                    <a:pt x="21468" y="22044"/>
                  </a:cubicBezTo>
                  <a:lnTo>
                    <a:pt x="21647" y="21817"/>
                  </a:lnTo>
                  <a:cubicBezTo>
                    <a:pt x="21742" y="21698"/>
                    <a:pt x="21837" y="21579"/>
                    <a:pt x="21944" y="21436"/>
                  </a:cubicBezTo>
                  <a:cubicBezTo>
                    <a:pt x="22004" y="21365"/>
                    <a:pt x="22063" y="21270"/>
                    <a:pt x="22123" y="21186"/>
                  </a:cubicBezTo>
                  <a:cubicBezTo>
                    <a:pt x="22182" y="21091"/>
                    <a:pt x="22242" y="20984"/>
                    <a:pt x="22289" y="20901"/>
                  </a:cubicBezTo>
                  <a:cubicBezTo>
                    <a:pt x="22397" y="20722"/>
                    <a:pt x="22480" y="20555"/>
                    <a:pt x="22587" y="20377"/>
                  </a:cubicBezTo>
                  <a:lnTo>
                    <a:pt x="22623" y="20317"/>
                  </a:lnTo>
                  <a:cubicBezTo>
                    <a:pt x="22659" y="20246"/>
                    <a:pt x="22694" y="20174"/>
                    <a:pt x="22730" y="20091"/>
                  </a:cubicBezTo>
                  <a:cubicBezTo>
                    <a:pt x="22778" y="19996"/>
                    <a:pt x="22837" y="19900"/>
                    <a:pt x="22885" y="19793"/>
                  </a:cubicBezTo>
                  <a:cubicBezTo>
                    <a:pt x="22932" y="19722"/>
                    <a:pt x="22956" y="19638"/>
                    <a:pt x="23004" y="19543"/>
                  </a:cubicBezTo>
                  <a:lnTo>
                    <a:pt x="23016" y="19519"/>
                  </a:lnTo>
                  <a:cubicBezTo>
                    <a:pt x="23051" y="19460"/>
                    <a:pt x="23063" y="19412"/>
                    <a:pt x="23075" y="19365"/>
                  </a:cubicBezTo>
                  <a:cubicBezTo>
                    <a:pt x="23087" y="19317"/>
                    <a:pt x="23123" y="19281"/>
                    <a:pt x="23135" y="19246"/>
                  </a:cubicBezTo>
                  <a:lnTo>
                    <a:pt x="23135" y="19234"/>
                  </a:lnTo>
                  <a:lnTo>
                    <a:pt x="23147" y="19222"/>
                  </a:lnTo>
                  <a:lnTo>
                    <a:pt x="23171" y="19198"/>
                  </a:lnTo>
                  <a:lnTo>
                    <a:pt x="23182" y="19174"/>
                  </a:lnTo>
                  <a:lnTo>
                    <a:pt x="23194" y="19138"/>
                  </a:lnTo>
                  <a:lnTo>
                    <a:pt x="23194" y="19127"/>
                  </a:lnTo>
                  <a:lnTo>
                    <a:pt x="23194" y="19115"/>
                  </a:lnTo>
                  <a:lnTo>
                    <a:pt x="23194" y="19103"/>
                  </a:lnTo>
                  <a:lnTo>
                    <a:pt x="23206" y="19067"/>
                  </a:lnTo>
                  <a:cubicBezTo>
                    <a:pt x="23290" y="18888"/>
                    <a:pt x="23361" y="18710"/>
                    <a:pt x="23421" y="18531"/>
                  </a:cubicBezTo>
                  <a:cubicBezTo>
                    <a:pt x="23444" y="18460"/>
                    <a:pt x="23480" y="18400"/>
                    <a:pt x="23492" y="18329"/>
                  </a:cubicBezTo>
                  <a:cubicBezTo>
                    <a:pt x="23540" y="18222"/>
                    <a:pt x="23587" y="18103"/>
                    <a:pt x="23623" y="17984"/>
                  </a:cubicBezTo>
                  <a:lnTo>
                    <a:pt x="23647" y="17948"/>
                  </a:lnTo>
                  <a:cubicBezTo>
                    <a:pt x="23659" y="17924"/>
                    <a:pt x="23659" y="17912"/>
                    <a:pt x="23671" y="17876"/>
                  </a:cubicBezTo>
                  <a:cubicBezTo>
                    <a:pt x="23683" y="17853"/>
                    <a:pt x="23706" y="17829"/>
                    <a:pt x="23706" y="17805"/>
                  </a:cubicBezTo>
                  <a:cubicBezTo>
                    <a:pt x="23706" y="17793"/>
                    <a:pt x="23718" y="17793"/>
                    <a:pt x="23718" y="17769"/>
                  </a:cubicBezTo>
                  <a:lnTo>
                    <a:pt x="23718" y="17757"/>
                  </a:lnTo>
                  <a:cubicBezTo>
                    <a:pt x="23718" y="17757"/>
                    <a:pt x="23718" y="17745"/>
                    <a:pt x="23730" y="17745"/>
                  </a:cubicBezTo>
                  <a:lnTo>
                    <a:pt x="23730" y="17733"/>
                  </a:lnTo>
                  <a:lnTo>
                    <a:pt x="23718" y="17710"/>
                  </a:lnTo>
                  <a:lnTo>
                    <a:pt x="23683" y="17710"/>
                  </a:lnTo>
                  <a:lnTo>
                    <a:pt x="23659" y="17745"/>
                  </a:lnTo>
                  <a:lnTo>
                    <a:pt x="23659" y="17757"/>
                  </a:lnTo>
                  <a:lnTo>
                    <a:pt x="23647" y="17793"/>
                  </a:lnTo>
                  <a:lnTo>
                    <a:pt x="23623" y="17817"/>
                  </a:lnTo>
                  <a:cubicBezTo>
                    <a:pt x="23599" y="17853"/>
                    <a:pt x="23587" y="17876"/>
                    <a:pt x="23552" y="17924"/>
                  </a:cubicBezTo>
                  <a:lnTo>
                    <a:pt x="23540" y="17948"/>
                  </a:lnTo>
                  <a:cubicBezTo>
                    <a:pt x="23528" y="17984"/>
                    <a:pt x="23492" y="18007"/>
                    <a:pt x="23480" y="18055"/>
                  </a:cubicBezTo>
                  <a:lnTo>
                    <a:pt x="23468" y="18067"/>
                  </a:lnTo>
                  <a:cubicBezTo>
                    <a:pt x="23421" y="18150"/>
                    <a:pt x="23361" y="18234"/>
                    <a:pt x="23313" y="18305"/>
                  </a:cubicBezTo>
                  <a:lnTo>
                    <a:pt x="23302" y="18341"/>
                  </a:lnTo>
                  <a:cubicBezTo>
                    <a:pt x="23254" y="18412"/>
                    <a:pt x="23218" y="18507"/>
                    <a:pt x="23171" y="18579"/>
                  </a:cubicBezTo>
                  <a:cubicBezTo>
                    <a:pt x="23159" y="18603"/>
                    <a:pt x="23135" y="18650"/>
                    <a:pt x="23123" y="18686"/>
                  </a:cubicBezTo>
                  <a:cubicBezTo>
                    <a:pt x="23099" y="18746"/>
                    <a:pt x="23051" y="18817"/>
                    <a:pt x="23016" y="18876"/>
                  </a:cubicBezTo>
                  <a:cubicBezTo>
                    <a:pt x="22813" y="19293"/>
                    <a:pt x="22635" y="19638"/>
                    <a:pt x="22468" y="19948"/>
                  </a:cubicBezTo>
                  <a:lnTo>
                    <a:pt x="22420" y="20031"/>
                  </a:lnTo>
                  <a:cubicBezTo>
                    <a:pt x="22349" y="20186"/>
                    <a:pt x="22266" y="20329"/>
                    <a:pt x="22182" y="20496"/>
                  </a:cubicBezTo>
                  <a:lnTo>
                    <a:pt x="22147" y="20567"/>
                  </a:lnTo>
                  <a:cubicBezTo>
                    <a:pt x="22063" y="20722"/>
                    <a:pt x="21980" y="20889"/>
                    <a:pt x="21885" y="21032"/>
                  </a:cubicBezTo>
                  <a:cubicBezTo>
                    <a:pt x="21754" y="21258"/>
                    <a:pt x="21611" y="21484"/>
                    <a:pt x="21444" y="21674"/>
                  </a:cubicBezTo>
                  <a:lnTo>
                    <a:pt x="21408" y="21722"/>
                  </a:lnTo>
                  <a:lnTo>
                    <a:pt x="21397" y="21734"/>
                  </a:lnTo>
                  <a:lnTo>
                    <a:pt x="21385" y="21746"/>
                  </a:lnTo>
                  <a:cubicBezTo>
                    <a:pt x="21349" y="21782"/>
                    <a:pt x="21337" y="21805"/>
                    <a:pt x="21313" y="21841"/>
                  </a:cubicBezTo>
                  <a:lnTo>
                    <a:pt x="21266" y="21877"/>
                  </a:lnTo>
                  <a:cubicBezTo>
                    <a:pt x="21218" y="21936"/>
                    <a:pt x="21170" y="21984"/>
                    <a:pt x="21135" y="22044"/>
                  </a:cubicBezTo>
                  <a:cubicBezTo>
                    <a:pt x="21051" y="22151"/>
                    <a:pt x="20968" y="22258"/>
                    <a:pt x="20896" y="22353"/>
                  </a:cubicBezTo>
                  <a:cubicBezTo>
                    <a:pt x="20873" y="22389"/>
                    <a:pt x="20861" y="22401"/>
                    <a:pt x="20849" y="22436"/>
                  </a:cubicBezTo>
                  <a:cubicBezTo>
                    <a:pt x="20777" y="22532"/>
                    <a:pt x="20718" y="22639"/>
                    <a:pt x="20658" y="22734"/>
                  </a:cubicBezTo>
                  <a:cubicBezTo>
                    <a:pt x="20635" y="22746"/>
                    <a:pt x="20635" y="22758"/>
                    <a:pt x="20623" y="22770"/>
                  </a:cubicBezTo>
                  <a:lnTo>
                    <a:pt x="20611" y="22806"/>
                  </a:lnTo>
                  <a:lnTo>
                    <a:pt x="20599" y="22829"/>
                  </a:lnTo>
                  <a:lnTo>
                    <a:pt x="20575" y="22853"/>
                  </a:lnTo>
                  <a:lnTo>
                    <a:pt x="20563" y="22865"/>
                  </a:lnTo>
                  <a:cubicBezTo>
                    <a:pt x="20551" y="22877"/>
                    <a:pt x="20551" y="22889"/>
                    <a:pt x="20539" y="22913"/>
                  </a:cubicBezTo>
                  <a:cubicBezTo>
                    <a:pt x="20492" y="22984"/>
                    <a:pt x="20444" y="23056"/>
                    <a:pt x="20396" y="23115"/>
                  </a:cubicBezTo>
                  <a:cubicBezTo>
                    <a:pt x="20373" y="23163"/>
                    <a:pt x="20337" y="23210"/>
                    <a:pt x="20301" y="23270"/>
                  </a:cubicBezTo>
                  <a:cubicBezTo>
                    <a:pt x="20265" y="23306"/>
                    <a:pt x="20242" y="23341"/>
                    <a:pt x="20206" y="23365"/>
                  </a:cubicBezTo>
                  <a:lnTo>
                    <a:pt x="20194" y="23389"/>
                  </a:lnTo>
                  <a:cubicBezTo>
                    <a:pt x="20158" y="23413"/>
                    <a:pt x="20134" y="23460"/>
                    <a:pt x="20099" y="23484"/>
                  </a:cubicBezTo>
                  <a:lnTo>
                    <a:pt x="20003" y="23591"/>
                  </a:lnTo>
                  <a:lnTo>
                    <a:pt x="19968" y="23627"/>
                  </a:lnTo>
                  <a:cubicBezTo>
                    <a:pt x="19849" y="23722"/>
                    <a:pt x="19730" y="23829"/>
                    <a:pt x="19599" y="23937"/>
                  </a:cubicBezTo>
                  <a:cubicBezTo>
                    <a:pt x="19563" y="23960"/>
                    <a:pt x="19527" y="23996"/>
                    <a:pt x="19492" y="24020"/>
                  </a:cubicBezTo>
                  <a:lnTo>
                    <a:pt x="19468" y="24056"/>
                  </a:lnTo>
                  <a:cubicBezTo>
                    <a:pt x="19384" y="24115"/>
                    <a:pt x="19313" y="24175"/>
                    <a:pt x="19253" y="24234"/>
                  </a:cubicBezTo>
                  <a:lnTo>
                    <a:pt x="19146" y="24341"/>
                  </a:lnTo>
                  <a:cubicBezTo>
                    <a:pt x="19122" y="24365"/>
                    <a:pt x="19087" y="24413"/>
                    <a:pt x="19063" y="24437"/>
                  </a:cubicBezTo>
                  <a:cubicBezTo>
                    <a:pt x="18944" y="24591"/>
                    <a:pt x="18825" y="24758"/>
                    <a:pt x="18718" y="24949"/>
                  </a:cubicBezTo>
                  <a:cubicBezTo>
                    <a:pt x="18658" y="25032"/>
                    <a:pt x="18599" y="25139"/>
                    <a:pt x="18551" y="25246"/>
                  </a:cubicBezTo>
                  <a:cubicBezTo>
                    <a:pt x="18515" y="25318"/>
                    <a:pt x="18468" y="25413"/>
                    <a:pt x="18420" y="25484"/>
                  </a:cubicBezTo>
                  <a:cubicBezTo>
                    <a:pt x="18408" y="25508"/>
                    <a:pt x="18372" y="25544"/>
                    <a:pt x="18360" y="25568"/>
                  </a:cubicBezTo>
                  <a:cubicBezTo>
                    <a:pt x="18349" y="25604"/>
                    <a:pt x="18313" y="25627"/>
                    <a:pt x="18301" y="25651"/>
                  </a:cubicBezTo>
                  <a:cubicBezTo>
                    <a:pt x="18289" y="25663"/>
                    <a:pt x="18277" y="25687"/>
                    <a:pt x="18253" y="25711"/>
                  </a:cubicBezTo>
                  <a:lnTo>
                    <a:pt x="18218" y="25746"/>
                  </a:lnTo>
                  <a:cubicBezTo>
                    <a:pt x="18194" y="25770"/>
                    <a:pt x="18182" y="25794"/>
                    <a:pt x="18170" y="25806"/>
                  </a:cubicBezTo>
                  <a:lnTo>
                    <a:pt x="18134" y="25854"/>
                  </a:lnTo>
                  <a:cubicBezTo>
                    <a:pt x="18098" y="25913"/>
                    <a:pt x="18039" y="25961"/>
                    <a:pt x="17991" y="26020"/>
                  </a:cubicBezTo>
                  <a:lnTo>
                    <a:pt x="17944" y="26068"/>
                  </a:lnTo>
                  <a:cubicBezTo>
                    <a:pt x="17944" y="26044"/>
                    <a:pt x="17956" y="26032"/>
                    <a:pt x="17956" y="26032"/>
                  </a:cubicBezTo>
                  <a:cubicBezTo>
                    <a:pt x="17991" y="25961"/>
                    <a:pt x="18039" y="25889"/>
                    <a:pt x="18075" y="25794"/>
                  </a:cubicBezTo>
                  <a:cubicBezTo>
                    <a:pt x="18170" y="25592"/>
                    <a:pt x="18241" y="25413"/>
                    <a:pt x="18289" y="25246"/>
                  </a:cubicBezTo>
                  <a:cubicBezTo>
                    <a:pt x="18349" y="25068"/>
                    <a:pt x="18372" y="24877"/>
                    <a:pt x="18420" y="24675"/>
                  </a:cubicBezTo>
                  <a:cubicBezTo>
                    <a:pt x="18468" y="24496"/>
                    <a:pt x="18491" y="24306"/>
                    <a:pt x="18551" y="24127"/>
                  </a:cubicBezTo>
                  <a:lnTo>
                    <a:pt x="18551" y="24115"/>
                  </a:lnTo>
                  <a:lnTo>
                    <a:pt x="18575" y="24068"/>
                  </a:lnTo>
                  <a:cubicBezTo>
                    <a:pt x="18646" y="23818"/>
                    <a:pt x="18718" y="23544"/>
                    <a:pt x="18777" y="23282"/>
                  </a:cubicBezTo>
                  <a:cubicBezTo>
                    <a:pt x="18813" y="23175"/>
                    <a:pt x="18825" y="23056"/>
                    <a:pt x="18849" y="22948"/>
                  </a:cubicBezTo>
                  <a:cubicBezTo>
                    <a:pt x="18884" y="22794"/>
                    <a:pt x="18932" y="22627"/>
                    <a:pt x="18956" y="22460"/>
                  </a:cubicBezTo>
                  <a:cubicBezTo>
                    <a:pt x="18991" y="22377"/>
                    <a:pt x="19015" y="22282"/>
                    <a:pt x="19063" y="22175"/>
                  </a:cubicBezTo>
                  <a:cubicBezTo>
                    <a:pt x="19122" y="22055"/>
                    <a:pt x="19182" y="21924"/>
                    <a:pt x="19253" y="21794"/>
                  </a:cubicBezTo>
                  <a:cubicBezTo>
                    <a:pt x="19301" y="21722"/>
                    <a:pt x="19325" y="21639"/>
                    <a:pt x="19372" y="21579"/>
                  </a:cubicBezTo>
                  <a:cubicBezTo>
                    <a:pt x="19408" y="21543"/>
                    <a:pt x="19432" y="21496"/>
                    <a:pt x="19468" y="21436"/>
                  </a:cubicBezTo>
                  <a:cubicBezTo>
                    <a:pt x="19563" y="21258"/>
                    <a:pt x="19646" y="21067"/>
                    <a:pt x="19718" y="20889"/>
                  </a:cubicBezTo>
                  <a:lnTo>
                    <a:pt x="19801" y="20662"/>
                  </a:lnTo>
                  <a:cubicBezTo>
                    <a:pt x="19896" y="20484"/>
                    <a:pt x="19968" y="20317"/>
                    <a:pt x="20063" y="20150"/>
                  </a:cubicBezTo>
                  <a:cubicBezTo>
                    <a:pt x="20099" y="20067"/>
                    <a:pt x="20158" y="20008"/>
                    <a:pt x="20206" y="19936"/>
                  </a:cubicBezTo>
                  <a:cubicBezTo>
                    <a:pt x="20254" y="19889"/>
                    <a:pt x="20277" y="19841"/>
                    <a:pt x="20325" y="19793"/>
                  </a:cubicBezTo>
                  <a:cubicBezTo>
                    <a:pt x="20373" y="19758"/>
                    <a:pt x="20432" y="19710"/>
                    <a:pt x="20492" y="19662"/>
                  </a:cubicBezTo>
                  <a:cubicBezTo>
                    <a:pt x="20563" y="19615"/>
                    <a:pt x="20623" y="19579"/>
                    <a:pt x="20694" y="19531"/>
                  </a:cubicBezTo>
                  <a:cubicBezTo>
                    <a:pt x="20777" y="19484"/>
                    <a:pt x="20861" y="19436"/>
                    <a:pt x="20968" y="19400"/>
                  </a:cubicBezTo>
                  <a:cubicBezTo>
                    <a:pt x="21075" y="19353"/>
                    <a:pt x="21170" y="19305"/>
                    <a:pt x="21266" y="19281"/>
                  </a:cubicBezTo>
                  <a:lnTo>
                    <a:pt x="21325" y="19246"/>
                  </a:lnTo>
                  <a:cubicBezTo>
                    <a:pt x="21432" y="19198"/>
                    <a:pt x="21516" y="19174"/>
                    <a:pt x="21623" y="19127"/>
                  </a:cubicBezTo>
                  <a:lnTo>
                    <a:pt x="21635" y="19127"/>
                  </a:lnTo>
                  <a:cubicBezTo>
                    <a:pt x="21730" y="19103"/>
                    <a:pt x="21813" y="19067"/>
                    <a:pt x="21885" y="19019"/>
                  </a:cubicBezTo>
                  <a:cubicBezTo>
                    <a:pt x="21980" y="18984"/>
                    <a:pt x="22051" y="18924"/>
                    <a:pt x="22123" y="18865"/>
                  </a:cubicBezTo>
                  <a:lnTo>
                    <a:pt x="22301" y="18722"/>
                  </a:lnTo>
                  <a:lnTo>
                    <a:pt x="22361" y="18686"/>
                  </a:lnTo>
                  <a:lnTo>
                    <a:pt x="22587" y="18507"/>
                  </a:lnTo>
                  <a:cubicBezTo>
                    <a:pt x="22694" y="18424"/>
                    <a:pt x="22778" y="18353"/>
                    <a:pt x="22885" y="18269"/>
                  </a:cubicBezTo>
                  <a:cubicBezTo>
                    <a:pt x="22932" y="18222"/>
                    <a:pt x="22992" y="18186"/>
                    <a:pt x="23040" y="18150"/>
                  </a:cubicBezTo>
                  <a:cubicBezTo>
                    <a:pt x="23063" y="18114"/>
                    <a:pt x="23111" y="18091"/>
                    <a:pt x="23159" y="18055"/>
                  </a:cubicBezTo>
                  <a:cubicBezTo>
                    <a:pt x="23182" y="18031"/>
                    <a:pt x="23230" y="17995"/>
                    <a:pt x="23254" y="17984"/>
                  </a:cubicBezTo>
                  <a:cubicBezTo>
                    <a:pt x="23290" y="17972"/>
                    <a:pt x="23302" y="17948"/>
                    <a:pt x="23337" y="17924"/>
                  </a:cubicBezTo>
                  <a:cubicBezTo>
                    <a:pt x="23373" y="17876"/>
                    <a:pt x="23421" y="17853"/>
                    <a:pt x="23480" y="17805"/>
                  </a:cubicBezTo>
                  <a:cubicBezTo>
                    <a:pt x="23552" y="17745"/>
                    <a:pt x="23647" y="17686"/>
                    <a:pt x="23754" y="17638"/>
                  </a:cubicBezTo>
                  <a:lnTo>
                    <a:pt x="23837" y="17591"/>
                  </a:lnTo>
                  <a:close/>
                  <a:moveTo>
                    <a:pt x="8835" y="29937"/>
                  </a:moveTo>
                  <a:lnTo>
                    <a:pt x="8871" y="29997"/>
                  </a:lnTo>
                  <a:cubicBezTo>
                    <a:pt x="8847" y="29961"/>
                    <a:pt x="8835" y="29949"/>
                    <a:pt x="8835" y="29937"/>
                  </a:cubicBezTo>
                  <a:close/>
                  <a:moveTo>
                    <a:pt x="7085" y="18722"/>
                  </a:moveTo>
                  <a:cubicBezTo>
                    <a:pt x="7097" y="18722"/>
                    <a:pt x="7097" y="18734"/>
                    <a:pt x="7109" y="18734"/>
                  </a:cubicBezTo>
                  <a:lnTo>
                    <a:pt x="7121" y="18757"/>
                  </a:lnTo>
                  <a:lnTo>
                    <a:pt x="7145" y="18769"/>
                  </a:lnTo>
                  <a:cubicBezTo>
                    <a:pt x="7276" y="18841"/>
                    <a:pt x="7371" y="18912"/>
                    <a:pt x="7478" y="19007"/>
                  </a:cubicBezTo>
                  <a:cubicBezTo>
                    <a:pt x="7573" y="19079"/>
                    <a:pt x="7645" y="19150"/>
                    <a:pt x="7716" y="19246"/>
                  </a:cubicBezTo>
                  <a:lnTo>
                    <a:pt x="7788" y="19317"/>
                  </a:lnTo>
                  <a:cubicBezTo>
                    <a:pt x="7931" y="19448"/>
                    <a:pt x="8026" y="19567"/>
                    <a:pt x="8133" y="19674"/>
                  </a:cubicBezTo>
                  <a:lnTo>
                    <a:pt x="8169" y="19722"/>
                  </a:lnTo>
                  <a:lnTo>
                    <a:pt x="8204" y="19769"/>
                  </a:lnTo>
                  <a:cubicBezTo>
                    <a:pt x="8312" y="19889"/>
                    <a:pt x="8431" y="20008"/>
                    <a:pt x="8538" y="20127"/>
                  </a:cubicBezTo>
                  <a:cubicBezTo>
                    <a:pt x="8609" y="20210"/>
                    <a:pt x="8681" y="20281"/>
                    <a:pt x="8764" y="20377"/>
                  </a:cubicBezTo>
                  <a:cubicBezTo>
                    <a:pt x="8835" y="20448"/>
                    <a:pt x="8895" y="20520"/>
                    <a:pt x="8966" y="20615"/>
                  </a:cubicBezTo>
                  <a:lnTo>
                    <a:pt x="9062" y="20698"/>
                  </a:lnTo>
                  <a:cubicBezTo>
                    <a:pt x="9157" y="20805"/>
                    <a:pt x="9264" y="20924"/>
                    <a:pt x="9359" y="21055"/>
                  </a:cubicBezTo>
                  <a:cubicBezTo>
                    <a:pt x="9383" y="21103"/>
                    <a:pt x="9431" y="21162"/>
                    <a:pt x="9455" y="21222"/>
                  </a:cubicBezTo>
                  <a:cubicBezTo>
                    <a:pt x="9490" y="21282"/>
                    <a:pt x="9538" y="21353"/>
                    <a:pt x="9562" y="21436"/>
                  </a:cubicBezTo>
                  <a:cubicBezTo>
                    <a:pt x="9597" y="21508"/>
                    <a:pt x="9621" y="21567"/>
                    <a:pt x="9657" y="21639"/>
                  </a:cubicBezTo>
                  <a:lnTo>
                    <a:pt x="9657" y="21651"/>
                  </a:lnTo>
                  <a:cubicBezTo>
                    <a:pt x="9681" y="21734"/>
                    <a:pt x="9693" y="21794"/>
                    <a:pt x="9728" y="21865"/>
                  </a:cubicBezTo>
                  <a:cubicBezTo>
                    <a:pt x="9740" y="21936"/>
                    <a:pt x="9776" y="21996"/>
                    <a:pt x="9788" y="22067"/>
                  </a:cubicBezTo>
                  <a:lnTo>
                    <a:pt x="9800" y="22151"/>
                  </a:lnTo>
                  <a:cubicBezTo>
                    <a:pt x="9800" y="22175"/>
                    <a:pt x="9812" y="22210"/>
                    <a:pt x="9812" y="22234"/>
                  </a:cubicBezTo>
                  <a:cubicBezTo>
                    <a:pt x="9812" y="22270"/>
                    <a:pt x="9836" y="22305"/>
                    <a:pt x="9836" y="22341"/>
                  </a:cubicBezTo>
                  <a:cubicBezTo>
                    <a:pt x="9836" y="22353"/>
                    <a:pt x="9836" y="22389"/>
                    <a:pt x="9847" y="22401"/>
                  </a:cubicBezTo>
                  <a:cubicBezTo>
                    <a:pt x="9859" y="22484"/>
                    <a:pt x="9871" y="22579"/>
                    <a:pt x="9871" y="22663"/>
                  </a:cubicBezTo>
                  <a:lnTo>
                    <a:pt x="9871" y="22686"/>
                  </a:lnTo>
                  <a:lnTo>
                    <a:pt x="9871" y="22698"/>
                  </a:lnTo>
                  <a:lnTo>
                    <a:pt x="9895" y="22770"/>
                  </a:lnTo>
                  <a:cubicBezTo>
                    <a:pt x="9919" y="23020"/>
                    <a:pt x="9955" y="23282"/>
                    <a:pt x="10026" y="23520"/>
                  </a:cubicBezTo>
                  <a:cubicBezTo>
                    <a:pt x="10038" y="23591"/>
                    <a:pt x="10050" y="23651"/>
                    <a:pt x="10086" y="23710"/>
                  </a:cubicBezTo>
                  <a:cubicBezTo>
                    <a:pt x="10097" y="23770"/>
                    <a:pt x="10133" y="23829"/>
                    <a:pt x="10145" y="23877"/>
                  </a:cubicBezTo>
                  <a:cubicBezTo>
                    <a:pt x="10157" y="23913"/>
                    <a:pt x="10193" y="23960"/>
                    <a:pt x="10217" y="24020"/>
                  </a:cubicBezTo>
                  <a:cubicBezTo>
                    <a:pt x="10252" y="24068"/>
                    <a:pt x="10276" y="24127"/>
                    <a:pt x="10312" y="24187"/>
                  </a:cubicBezTo>
                  <a:cubicBezTo>
                    <a:pt x="10348" y="24246"/>
                    <a:pt x="10383" y="24306"/>
                    <a:pt x="10431" y="24365"/>
                  </a:cubicBezTo>
                  <a:lnTo>
                    <a:pt x="10443" y="24389"/>
                  </a:lnTo>
                  <a:cubicBezTo>
                    <a:pt x="10467" y="24437"/>
                    <a:pt x="10502" y="24496"/>
                    <a:pt x="10526" y="24544"/>
                  </a:cubicBezTo>
                  <a:cubicBezTo>
                    <a:pt x="10550" y="24591"/>
                    <a:pt x="10574" y="24615"/>
                    <a:pt x="10586" y="24663"/>
                  </a:cubicBezTo>
                  <a:cubicBezTo>
                    <a:pt x="10621" y="24734"/>
                    <a:pt x="10633" y="24794"/>
                    <a:pt x="10645" y="24889"/>
                  </a:cubicBezTo>
                  <a:lnTo>
                    <a:pt x="10645" y="24901"/>
                  </a:lnTo>
                  <a:cubicBezTo>
                    <a:pt x="10669" y="24961"/>
                    <a:pt x="10681" y="25020"/>
                    <a:pt x="10681" y="25080"/>
                  </a:cubicBezTo>
                  <a:cubicBezTo>
                    <a:pt x="10693" y="25139"/>
                    <a:pt x="10693" y="25199"/>
                    <a:pt x="10705" y="25258"/>
                  </a:cubicBezTo>
                  <a:lnTo>
                    <a:pt x="10705" y="25270"/>
                  </a:lnTo>
                  <a:lnTo>
                    <a:pt x="10705" y="25306"/>
                  </a:lnTo>
                  <a:lnTo>
                    <a:pt x="10705" y="25389"/>
                  </a:lnTo>
                  <a:lnTo>
                    <a:pt x="10705" y="25520"/>
                  </a:lnTo>
                  <a:cubicBezTo>
                    <a:pt x="10705" y="25627"/>
                    <a:pt x="10705" y="25734"/>
                    <a:pt x="10693" y="25842"/>
                  </a:cubicBezTo>
                  <a:lnTo>
                    <a:pt x="10693" y="25901"/>
                  </a:lnTo>
                  <a:cubicBezTo>
                    <a:pt x="10693" y="25937"/>
                    <a:pt x="10693" y="25973"/>
                    <a:pt x="10681" y="26020"/>
                  </a:cubicBezTo>
                  <a:cubicBezTo>
                    <a:pt x="10681" y="26044"/>
                    <a:pt x="10669" y="26092"/>
                    <a:pt x="10669" y="26115"/>
                  </a:cubicBezTo>
                  <a:lnTo>
                    <a:pt x="10669" y="26175"/>
                  </a:lnTo>
                  <a:lnTo>
                    <a:pt x="10669" y="26211"/>
                  </a:lnTo>
                  <a:cubicBezTo>
                    <a:pt x="10669" y="26223"/>
                    <a:pt x="10669" y="26235"/>
                    <a:pt x="10657" y="26270"/>
                  </a:cubicBezTo>
                  <a:lnTo>
                    <a:pt x="10657" y="26294"/>
                  </a:lnTo>
                  <a:cubicBezTo>
                    <a:pt x="10657" y="26318"/>
                    <a:pt x="10657" y="26330"/>
                    <a:pt x="10633" y="26354"/>
                  </a:cubicBezTo>
                  <a:lnTo>
                    <a:pt x="10598" y="26508"/>
                  </a:lnTo>
                  <a:cubicBezTo>
                    <a:pt x="10562" y="26580"/>
                    <a:pt x="10538" y="26675"/>
                    <a:pt x="10502" y="26758"/>
                  </a:cubicBezTo>
                  <a:lnTo>
                    <a:pt x="10419" y="26985"/>
                  </a:lnTo>
                  <a:cubicBezTo>
                    <a:pt x="10359" y="27104"/>
                    <a:pt x="10312" y="27211"/>
                    <a:pt x="10252" y="27330"/>
                  </a:cubicBezTo>
                  <a:cubicBezTo>
                    <a:pt x="10217" y="27401"/>
                    <a:pt x="10181" y="27473"/>
                    <a:pt x="10145" y="27532"/>
                  </a:cubicBezTo>
                  <a:cubicBezTo>
                    <a:pt x="10097" y="27639"/>
                    <a:pt x="10038" y="27747"/>
                    <a:pt x="10002" y="27866"/>
                  </a:cubicBezTo>
                  <a:cubicBezTo>
                    <a:pt x="9978" y="27901"/>
                    <a:pt x="9967" y="27937"/>
                    <a:pt x="9943" y="27985"/>
                  </a:cubicBezTo>
                  <a:cubicBezTo>
                    <a:pt x="9943" y="27997"/>
                    <a:pt x="9919" y="28009"/>
                    <a:pt x="9919" y="28020"/>
                  </a:cubicBezTo>
                  <a:cubicBezTo>
                    <a:pt x="9907" y="28056"/>
                    <a:pt x="9895" y="28080"/>
                    <a:pt x="9883" y="28128"/>
                  </a:cubicBezTo>
                  <a:lnTo>
                    <a:pt x="9859" y="28187"/>
                  </a:lnTo>
                  <a:lnTo>
                    <a:pt x="9824" y="28318"/>
                  </a:lnTo>
                  <a:lnTo>
                    <a:pt x="9800" y="28378"/>
                  </a:lnTo>
                  <a:cubicBezTo>
                    <a:pt x="9788" y="28425"/>
                    <a:pt x="9776" y="28473"/>
                    <a:pt x="9764" y="28532"/>
                  </a:cubicBezTo>
                  <a:cubicBezTo>
                    <a:pt x="9728" y="28675"/>
                    <a:pt x="9681" y="28830"/>
                    <a:pt x="9657" y="28973"/>
                  </a:cubicBezTo>
                  <a:cubicBezTo>
                    <a:pt x="9597" y="29199"/>
                    <a:pt x="9550" y="29425"/>
                    <a:pt x="9502" y="29664"/>
                  </a:cubicBezTo>
                  <a:cubicBezTo>
                    <a:pt x="9490" y="29711"/>
                    <a:pt x="9478" y="29771"/>
                    <a:pt x="9478" y="29806"/>
                  </a:cubicBezTo>
                  <a:lnTo>
                    <a:pt x="9383" y="30211"/>
                  </a:lnTo>
                  <a:cubicBezTo>
                    <a:pt x="9359" y="30342"/>
                    <a:pt x="9324" y="30497"/>
                    <a:pt x="9300" y="30640"/>
                  </a:cubicBezTo>
                  <a:cubicBezTo>
                    <a:pt x="9288" y="30699"/>
                    <a:pt x="9288" y="30759"/>
                    <a:pt x="9264" y="30807"/>
                  </a:cubicBezTo>
                  <a:cubicBezTo>
                    <a:pt x="9252" y="30866"/>
                    <a:pt x="9252" y="30926"/>
                    <a:pt x="9240" y="30985"/>
                  </a:cubicBezTo>
                  <a:cubicBezTo>
                    <a:pt x="9228" y="30937"/>
                    <a:pt x="9205" y="30914"/>
                    <a:pt x="9193" y="30866"/>
                  </a:cubicBezTo>
                  <a:cubicBezTo>
                    <a:pt x="9169" y="30640"/>
                    <a:pt x="9121" y="30390"/>
                    <a:pt x="9074" y="30104"/>
                  </a:cubicBezTo>
                  <a:cubicBezTo>
                    <a:pt x="9062" y="30021"/>
                    <a:pt x="9026" y="29925"/>
                    <a:pt x="9014" y="29830"/>
                  </a:cubicBezTo>
                  <a:cubicBezTo>
                    <a:pt x="9002" y="29723"/>
                    <a:pt x="8966" y="29628"/>
                    <a:pt x="8954" y="29533"/>
                  </a:cubicBezTo>
                  <a:cubicBezTo>
                    <a:pt x="8943" y="29425"/>
                    <a:pt x="8907" y="29330"/>
                    <a:pt x="8895" y="29235"/>
                  </a:cubicBezTo>
                  <a:lnTo>
                    <a:pt x="8883" y="29175"/>
                  </a:lnTo>
                  <a:cubicBezTo>
                    <a:pt x="8871" y="29092"/>
                    <a:pt x="8847" y="29009"/>
                    <a:pt x="8835" y="28913"/>
                  </a:cubicBezTo>
                  <a:cubicBezTo>
                    <a:pt x="8812" y="28818"/>
                    <a:pt x="8788" y="28711"/>
                    <a:pt x="8764" y="28604"/>
                  </a:cubicBezTo>
                  <a:lnTo>
                    <a:pt x="8716" y="28473"/>
                  </a:lnTo>
                  <a:cubicBezTo>
                    <a:pt x="8704" y="28425"/>
                    <a:pt x="8669" y="28378"/>
                    <a:pt x="8645" y="28342"/>
                  </a:cubicBezTo>
                  <a:lnTo>
                    <a:pt x="8514" y="28068"/>
                  </a:lnTo>
                  <a:lnTo>
                    <a:pt x="8419" y="27842"/>
                  </a:lnTo>
                  <a:lnTo>
                    <a:pt x="8407" y="27806"/>
                  </a:lnTo>
                  <a:lnTo>
                    <a:pt x="8407" y="27782"/>
                  </a:lnTo>
                  <a:lnTo>
                    <a:pt x="8395" y="27770"/>
                  </a:lnTo>
                  <a:lnTo>
                    <a:pt x="8359" y="27711"/>
                  </a:lnTo>
                  <a:cubicBezTo>
                    <a:pt x="8335" y="27639"/>
                    <a:pt x="8300" y="27544"/>
                    <a:pt x="8276" y="27473"/>
                  </a:cubicBezTo>
                  <a:cubicBezTo>
                    <a:pt x="8228" y="27366"/>
                    <a:pt x="8192" y="27270"/>
                    <a:pt x="8157" y="27163"/>
                  </a:cubicBezTo>
                  <a:cubicBezTo>
                    <a:pt x="8097" y="27008"/>
                    <a:pt x="8050" y="26877"/>
                    <a:pt x="7990" y="26735"/>
                  </a:cubicBezTo>
                  <a:lnTo>
                    <a:pt x="7942" y="26592"/>
                  </a:lnTo>
                  <a:cubicBezTo>
                    <a:pt x="7919" y="26532"/>
                    <a:pt x="7895" y="26473"/>
                    <a:pt x="7871" y="26413"/>
                  </a:cubicBezTo>
                  <a:cubicBezTo>
                    <a:pt x="7823" y="26294"/>
                    <a:pt x="7776" y="26163"/>
                    <a:pt x="7740" y="26044"/>
                  </a:cubicBezTo>
                  <a:cubicBezTo>
                    <a:pt x="7704" y="25937"/>
                    <a:pt x="7681" y="25854"/>
                    <a:pt x="7645" y="25746"/>
                  </a:cubicBezTo>
                  <a:cubicBezTo>
                    <a:pt x="7621" y="25663"/>
                    <a:pt x="7585" y="25568"/>
                    <a:pt x="7573" y="25484"/>
                  </a:cubicBezTo>
                  <a:cubicBezTo>
                    <a:pt x="7514" y="25246"/>
                    <a:pt x="7478" y="25008"/>
                    <a:pt x="7454" y="24806"/>
                  </a:cubicBezTo>
                  <a:lnTo>
                    <a:pt x="7419" y="24615"/>
                  </a:lnTo>
                  <a:cubicBezTo>
                    <a:pt x="7407" y="24449"/>
                    <a:pt x="7383" y="24306"/>
                    <a:pt x="7359" y="24139"/>
                  </a:cubicBezTo>
                  <a:lnTo>
                    <a:pt x="7359" y="24091"/>
                  </a:lnTo>
                  <a:lnTo>
                    <a:pt x="7359" y="24056"/>
                  </a:lnTo>
                  <a:cubicBezTo>
                    <a:pt x="7347" y="23913"/>
                    <a:pt x="7335" y="23770"/>
                    <a:pt x="7300" y="23615"/>
                  </a:cubicBezTo>
                  <a:cubicBezTo>
                    <a:pt x="7288" y="23556"/>
                    <a:pt x="7288" y="23496"/>
                    <a:pt x="7276" y="23425"/>
                  </a:cubicBezTo>
                  <a:cubicBezTo>
                    <a:pt x="7240" y="23187"/>
                    <a:pt x="7228" y="22996"/>
                    <a:pt x="7216" y="22817"/>
                  </a:cubicBezTo>
                  <a:cubicBezTo>
                    <a:pt x="7204" y="22603"/>
                    <a:pt x="7180" y="22401"/>
                    <a:pt x="7180" y="22186"/>
                  </a:cubicBezTo>
                  <a:lnTo>
                    <a:pt x="7180" y="21877"/>
                  </a:lnTo>
                  <a:lnTo>
                    <a:pt x="7180" y="21770"/>
                  </a:lnTo>
                  <a:lnTo>
                    <a:pt x="7180" y="21567"/>
                  </a:lnTo>
                  <a:cubicBezTo>
                    <a:pt x="7180" y="21377"/>
                    <a:pt x="7145" y="21174"/>
                    <a:pt x="7109" y="20984"/>
                  </a:cubicBezTo>
                  <a:cubicBezTo>
                    <a:pt x="7061" y="21162"/>
                    <a:pt x="7026" y="21329"/>
                    <a:pt x="7002" y="21508"/>
                  </a:cubicBezTo>
                  <a:lnTo>
                    <a:pt x="7002" y="21710"/>
                  </a:lnTo>
                  <a:lnTo>
                    <a:pt x="7002" y="21770"/>
                  </a:lnTo>
                  <a:lnTo>
                    <a:pt x="7002" y="21948"/>
                  </a:lnTo>
                  <a:lnTo>
                    <a:pt x="7002" y="22055"/>
                  </a:lnTo>
                  <a:lnTo>
                    <a:pt x="7002" y="22091"/>
                  </a:lnTo>
                  <a:lnTo>
                    <a:pt x="7002" y="22460"/>
                  </a:lnTo>
                  <a:lnTo>
                    <a:pt x="7002" y="22603"/>
                  </a:lnTo>
                  <a:cubicBezTo>
                    <a:pt x="7002" y="22758"/>
                    <a:pt x="7026" y="22925"/>
                    <a:pt x="7038" y="23079"/>
                  </a:cubicBezTo>
                  <a:cubicBezTo>
                    <a:pt x="7049" y="23246"/>
                    <a:pt x="7061" y="23425"/>
                    <a:pt x="7097" y="23603"/>
                  </a:cubicBezTo>
                  <a:cubicBezTo>
                    <a:pt x="7109" y="23663"/>
                    <a:pt x="7109" y="23722"/>
                    <a:pt x="7121" y="23782"/>
                  </a:cubicBezTo>
                  <a:cubicBezTo>
                    <a:pt x="7145" y="23877"/>
                    <a:pt x="7157" y="23972"/>
                    <a:pt x="7169" y="24068"/>
                  </a:cubicBezTo>
                  <a:cubicBezTo>
                    <a:pt x="7180" y="24234"/>
                    <a:pt x="7216" y="24401"/>
                    <a:pt x="7240" y="24556"/>
                  </a:cubicBezTo>
                  <a:lnTo>
                    <a:pt x="7264" y="24651"/>
                  </a:lnTo>
                  <a:lnTo>
                    <a:pt x="7264" y="24663"/>
                  </a:lnTo>
                  <a:lnTo>
                    <a:pt x="7347" y="25246"/>
                  </a:lnTo>
                  <a:cubicBezTo>
                    <a:pt x="7419" y="25627"/>
                    <a:pt x="7561" y="26020"/>
                    <a:pt x="7681" y="26354"/>
                  </a:cubicBezTo>
                  <a:cubicBezTo>
                    <a:pt x="7740" y="26520"/>
                    <a:pt x="7800" y="26687"/>
                    <a:pt x="7835" y="26830"/>
                  </a:cubicBezTo>
                  <a:lnTo>
                    <a:pt x="7871" y="26913"/>
                  </a:lnTo>
                  <a:cubicBezTo>
                    <a:pt x="7895" y="26985"/>
                    <a:pt x="7931" y="27068"/>
                    <a:pt x="7954" y="27151"/>
                  </a:cubicBezTo>
                  <a:cubicBezTo>
                    <a:pt x="8002" y="27247"/>
                    <a:pt x="8038" y="27366"/>
                    <a:pt x="8073" y="27485"/>
                  </a:cubicBezTo>
                  <a:lnTo>
                    <a:pt x="8121" y="27628"/>
                  </a:lnTo>
                  <a:cubicBezTo>
                    <a:pt x="8169" y="27759"/>
                    <a:pt x="8216" y="27901"/>
                    <a:pt x="8276" y="28056"/>
                  </a:cubicBezTo>
                  <a:cubicBezTo>
                    <a:pt x="8312" y="28163"/>
                    <a:pt x="8359" y="28270"/>
                    <a:pt x="8407" y="28354"/>
                  </a:cubicBezTo>
                  <a:lnTo>
                    <a:pt x="8419" y="28366"/>
                  </a:lnTo>
                  <a:cubicBezTo>
                    <a:pt x="8454" y="28437"/>
                    <a:pt x="8490" y="28521"/>
                    <a:pt x="8526" y="28592"/>
                  </a:cubicBezTo>
                  <a:cubicBezTo>
                    <a:pt x="8538" y="28651"/>
                    <a:pt x="8573" y="28711"/>
                    <a:pt x="8585" y="28759"/>
                  </a:cubicBezTo>
                  <a:cubicBezTo>
                    <a:pt x="8633" y="28937"/>
                    <a:pt x="8657" y="29116"/>
                    <a:pt x="8693" y="29294"/>
                  </a:cubicBezTo>
                  <a:lnTo>
                    <a:pt x="8693" y="29318"/>
                  </a:lnTo>
                  <a:cubicBezTo>
                    <a:pt x="8776" y="29533"/>
                    <a:pt x="8812" y="29735"/>
                    <a:pt x="8835" y="29937"/>
                  </a:cubicBezTo>
                  <a:cubicBezTo>
                    <a:pt x="8824" y="29914"/>
                    <a:pt x="8824" y="29890"/>
                    <a:pt x="8812" y="29878"/>
                  </a:cubicBezTo>
                  <a:cubicBezTo>
                    <a:pt x="8812" y="29854"/>
                    <a:pt x="8788" y="29842"/>
                    <a:pt x="8788" y="29830"/>
                  </a:cubicBezTo>
                  <a:cubicBezTo>
                    <a:pt x="8776" y="29783"/>
                    <a:pt x="8752" y="29723"/>
                    <a:pt x="8716" y="29664"/>
                  </a:cubicBezTo>
                  <a:cubicBezTo>
                    <a:pt x="8657" y="29544"/>
                    <a:pt x="8609" y="29413"/>
                    <a:pt x="8550" y="29294"/>
                  </a:cubicBezTo>
                  <a:cubicBezTo>
                    <a:pt x="8490" y="29175"/>
                    <a:pt x="8431" y="29056"/>
                    <a:pt x="8359" y="28937"/>
                  </a:cubicBezTo>
                  <a:lnTo>
                    <a:pt x="8347" y="28925"/>
                  </a:lnTo>
                  <a:cubicBezTo>
                    <a:pt x="8335" y="28902"/>
                    <a:pt x="8312" y="28878"/>
                    <a:pt x="8300" y="28866"/>
                  </a:cubicBezTo>
                  <a:cubicBezTo>
                    <a:pt x="8288" y="28830"/>
                    <a:pt x="8252" y="28794"/>
                    <a:pt x="8240" y="28771"/>
                  </a:cubicBezTo>
                  <a:cubicBezTo>
                    <a:pt x="8228" y="28759"/>
                    <a:pt x="8228" y="28747"/>
                    <a:pt x="8216" y="28747"/>
                  </a:cubicBezTo>
                  <a:cubicBezTo>
                    <a:pt x="8192" y="28711"/>
                    <a:pt x="8181" y="28699"/>
                    <a:pt x="8157" y="28663"/>
                  </a:cubicBezTo>
                  <a:lnTo>
                    <a:pt x="8073" y="28580"/>
                  </a:lnTo>
                  <a:cubicBezTo>
                    <a:pt x="8050" y="28532"/>
                    <a:pt x="8002" y="28485"/>
                    <a:pt x="7954" y="28449"/>
                  </a:cubicBezTo>
                  <a:lnTo>
                    <a:pt x="7931" y="28413"/>
                  </a:lnTo>
                  <a:cubicBezTo>
                    <a:pt x="7883" y="28354"/>
                    <a:pt x="7823" y="28306"/>
                    <a:pt x="7764" y="28270"/>
                  </a:cubicBezTo>
                  <a:cubicBezTo>
                    <a:pt x="7716" y="28223"/>
                    <a:pt x="7657" y="28175"/>
                    <a:pt x="7621" y="28128"/>
                  </a:cubicBezTo>
                  <a:cubicBezTo>
                    <a:pt x="7561" y="28092"/>
                    <a:pt x="7514" y="28044"/>
                    <a:pt x="7454" y="27997"/>
                  </a:cubicBezTo>
                  <a:cubicBezTo>
                    <a:pt x="7383" y="27937"/>
                    <a:pt x="7288" y="27889"/>
                    <a:pt x="7216" y="27830"/>
                  </a:cubicBezTo>
                  <a:cubicBezTo>
                    <a:pt x="7180" y="27806"/>
                    <a:pt x="7145" y="27794"/>
                    <a:pt x="7109" y="27759"/>
                  </a:cubicBezTo>
                  <a:cubicBezTo>
                    <a:pt x="7049" y="27711"/>
                    <a:pt x="6978" y="27675"/>
                    <a:pt x="6919" y="27628"/>
                  </a:cubicBezTo>
                  <a:cubicBezTo>
                    <a:pt x="6883" y="27592"/>
                    <a:pt x="6847" y="27568"/>
                    <a:pt x="6811" y="27544"/>
                  </a:cubicBezTo>
                  <a:lnTo>
                    <a:pt x="6764" y="27520"/>
                  </a:lnTo>
                  <a:lnTo>
                    <a:pt x="6752" y="27509"/>
                  </a:lnTo>
                  <a:cubicBezTo>
                    <a:pt x="6740" y="27497"/>
                    <a:pt x="6728" y="27473"/>
                    <a:pt x="6704" y="27473"/>
                  </a:cubicBezTo>
                  <a:lnTo>
                    <a:pt x="6645" y="27413"/>
                  </a:lnTo>
                  <a:cubicBezTo>
                    <a:pt x="6573" y="27354"/>
                    <a:pt x="6514" y="27294"/>
                    <a:pt x="6442" y="27223"/>
                  </a:cubicBezTo>
                  <a:cubicBezTo>
                    <a:pt x="6407" y="27187"/>
                    <a:pt x="6383" y="27151"/>
                    <a:pt x="6347" y="27104"/>
                  </a:cubicBezTo>
                  <a:cubicBezTo>
                    <a:pt x="6335" y="27068"/>
                    <a:pt x="6311" y="27044"/>
                    <a:pt x="6287" y="26997"/>
                  </a:cubicBezTo>
                  <a:cubicBezTo>
                    <a:pt x="6264" y="26937"/>
                    <a:pt x="6228" y="26877"/>
                    <a:pt x="6204" y="26806"/>
                  </a:cubicBezTo>
                  <a:cubicBezTo>
                    <a:pt x="6168" y="26758"/>
                    <a:pt x="6157" y="26711"/>
                    <a:pt x="6133" y="26651"/>
                  </a:cubicBezTo>
                  <a:lnTo>
                    <a:pt x="6109" y="26616"/>
                  </a:lnTo>
                  <a:cubicBezTo>
                    <a:pt x="6049" y="26473"/>
                    <a:pt x="6014" y="26354"/>
                    <a:pt x="5954" y="26235"/>
                  </a:cubicBezTo>
                  <a:cubicBezTo>
                    <a:pt x="5859" y="25985"/>
                    <a:pt x="5776" y="25711"/>
                    <a:pt x="5680" y="25377"/>
                  </a:cubicBezTo>
                  <a:cubicBezTo>
                    <a:pt x="5656" y="25258"/>
                    <a:pt x="5621" y="25139"/>
                    <a:pt x="5597" y="25008"/>
                  </a:cubicBezTo>
                  <a:cubicBezTo>
                    <a:pt x="5561" y="24865"/>
                    <a:pt x="5549" y="24746"/>
                    <a:pt x="5537" y="24627"/>
                  </a:cubicBezTo>
                  <a:cubicBezTo>
                    <a:pt x="5537" y="24568"/>
                    <a:pt x="5514" y="24496"/>
                    <a:pt x="5514" y="24437"/>
                  </a:cubicBezTo>
                  <a:lnTo>
                    <a:pt x="5514" y="24246"/>
                  </a:lnTo>
                  <a:cubicBezTo>
                    <a:pt x="5514" y="24139"/>
                    <a:pt x="5537" y="24020"/>
                    <a:pt x="5537" y="23889"/>
                  </a:cubicBezTo>
                  <a:cubicBezTo>
                    <a:pt x="5549" y="23770"/>
                    <a:pt x="5561" y="23639"/>
                    <a:pt x="5573" y="23532"/>
                  </a:cubicBezTo>
                  <a:cubicBezTo>
                    <a:pt x="5597" y="23401"/>
                    <a:pt x="5621" y="23282"/>
                    <a:pt x="5656" y="23163"/>
                  </a:cubicBezTo>
                  <a:cubicBezTo>
                    <a:pt x="5656" y="23139"/>
                    <a:pt x="5656" y="23127"/>
                    <a:pt x="5668" y="23127"/>
                  </a:cubicBezTo>
                  <a:cubicBezTo>
                    <a:pt x="5692" y="23020"/>
                    <a:pt x="5728" y="22901"/>
                    <a:pt x="5740" y="22817"/>
                  </a:cubicBezTo>
                  <a:cubicBezTo>
                    <a:pt x="5835" y="22508"/>
                    <a:pt x="5918" y="22234"/>
                    <a:pt x="6014" y="21984"/>
                  </a:cubicBezTo>
                  <a:cubicBezTo>
                    <a:pt x="6037" y="21913"/>
                    <a:pt x="6073" y="21817"/>
                    <a:pt x="6097" y="21746"/>
                  </a:cubicBezTo>
                  <a:cubicBezTo>
                    <a:pt x="6192" y="21520"/>
                    <a:pt x="6276" y="21317"/>
                    <a:pt x="6371" y="21091"/>
                  </a:cubicBezTo>
                  <a:lnTo>
                    <a:pt x="6430" y="20960"/>
                  </a:lnTo>
                  <a:cubicBezTo>
                    <a:pt x="6466" y="20841"/>
                    <a:pt x="6526" y="20722"/>
                    <a:pt x="6573" y="20603"/>
                  </a:cubicBezTo>
                  <a:cubicBezTo>
                    <a:pt x="6609" y="20543"/>
                    <a:pt x="6621" y="20460"/>
                    <a:pt x="6645" y="20389"/>
                  </a:cubicBezTo>
                  <a:cubicBezTo>
                    <a:pt x="6680" y="20317"/>
                    <a:pt x="6692" y="20246"/>
                    <a:pt x="6728" y="20162"/>
                  </a:cubicBezTo>
                  <a:cubicBezTo>
                    <a:pt x="6740" y="20127"/>
                    <a:pt x="6752" y="20067"/>
                    <a:pt x="6764" y="20019"/>
                  </a:cubicBezTo>
                  <a:lnTo>
                    <a:pt x="6788" y="19960"/>
                  </a:lnTo>
                  <a:cubicBezTo>
                    <a:pt x="6799" y="19900"/>
                    <a:pt x="6811" y="19829"/>
                    <a:pt x="6823" y="19769"/>
                  </a:cubicBezTo>
                  <a:cubicBezTo>
                    <a:pt x="6859" y="19615"/>
                    <a:pt x="6883" y="19484"/>
                    <a:pt x="6930" y="19329"/>
                  </a:cubicBezTo>
                  <a:lnTo>
                    <a:pt x="6942" y="19257"/>
                  </a:lnTo>
                  <a:cubicBezTo>
                    <a:pt x="6978" y="19150"/>
                    <a:pt x="6990" y="19055"/>
                    <a:pt x="7026" y="18936"/>
                  </a:cubicBezTo>
                  <a:lnTo>
                    <a:pt x="7061" y="18757"/>
                  </a:lnTo>
                  <a:cubicBezTo>
                    <a:pt x="7061" y="18734"/>
                    <a:pt x="7061" y="18734"/>
                    <a:pt x="7085" y="18722"/>
                  </a:cubicBezTo>
                  <a:close/>
                  <a:moveTo>
                    <a:pt x="15396" y="21020"/>
                  </a:moveTo>
                  <a:cubicBezTo>
                    <a:pt x="15408" y="21067"/>
                    <a:pt x="15431" y="21091"/>
                    <a:pt x="15443" y="21139"/>
                  </a:cubicBezTo>
                  <a:cubicBezTo>
                    <a:pt x="15455" y="21186"/>
                    <a:pt x="15467" y="21222"/>
                    <a:pt x="15503" y="21258"/>
                  </a:cubicBezTo>
                  <a:lnTo>
                    <a:pt x="15515" y="21282"/>
                  </a:lnTo>
                  <a:cubicBezTo>
                    <a:pt x="15574" y="21424"/>
                    <a:pt x="15634" y="21555"/>
                    <a:pt x="15682" y="21686"/>
                  </a:cubicBezTo>
                  <a:lnTo>
                    <a:pt x="15812" y="22091"/>
                  </a:lnTo>
                  <a:cubicBezTo>
                    <a:pt x="15824" y="22163"/>
                    <a:pt x="15848" y="22258"/>
                    <a:pt x="15860" y="22329"/>
                  </a:cubicBezTo>
                  <a:cubicBezTo>
                    <a:pt x="15872" y="22401"/>
                    <a:pt x="15872" y="22460"/>
                    <a:pt x="15884" y="22532"/>
                  </a:cubicBezTo>
                  <a:lnTo>
                    <a:pt x="15884" y="22556"/>
                  </a:lnTo>
                  <a:cubicBezTo>
                    <a:pt x="15908" y="22651"/>
                    <a:pt x="15908" y="22746"/>
                    <a:pt x="15920" y="22817"/>
                  </a:cubicBezTo>
                  <a:cubicBezTo>
                    <a:pt x="15920" y="22913"/>
                    <a:pt x="15920" y="22984"/>
                    <a:pt x="15932" y="23067"/>
                  </a:cubicBezTo>
                  <a:lnTo>
                    <a:pt x="15932" y="23103"/>
                  </a:lnTo>
                  <a:cubicBezTo>
                    <a:pt x="15932" y="23175"/>
                    <a:pt x="15932" y="23246"/>
                    <a:pt x="15920" y="23306"/>
                  </a:cubicBezTo>
                  <a:cubicBezTo>
                    <a:pt x="15920" y="23401"/>
                    <a:pt x="15908" y="23484"/>
                    <a:pt x="15884" y="23579"/>
                  </a:cubicBezTo>
                  <a:cubicBezTo>
                    <a:pt x="15872" y="23722"/>
                    <a:pt x="15860" y="23889"/>
                    <a:pt x="15824" y="24044"/>
                  </a:cubicBezTo>
                  <a:lnTo>
                    <a:pt x="15824" y="24080"/>
                  </a:lnTo>
                  <a:cubicBezTo>
                    <a:pt x="15812" y="24222"/>
                    <a:pt x="15789" y="24341"/>
                    <a:pt x="15765" y="24461"/>
                  </a:cubicBezTo>
                  <a:lnTo>
                    <a:pt x="15741" y="24580"/>
                  </a:lnTo>
                  <a:cubicBezTo>
                    <a:pt x="15646" y="24615"/>
                    <a:pt x="15551" y="24663"/>
                    <a:pt x="15431" y="24722"/>
                  </a:cubicBezTo>
                  <a:cubicBezTo>
                    <a:pt x="15336" y="24758"/>
                    <a:pt x="15265" y="24782"/>
                    <a:pt x="15158" y="24818"/>
                  </a:cubicBezTo>
                  <a:cubicBezTo>
                    <a:pt x="15074" y="24842"/>
                    <a:pt x="14979" y="24877"/>
                    <a:pt x="14896" y="24889"/>
                  </a:cubicBezTo>
                  <a:lnTo>
                    <a:pt x="14848" y="24901"/>
                  </a:lnTo>
                  <a:cubicBezTo>
                    <a:pt x="14789" y="24913"/>
                    <a:pt x="14741" y="24925"/>
                    <a:pt x="14681" y="24949"/>
                  </a:cubicBezTo>
                  <a:cubicBezTo>
                    <a:pt x="14622" y="24961"/>
                    <a:pt x="14574" y="24972"/>
                    <a:pt x="14515" y="24984"/>
                  </a:cubicBezTo>
                  <a:cubicBezTo>
                    <a:pt x="14491" y="25008"/>
                    <a:pt x="14455" y="25008"/>
                    <a:pt x="14431" y="25020"/>
                  </a:cubicBezTo>
                  <a:cubicBezTo>
                    <a:pt x="14396" y="25032"/>
                    <a:pt x="14372" y="25032"/>
                    <a:pt x="14348" y="25044"/>
                  </a:cubicBezTo>
                  <a:lnTo>
                    <a:pt x="14229" y="25080"/>
                  </a:lnTo>
                  <a:cubicBezTo>
                    <a:pt x="14122" y="25115"/>
                    <a:pt x="14015" y="25139"/>
                    <a:pt x="13896" y="25163"/>
                  </a:cubicBezTo>
                  <a:cubicBezTo>
                    <a:pt x="13884" y="25163"/>
                    <a:pt x="13848" y="25187"/>
                    <a:pt x="13836" y="25187"/>
                  </a:cubicBezTo>
                  <a:cubicBezTo>
                    <a:pt x="13788" y="25199"/>
                    <a:pt x="13753" y="25199"/>
                    <a:pt x="13705" y="25211"/>
                  </a:cubicBezTo>
                  <a:lnTo>
                    <a:pt x="13669" y="25211"/>
                  </a:lnTo>
                  <a:cubicBezTo>
                    <a:pt x="13610" y="25223"/>
                    <a:pt x="13550" y="25246"/>
                    <a:pt x="13491" y="25246"/>
                  </a:cubicBezTo>
                  <a:lnTo>
                    <a:pt x="13443" y="25258"/>
                  </a:lnTo>
                  <a:lnTo>
                    <a:pt x="13717" y="25258"/>
                  </a:lnTo>
                  <a:cubicBezTo>
                    <a:pt x="13777" y="25258"/>
                    <a:pt x="13824" y="25258"/>
                    <a:pt x="13884" y="25246"/>
                  </a:cubicBezTo>
                  <a:cubicBezTo>
                    <a:pt x="13919" y="25246"/>
                    <a:pt x="13955" y="25234"/>
                    <a:pt x="14003" y="25234"/>
                  </a:cubicBezTo>
                  <a:cubicBezTo>
                    <a:pt x="14086" y="25211"/>
                    <a:pt x="14181" y="25211"/>
                    <a:pt x="14265" y="25199"/>
                  </a:cubicBezTo>
                  <a:lnTo>
                    <a:pt x="14896" y="25115"/>
                  </a:lnTo>
                  <a:cubicBezTo>
                    <a:pt x="14991" y="25092"/>
                    <a:pt x="15110" y="25068"/>
                    <a:pt x="15217" y="25032"/>
                  </a:cubicBezTo>
                  <a:cubicBezTo>
                    <a:pt x="15277" y="25020"/>
                    <a:pt x="15324" y="25008"/>
                    <a:pt x="15384" y="24996"/>
                  </a:cubicBezTo>
                  <a:cubicBezTo>
                    <a:pt x="15443" y="24972"/>
                    <a:pt x="15503" y="24961"/>
                    <a:pt x="15551" y="24937"/>
                  </a:cubicBezTo>
                  <a:lnTo>
                    <a:pt x="15551" y="24937"/>
                  </a:lnTo>
                  <a:cubicBezTo>
                    <a:pt x="15408" y="25365"/>
                    <a:pt x="15277" y="25794"/>
                    <a:pt x="15158" y="26246"/>
                  </a:cubicBezTo>
                  <a:cubicBezTo>
                    <a:pt x="15074" y="26556"/>
                    <a:pt x="14991" y="26866"/>
                    <a:pt x="14908" y="27175"/>
                  </a:cubicBezTo>
                  <a:cubicBezTo>
                    <a:pt x="14896" y="27235"/>
                    <a:pt x="14872" y="27318"/>
                    <a:pt x="14860" y="27378"/>
                  </a:cubicBezTo>
                  <a:cubicBezTo>
                    <a:pt x="14777" y="27687"/>
                    <a:pt x="14669" y="27985"/>
                    <a:pt x="14562" y="28282"/>
                  </a:cubicBezTo>
                  <a:cubicBezTo>
                    <a:pt x="14515" y="28425"/>
                    <a:pt x="14455" y="28568"/>
                    <a:pt x="14396" y="28699"/>
                  </a:cubicBezTo>
                  <a:lnTo>
                    <a:pt x="14217" y="29104"/>
                  </a:lnTo>
                  <a:cubicBezTo>
                    <a:pt x="14146" y="29283"/>
                    <a:pt x="14062" y="29461"/>
                    <a:pt x="13967" y="29616"/>
                  </a:cubicBezTo>
                  <a:cubicBezTo>
                    <a:pt x="13896" y="29783"/>
                    <a:pt x="13800" y="29949"/>
                    <a:pt x="13729" y="30092"/>
                  </a:cubicBezTo>
                  <a:cubicBezTo>
                    <a:pt x="13646" y="30271"/>
                    <a:pt x="13550" y="30437"/>
                    <a:pt x="13467" y="30616"/>
                  </a:cubicBezTo>
                  <a:cubicBezTo>
                    <a:pt x="13407" y="30842"/>
                    <a:pt x="13336" y="31009"/>
                    <a:pt x="13253" y="31164"/>
                  </a:cubicBezTo>
                  <a:cubicBezTo>
                    <a:pt x="13122" y="31461"/>
                    <a:pt x="12991" y="31771"/>
                    <a:pt x="12860" y="32092"/>
                  </a:cubicBezTo>
                  <a:cubicBezTo>
                    <a:pt x="12753" y="32319"/>
                    <a:pt x="12645" y="32533"/>
                    <a:pt x="12526" y="32759"/>
                  </a:cubicBezTo>
                  <a:cubicBezTo>
                    <a:pt x="12479" y="32854"/>
                    <a:pt x="12419" y="32938"/>
                    <a:pt x="12383" y="33009"/>
                  </a:cubicBezTo>
                  <a:cubicBezTo>
                    <a:pt x="12229" y="33283"/>
                    <a:pt x="12086" y="33533"/>
                    <a:pt x="11931" y="33807"/>
                  </a:cubicBezTo>
                  <a:cubicBezTo>
                    <a:pt x="11788" y="34081"/>
                    <a:pt x="11621" y="34366"/>
                    <a:pt x="11455" y="34640"/>
                  </a:cubicBezTo>
                  <a:lnTo>
                    <a:pt x="11098" y="35212"/>
                  </a:lnTo>
                  <a:cubicBezTo>
                    <a:pt x="11038" y="35307"/>
                    <a:pt x="10967" y="35414"/>
                    <a:pt x="10907" y="35498"/>
                  </a:cubicBezTo>
                  <a:cubicBezTo>
                    <a:pt x="10871" y="35545"/>
                    <a:pt x="10824" y="35593"/>
                    <a:pt x="10800" y="35629"/>
                  </a:cubicBezTo>
                  <a:cubicBezTo>
                    <a:pt x="10859" y="35426"/>
                    <a:pt x="10919" y="35236"/>
                    <a:pt x="10967" y="35021"/>
                  </a:cubicBezTo>
                  <a:cubicBezTo>
                    <a:pt x="11026" y="34736"/>
                    <a:pt x="11098" y="34474"/>
                    <a:pt x="11157" y="34188"/>
                  </a:cubicBezTo>
                  <a:cubicBezTo>
                    <a:pt x="11217" y="33926"/>
                    <a:pt x="11276" y="33652"/>
                    <a:pt x="11336" y="33366"/>
                  </a:cubicBezTo>
                  <a:cubicBezTo>
                    <a:pt x="11395" y="33093"/>
                    <a:pt x="11443" y="32819"/>
                    <a:pt x="11479" y="32533"/>
                  </a:cubicBezTo>
                  <a:cubicBezTo>
                    <a:pt x="11526" y="32259"/>
                    <a:pt x="11574" y="31985"/>
                    <a:pt x="11598" y="31699"/>
                  </a:cubicBezTo>
                  <a:lnTo>
                    <a:pt x="11693" y="30985"/>
                  </a:lnTo>
                  <a:cubicBezTo>
                    <a:pt x="11764" y="30426"/>
                    <a:pt x="11824" y="29842"/>
                    <a:pt x="11883" y="29283"/>
                  </a:cubicBezTo>
                  <a:cubicBezTo>
                    <a:pt x="11919" y="28961"/>
                    <a:pt x="11943" y="28651"/>
                    <a:pt x="11955" y="28342"/>
                  </a:cubicBezTo>
                  <a:cubicBezTo>
                    <a:pt x="11979" y="28330"/>
                    <a:pt x="11991" y="28306"/>
                    <a:pt x="11991" y="28294"/>
                  </a:cubicBezTo>
                  <a:cubicBezTo>
                    <a:pt x="12002" y="28187"/>
                    <a:pt x="12038" y="28068"/>
                    <a:pt x="12062" y="27973"/>
                  </a:cubicBezTo>
                  <a:cubicBezTo>
                    <a:pt x="12098" y="27854"/>
                    <a:pt x="12122" y="27735"/>
                    <a:pt x="12157" y="27628"/>
                  </a:cubicBezTo>
                  <a:cubicBezTo>
                    <a:pt x="12181" y="27556"/>
                    <a:pt x="12193" y="27473"/>
                    <a:pt x="12229" y="27401"/>
                  </a:cubicBezTo>
                  <a:cubicBezTo>
                    <a:pt x="12253" y="27330"/>
                    <a:pt x="12276" y="27235"/>
                    <a:pt x="12300" y="27163"/>
                  </a:cubicBezTo>
                  <a:cubicBezTo>
                    <a:pt x="12312" y="27116"/>
                    <a:pt x="12348" y="27056"/>
                    <a:pt x="12360" y="27020"/>
                  </a:cubicBezTo>
                  <a:cubicBezTo>
                    <a:pt x="12372" y="26985"/>
                    <a:pt x="12372" y="26961"/>
                    <a:pt x="12395" y="26925"/>
                  </a:cubicBezTo>
                  <a:cubicBezTo>
                    <a:pt x="12419" y="26854"/>
                    <a:pt x="12467" y="26758"/>
                    <a:pt x="12491" y="26687"/>
                  </a:cubicBezTo>
                  <a:cubicBezTo>
                    <a:pt x="12538" y="26604"/>
                    <a:pt x="12574" y="26508"/>
                    <a:pt x="12610" y="26425"/>
                  </a:cubicBezTo>
                  <a:cubicBezTo>
                    <a:pt x="12657" y="26318"/>
                    <a:pt x="12705" y="26223"/>
                    <a:pt x="12764" y="26127"/>
                  </a:cubicBezTo>
                  <a:cubicBezTo>
                    <a:pt x="12812" y="26020"/>
                    <a:pt x="12872" y="25925"/>
                    <a:pt x="12907" y="25830"/>
                  </a:cubicBezTo>
                  <a:cubicBezTo>
                    <a:pt x="12955" y="25734"/>
                    <a:pt x="13015" y="25627"/>
                    <a:pt x="13062" y="25544"/>
                  </a:cubicBezTo>
                  <a:cubicBezTo>
                    <a:pt x="13106" y="25457"/>
                    <a:pt x="13160" y="25379"/>
                    <a:pt x="13196" y="25294"/>
                  </a:cubicBezTo>
                  <a:lnTo>
                    <a:pt x="13196" y="25294"/>
                  </a:lnTo>
                  <a:cubicBezTo>
                    <a:pt x="13195" y="25294"/>
                    <a:pt x="13194" y="25294"/>
                    <a:pt x="13193" y="25294"/>
                  </a:cubicBezTo>
                  <a:cubicBezTo>
                    <a:pt x="13193" y="25270"/>
                    <a:pt x="13205" y="25270"/>
                    <a:pt x="13205" y="25258"/>
                  </a:cubicBezTo>
                  <a:lnTo>
                    <a:pt x="13319" y="25258"/>
                  </a:lnTo>
                  <a:cubicBezTo>
                    <a:pt x="13390" y="25142"/>
                    <a:pt x="13482" y="25003"/>
                    <a:pt x="13562" y="24865"/>
                  </a:cubicBezTo>
                  <a:cubicBezTo>
                    <a:pt x="13610" y="24794"/>
                    <a:pt x="13669" y="24722"/>
                    <a:pt x="13729" y="24651"/>
                  </a:cubicBezTo>
                  <a:cubicBezTo>
                    <a:pt x="13788" y="24568"/>
                    <a:pt x="13848" y="24496"/>
                    <a:pt x="13907" y="24413"/>
                  </a:cubicBezTo>
                  <a:cubicBezTo>
                    <a:pt x="13907" y="24413"/>
                    <a:pt x="13907" y="24389"/>
                    <a:pt x="13919" y="24389"/>
                  </a:cubicBezTo>
                  <a:lnTo>
                    <a:pt x="13943" y="24377"/>
                  </a:lnTo>
                  <a:lnTo>
                    <a:pt x="13955" y="24365"/>
                  </a:lnTo>
                  <a:lnTo>
                    <a:pt x="13955" y="24353"/>
                  </a:lnTo>
                  <a:lnTo>
                    <a:pt x="13967" y="24341"/>
                  </a:lnTo>
                  <a:lnTo>
                    <a:pt x="13979" y="24318"/>
                  </a:lnTo>
                  <a:cubicBezTo>
                    <a:pt x="14003" y="24306"/>
                    <a:pt x="14003" y="24294"/>
                    <a:pt x="14015" y="24282"/>
                  </a:cubicBezTo>
                  <a:cubicBezTo>
                    <a:pt x="14062" y="24222"/>
                    <a:pt x="14122" y="24139"/>
                    <a:pt x="14158" y="24080"/>
                  </a:cubicBezTo>
                  <a:lnTo>
                    <a:pt x="14312" y="23889"/>
                  </a:lnTo>
                  <a:cubicBezTo>
                    <a:pt x="14360" y="23829"/>
                    <a:pt x="14396" y="23782"/>
                    <a:pt x="14443" y="23722"/>
                  </a:cubicBezTo>
                  <a:cubicBezTo>
                    <a:pt x="14491" y="23663"/>
                    <a:pt x="14539" y="23627"/>
                    <a:pt x="14574" y="23568"/>
                  </a:cubicBezTo>
                  <a:lnTo>
                    <a:pt x="14848" y="23246"/>
                  </a:lnTo>
                  <a:cubicBezTo>
                    <a:pt x="14920" y="23163"/>
                    <a:pt x="14991" y="23056"/>
                    <a:pt x="15074" y="22948"/>
                  </a:cubicBezTo>
                  <a:cubicBezTo>
                    <a:pt x="15134" y="22877"/>
                    <a:pt x="15170" y="22817"/>
                    <a:pt x="15229" y="22746"/>
                  </a:cubicBezTo>
                  <a:cubicBezTo>
                    <a:pt x="15289" y="22675"/>
                    <a:pt x="15372" y="22579"/>
                    <a:pt x="15431" y="22508"/>
                  </a:cubicBezTo>
                  <a:lnTo>
                    <a:pt x="15431" y="22496"/>
                  </a:lnTo>
                  <a:cubicBezTo>
                    <a:pt x="15467" y="22448"/>
                    <a:pt x="15503" y="22401"/>
                    <a:pt x="15527" y="22353"/>
                  </a:cubicBezTo>
                  <a:lnTo>
                    <a:pt x="15551" y="22329"/>
                  </a:lnTo>
                  <a:lnTo>
                    <a:pt x="15574" y="22282"/>
                  </a:lnTo>
                  <a:lnTo>
                    <a:pt x="15586" y="22270"/>
                  </a:lnTo>
                  <a:cubicBezTo>
                    <a:pt x="15610" y="22258"/>
                    <a:pt x="15622" y="22222"/>
                    <a:pt x="15634" y="22210"/>
                  </a:cubicBezTo>
                  <a:cubicBezTo>
                    <a:pt x="15646" y="22175"/>
                    <a:pt x="15682" y="22115"/>
                    <a:pt x="15670" y="22055"/>
                  </a:cubicBezTo>
                  <a:cubicBezTo>
                    <a:pt x="15670" y="22044"/>
                    <a:pt x="15670" y="22032"/>
                    <a:pt x="15646" y="22032"/>
                  </a:cubicBezTo>
                  <a:lnTo>
                    <a:pt x="15622" y="22032"/>
                  </a:lnTo>
                  <a:cubicBezTo>
                    <a:pt x="15574" y="22032"/>
                    <a:pt x="15515" y="22055"/>
                    <a:pt x="15467" y="22091"/>
                  </a:cubicBezTo>
                  <a:lnTo>
                    <a:pt x="15431" y="22139"/>
                  </a:lnTo>
                  <a:lnTo>
                    <a:pt x="15408" y="22151"/>
                  </a:lnTo>
                  <a:lnTo>
                    <a:pt x="15348" y="22210"/>
                  </a:lnTo>
                  <a:cubicBezTo>
                    <a:pt x="15312" y="22270"/>
                    <a:pt x="15265" y="22317"/>
                    <a:pt x="15217" y="22377"/>
                  </a:cubicBezTo>
                  <a:cubicBezTo>
                    <a:pt x="15134" y="22472"/>
                    <a:pt x="15027" y="22579"/>
                    <a:pt x="14931" y="22686"/>
                  </a:cubicBezTo>
                  <a:cubicBezTo>
                    <a:pt x="14860" y="22758"/>
                    <a:pt x="14800" y="22853"/>
                    <a:pt x="14729" y="22925"/>
                  </a:cubicBezTo>
                  <a:cubicBezTo>
                    <a:pt x="14669" y="22996"/>
                    <a:pt x="14598" y="23091"/>
                    <a:pt x="14539" y="23163"/>
                  </a:cubicBezTo>
                  <a:cubicBezTo>
                    <a:pt x="14491" y="23222"/>
                    <a:pt x="14443" y="23270"/>
                    <a:pt x="14396" y="23329"/>
                  </a:cubicBezTo>
                  <a:cubicBezTo>
                    <a:pt x="14312" y="23425"/>
                    <a:pt x="14217" y="23532"/>
                    <a:pt x="14134" y="23651"/>
                  </a:cubicBezTo>
                  <a:cubicBezTo>
                    <a:pt x="14003" y="23818"/>
                    <a:pt x="13848" y="23996"/>
                    <a:pt x="13729" y="24163"/>
                  </a:cubicBezTo>
                  <a:cubicBezTo>
                    <a:pt x="13586" y="24353"/>
                    <a:pt x="13467" y="24520"/>
                    <a:pt x="13360" y="24675"/>
                  </a:cubicBezTo>
                  <a:cubicBezTo>
                    <a:pt x="13300" y="24770"/>
                    <a:pt x="13241" y="24853"/>
                    <a:pt x="13169" y="24972"/>
                  </a:cubicBezTo>
                  <a:cubicBezTo>
                    <a:pt x="13145" y="25008"/>
                    <a:pt x="13122" y="25032"/>
                    <a:pt x="13110" y="25068"/>
                  </a:cubicBezTo>
                  <a:lnTo>
                    <a:pt x="13074" y="25115"/>
                  </a:lnTo>
                  <a:lnTo>
                    <a:pt x="13062" y="25127"/>
                  </a:lnTo>
                  <a:lnTo>
                    <a:pt x="13062" y="25092"/>
                  </a:lnTo>
                  <a:lnTo>
                    <a:pt x="13062" y="24996"/>
                  </a:lnTo>
                  <a:cubicBezTo>
                    <a:pt x="13098" y="24913"/>
                    <a:pt x="13098" y="24853"/>
                    <a:pt x="13098" y="24818"/>
                  </a:cubicBezTo>
                  <a:cubicBezTo>
                    <a:pt x="13098" y="24770"/>
                    <a:pt x="13098" y="24711"/>
                    <a:pt x="13110" y="24663"/>
                  </a:cubicBezTo>
                  <a:cubicBezTo>
                    <a:pt x="13122" y="24580"/>
                    <a:pt x="13122" y="24472"/>
                    <a:pt x="13134" y="24353"/>
                  </a:cubicBezTo>
                  <a:lnTo>
                    <a:pt x="13181" y="24127"/>
                  </a:lnTo>
                  <a:cubicBezTo>
                    <a:pt x="13193" y="24056"/>
                    <a:pt x="13217" y="23996"/>
                    <a:pt x="13229" y="23937"/>
                  </a:cubicBezTo>
                  <a:cubicBezTo>
                    <a:pt x="13241" y="23877"/>
                    <a:pt x="13253" y="23806"/>
                    <a:pt x="13276" y="23722"/>
                  </a:cubicBezTo>
                  <a:cubicBezTo>
                    <a:pt x="13288" y="23651"/>
                    <a:pt x="13300" y="23579"/>
                    <a:pt x="13336" y="23508"/>
                  </a:cubicBezTo>
                  <a:lnTo>
                    <a:pt x="13348" y="23472"/>
                  </a:lnTo>
                  <a:cubicBezTo>
                    <a:pt x="13360" y="23448"/>
                    <a:pt x="13360" y="23413"/>
                    <a:pt x="13372" y="23389"/>
                  </a:cubicBezTo>
                  <a:cubicBezTo>
                    <a:pt x="13372" y="23365"/>
                    <a:pt x="13396" y="23353"/>
                    <a:pt x="13396" y="23341"/>
                  </a:cubicBezTo>
                  <a:cubicBezTo>
                    <a:pt x="13407" y="23306"/>
                    <a:pt x="13407" y="23282"/>
                    <a:pt x="13419" y="23270"/>
                  </a:cubicBezTo>
                  <a:lnTo>
                    <a:pt x="13419" y="23246"/>
                  </a:lnTo>
                  <a:cubicBezTo>
                    <a:pt x="13419" y="23234"/>
                    <a:pt x="13431" y="23222"/>
                    <a:pt x="13431" y="23222"/>
                  </a:cubicBezTo>
                  <a:cubicBezTo>
                    <a:pt x="13443" y="23187"/>
                    <a:pt x="13443" y="23175"/>
                    <a:pt x="13467" y="23151"/>
                  </a:cubicBezTo>
                  <a:lnTo>
                    <a:pt x="13479" y="23103"/>
                  </a:lnTo>
                  <a:lnTo>
                    <a:pt x="13503" y="23044"/>
                  </a:lnTo>
                  <a:cubicBezTo>
                    <a:pt x="13586" y="22877"/>
                    <a:pt x="13657" y="22698"/>
                    <a:pt x="13741" y="22532"/>
                  </a:cubicBezTo>
                  <a:cubicBezTo>
                    <a:pt x="13836" y="22353"/>
                    <a:pt x="13919" y="22198"/>
                    <a:pt x="14015" y="22044"/>
                  </a:cubicBezTo>
                  <a:lnTo>
                    <a:pt x="14027" y="22020"/>
                  </a:lnTo>
                  <a:cubicBezTo>
                    <a:pt x="14062" y="21972"/>
                    <a:pt x="14074" y="21924"/>
                    <a:pt x="14098" y="21901"/>
                  </a:cubicBezTo>
                  <a:cubicBezTo>
                    <a:pt x="14134" y="21853"/>
                    <a:pt x="14181" y="21794"/>
                    <a:pt x="14205" y="21746"/>
                  </a:cubicBezTo>
                  <a:cubicBezTo>
                    <a:pt x="14241" y="21722"/>
                    <a:pt x="14265" y="21674"/>
                    <a:pt x="14312" y="21627"/>
                  </a:cubicBezTo>
                  <a:lnTo>
                    <a:pt x="14419" y="21520"/>
                  </a:lnTo>
                  <a:cubicBezTo>
                    <a:pt x="14491" y="21448"/>
                    <a:pt x="14562" y="21389"/>
                    <a:pt x="14658" y="21317"/>
                  </a:cubicBezTo>
                  <a:cubicBezTo>
                    <a:pt x="14681" y="21305"/>
                    <a:pt x="14693" y="21282"/>
                    <a:pt x="14729" y="21270"/>
                  </a:cubicBezTo>
                  <a:lnTo>
                    <a:pt x="14812" y="21222"/>
                  </a:lnTo>
                  <a:cubicBezTo>
                    <a:pt x="14836" y="21210"/>
                    <a:pt x="14860" y="21198"/>
                    <a:pt x="14872" y="21198"/>
                  </a:cubicBezTo>
                  <a:cubicBezTo>
                    <a:pt x="14908" y="21186"/>
                    <a:pt x="14931" y="21162"/>
                    <a:pt x="14979" y="21139"/>
                  </a:cubicBezTo>
                  <a:cubicBezTo>
                    <a:pt x="15015" y="21127"/>
                    <a:pt x="15050" y="21103"/>
                    <a:pt x="15098" y="21091"/>
                  </a:cubicBezTo>
                  <a:lnTo>
                    <a:pt x="15229" y="21043"/>
                  </a:lnTo>
                  <a:cubicBezTo>
                    <a:pt x="15277" y="21032"/>
                    <a:pt x="15324" y="21020"/>
                    <a:pt x="15372" y="21020"/>
                  </a:cubicBezTo>
                  <a:close/>
                  <a:moveTo>
                    <a:pt x="22123" y="30259"/>
                  </a:moveTo>
                  <a:lnTo>
                    <a:pt x="22123" y="30271"/>
                  </a:lnTo>
                  <a:lnTo>
                    <a:pt x="22123" y="30283"/>
                  </a:lnTo>
                  <a:cubicBezTo>
                    <a:pt x="22111" y="30366"/>
                    <a:pt x="22087" y="30437"/>
                    <a:pt x="22051" y="30497"/>
                  </a:cubicBezTo>
                  <a:cubicBezTo>
                    <a:pt x="22028" y="30568"/>
                    <a:pt x="22004" y="30628"/>
                    <a:pt x="21980" y="30687"/>
                  </a:cubicBezTo>
                  <a:cubicBezTo>
                    <a:pt x="21932" y="30795"/>
                    <a:pt x="21885" y="30902"/>
                    <a:pt x="21849" y="31021"/>
                  </a:cubicBezTo>
                  <a:cubicBezTo>
                    <a:pt x="21813" y="31080"/>
                    <a:pt x="21801" y="31140"/>
                    <a:pt x="21766" y="31199"/>
                  </a:cubicBezTo>
                  <a:cubicBezTo>
                    <a:pt x="21694" y="31378"/>
                    <a:pt x="21623" y="31533"/>
                    <a:pt x="21563" y="31711"/>
                  </a:cubicBezTo>
                  <a:cubicBezTo>
                    <a:pt x="21432" y="32033"/>
                    <a:pt x="21313" y="32366"/>
                    <a:pt x="21170" y="32723"/>
                  </a:cubicBezTo>
                  <a:cubicBezTo>
                    <a:pt x="21111" y="32902"/>
                    <a:pt x="21039" y="33069"/>
                    <a:pt x="20992" y="33247"/>
                  </a:cubicBezTo>
                  <a:cubicBezTo>
                    <a:pt x="20932" y="33414"/>
                    <a:pt x="20896" y="33593"/>
                    <a:pt x="20837" y="33759"/>
                  </a:cubicBezTo>
                  <a:cubicBezTo>
                    <a:pt x="20813" y="33795"/>
                    <a:pt x="20801" y="33855"/>
                    <a:pt x="20789" y="33902"/>
                  </a:cubicBezTo>
                  <a:cubicBezTo>
                    <a:pt x="20754" y="34021"/>
                    <a:pt x="20718" y="34152"/>
                    <a:pt x="20670" y="34271"/>
                  </a:cubicBezTo>
                  <a:cubicBezTo>
                    <a:pt x="20635" y="34366"/>
                    <a:pt x="20611" y="34474"/>
                    <a:pt x="20563" y="34557"/>
                  </a:cubicBezTo>
                  <a:lnTo>
                    <a:pt x="20480" y="34783"/>
                  </a:lnTo>
                  <a:lnTo>
                    <a:pt x="20480" y="34795"/>
                  </a:lnTo>
                  <a:lnTo>
                    <a:pt x="20456" y="34831"/>
                  </a:lnTo>
                  <a:cubicBezTo>
                    <a:pt x="20444" y="34867"/>
                    <a:pt x="20420" y="34902"/>
                    <a:pt x="20396" y="34950"/>
                  </a:cubicBezTo>
                  <a:cubicBezTo>
                    <a:pt x="20373" y="34986"/>
                    <a:pt x="20361" y="35033"/>
                    <a:pt x="20325" y="35081"/>
                  </a:cubicBezTo>
                  <a:lnTo>
                    <a:pt x="20242" y="35212"/>
                  </a:lnTo>
                  <a:cubicBezTo>
                    <a:pt x="20206" y="35248"/>
                    <a:pt x="20194" y="35295"/>
                    <a:pt x="20158" y="35319"/>
                  </a:cubicBezTo>
                  <a:lnTo>
                    <a:pt x="20146" y="35355"/>
                  </a:lnTo>
                  <a:lnTo>
                    <a:pt x="20123" y="35390"/>
                  </a:lnTo>
                  <a:lnTo>
                    <a:pt x="20087" y="35438"/>
                  </a:lnTo>
                  <a:cubicBezTo>
                    <a:pt x="20003" y="35545"/>
                    <a:pt x="19920" y="35629"/>
                    <a:pt x="19837" y="35736"/>
                  </a:cubicBezTo>
                  <a:lnTo>
                    <a:pt x="19551" y="36021"/>
                  </a:lnTo>
                  <a:lnTo>
                    <a:pt x="19527" y="36033"/>
                  </a:lnTo>
                  <a:cubicBezTo>
                    <a:pt x="19468" y="36093"/>
                    <a:pt x="19408" y="36152"/>
                    <a:pt x="19349" y="36200"/>
                  </a:cubicBezTo>
                  <a:lnTo>
                    <a:pt x="19253" y="36283"/>
                  </a:lnTo>
                  <a:cubicBezTo>
                    <a:pt x="19170" y="36355"/>
                    <a:pt x="19087" y="36438"/>
                    <a:pt x="19003" y="36522"/>
                  </a:cubicBezTo>
                  <a:cubicBezTo>
                    <a:pt x="18932" y="36593"/>
                    <a:pt x="18837" y="36652"/>
                    <a:pt x="18753" y="36736"/>
                  </a:cubicBezTo>
                  <a:lnTo>
                    <a:pt x="18718" y="36748"/>
                  </a:lnTo>
                  <a:lnTo>
                    <a:pt x="18670" y="36772"/>
                  </a:lnTo>
                  <a:cubicBezTo>
                    <a:pt x="18599" y="36831"/>
                    <a:pt x="18515" y="36879"/>
                    <a:pt x="18420" y="36926"/>
                  </a:cubicBezTo>
                  <a:lnTo>
                    <a:pt x="18241" y="37010"/>
                  </a:lnTo>
                  <a:lnTo>
                    <a:pt x="18063" y="37105"/>
                  </a:lnTo>
                  <a:cubicBezTo>
                    <a:pt x="18039" y="37117"/>
                    <a:pt x="17991" y="37129"/>
                    <a:pt x="17956" y="37153"/>
                  </a:cubicBezTo>
                  <a:cubicBezTo>
                    <a:pt x="17932" y="37164"/>
                    <a:pt x="17920" y="37164"/>
                    <a:pt x="17884" y="37176"/>
                  </a:cubicBezTo>
                  <a:cubicBezTo>
                    <a:pt x="17872" y="37188"/>
                    <a:pt x="17860" y="37188"/>
                    <a:pt x="17837" y="37188"/>
                  </a:cubicBezTo>
                  <a:cubicBezTo>
                    <a:pt x="17825" y="37188"/>
                    <a:pt x="17813" y="37212"/>
                    <a:pt x="17801" y="37212"/>
                  </a:cubicBezTo>
                  <a:cubicBezTo>
                    <a:pt x="17765" y="37224"/>
                    <a:pt x="17753" y="37224"/>
                    <a:pt x="17717" y="37236"/>
                  </a:cubicBezTo>
                  <a:lnTo>
                    <a:pt x="17646" y="37272"/>
                  </a:lnTo>
                  <a:lnTo>
                    <a:pt x="17575" y="37295"/>
                  </a:lnTo>
                  <a:cubicBezTo>
                    <a:pt x="17539" y="37307"/>
                    <a:pt x="17515" y="37331"/>
                    <a:pt x="17467" y="37331"/>
                  </a:cubicBezTo>
                  <a:lnTo>
                    <a:pt x="17444" y="37343"/>
                  </a:lnTo>
                  <a:cubicBezTo>
                    <a:pt x="17396" y="37355"/>
                    <a:pt x="17348" y="37367"/>
                    <a:pt x="17325" y="37367"/>
                  </a:cubicBezTo>
                  <a:lnTo>
                    <a:pt x="17265" y="37391"/>
                  </a:lnTo>
                  <a:cubicBezTo>
                    <a:pt x="17229" y="37391"/>
                    <a:pt x="17206" y="37403"/>
                    <a:pt x="17170" y="37414"/>
                  </a:cubicBezTo>
                  <a:lnTo>
                    <a:pt x="16944" y="37462"/>
                  </a:lnTo>
                  <a:cubicBezTo>
                    <a:pt x="16872" y="37474"/>
                    <a:pt x="16789" y="37486"/>
                    <a:pt x="16705" y="37510"/>
                  </a:cubicBezTo>
                  <a:cubicBezTo>
                    <a:pt x="16622" y="37522"/>
                    <a:pt x="16527" y="37534"/>
                    <a:pt x="16432" y="37545"/>
                  </a:cubicBezTo>
                  <a:cubicBezTo>
                    <a:pt x="16372" y="37569"/>
                    <a:pt x="16313" y="37569"/>
                    <a:pt x="16253" y="37581"/>
                  </a:cubicBezTo>
                  <a:lnTo>
                    <a:pt x="16146" y="37581"/>
                  </a:lnTo>
                  <a:cubicBezTo>
                    <a:pt x="16110" y="37581"/>
                    <a:pt x="16086" y="37581"/>
                    <a:pt x="16039" y="37593"/>
                  </a:cubicBezTo>
                  <a:lnTo>
                    <a:pt x="15991" y="37593"/>
                  </a:lnTo>
                  <a:cubicBezTo>
                    <a:pt x="15955" y="37593"/>
                    <a:pt x="15908" y="37593"/>
                    <a:pt x="15860" y="37605"/>
                  </a:cubicBezTo>
                  <a:cubicBezTo>
                    <a:pt x="15753" y="37605"/>
                    <a:pt x="15670" y="37629"/>
                    <a:pt x="15562" y="37629"/>
                  </a:cubicBezTo>
                  <a:cubicBezTo>
                    <a:pt x="15479" y="37629"/>
                    <a:pt x="15384" y="37641"/>
                    <a:pt x="15312" y="37641"/>
                  </a:cubicBezTo>
                  <a:lnTo>
                    <a:pt x="15205" y="37641"/>
                  </a:lnTo>
                  <a:cubicBezTo>
                    <a:pt x="15146" y="37641"/>
                    <a:pt x="15098" y="37641"/>
                    <a:pt x="15039" y="37653"/>
                  </a:cubicBezTo>
                  <a:cubicBezTo>
                    <a:pt x="15003" y="37653"/>
                    <a:pt x="14955" y="37653"/>
                    <a:pt x="14896" y="37665"/>
                  </a:cubicBezTo>
                  <a:lnTo>
                    <a:pt x="14824" y="37665"/>
                  </a:lnTo>
                  <a:lnTo>
                    <a:pt x="14836" y="37653"/>
                  </a:lnTo>
                  <a:cubicBezTo>
                    <a:pt x="14908" y="37593"/>
                    <a:pt x="14967" y="37534"/>
                    <a:pt x="15039" y="37486"/>
                  </a:cubicBezTo>
                  <a:cubicBezTo>
                    <a:pt x="15086" y="37462"/>
                    <a:pt x="15134" y="37414"/>
                    <a:pt x="15181" y="37391"/>
                  </a:cubicBezTo>
                  <a:lnTo>
                    <a:pt x="15253" y="37331"/>
                  </a:lnTo>
                  <a:cubicBezTo>
                    <a:pt x="15324" y="37248"/>
                    <a:pt x="15420" y="37188"/>
                    <a:pt x="15503" y="37117"/>
                  </a:cubicBezTo>
                  <a:cubicBezTo>
                    <a:pt x="15741" y="36914"/>
                    <a:pt x="15979" y="36700"/>
                    <a:pt x="16170" y="36474"/>
                  </a:cubicBezTo>
                  <a:cubicBezTo>
                    <a:pt x="16277" y="36379"/>
                    <a:pt x="16384" y="36260"/>
                    <a:pt x="16467" y="36152"/>
                  </a:cubicBezTo>
                  <a:cubicBezTo>
                    <a:pt x="16574" y="36033"/>
                    <a:pt x="16670" y="35914"/>
                    <a:pt x="16741" y="35807"/>
                  </a:cubicBezTo>
                  <a:cubicBezTo>
                    <a:pt x="16813" y="35700"/>
                    <a:pt x="16884" y="35617"/>
                    <a:pt x="16967" y="35509"/>
                  </a:cubicBezTo>
                  <a:cubicBezTo>
                    <a:pt x="17063" y="35379"/>
                    <a:pt x="17170" y="35224"/>
                    <a:pt x="17289" y="35081"/>
                  </a:cubicBezTo>
                  <a:lnTo>
                    <a:pt x="17563" y="34771"/>
                  </a:lnTo>
                  <a:cubicBezTo>
                    <a:pt x="17646" y="34664"/>
                    <a:pt x="17753" y="34569"/>
                    <a:pt x="17825" y="34497"/>
                  </a:cubicBezTo>
                  <a:cubicBezTo>
                    <a:pt x="17884" y="34450"/>
                    <a:pt x="17944" y="34390"/>
                    <a:pt x="18003" y="34355"/>
                  </a:cubicBezTo>
                  <a:cubicBezTo>
                    <a:pt x="18110" y="34259"/>
                    <a:pt x="18194" y="34188"/>
                    <a:pt x="18289" y="34093"/>
                  </a:cubicBezTo>
                  <a:cubicBezTo>
                    <a:pt x="18432" y="33950"/>
                    <a:pt x="18587" y="33783"/>
                    <a:pt x="18718" y="33616"/>
                  </a:cubicBezTo>
                  <a:cubicBezTo>
                    <a:pt x="18837" y="33485"/>
                    <a:pt x="18944" y="33354"/>
                    <a:pt x="19063" y="33223"/>
                  </a:cubicBezTo>
                  <a:cubicBezTo>
                    <a:pt x="19134" y="33128"/>
                    <a:pt x="19194" y="33057"/>
                    <a:pt x="19265" y="32962"/>
                  </a:cubicBezTo>
                  <a:cubicBezTo>
                    <a:pt x="19372" y="32842"/>
                    <a:pt x="19468" y="32723"/>
                    <a:pt x="19551" y="32628"/>
                  </a:cubicBezTo>
                  <a:cubicBezTo>
                    <a:pt x="19611" y="32545"/>
                    <a:pt x="19670" y="32473"/>
                    <a:pt x="19718" y="32390"/>
                  </a:cubicBezTo>
                  <a:cubicBezTo>
                    <a:pt x="19742" y="32354"/>
                    <a:pt x="19765" y="32307"/>
                    <a:pt x="19789" y="32283"/>
                  </a:cubicBezTo>
                  <a:cubicBezTo>
                    <a:pt x="19825" y="32247"/>
                    <a:pt x="19837" y="32223"/>
                    <a:pt x="19861" y="32176"/>
                  </a:cubicBezTo>
                  <a:lnTo>
                    <a:pt x="19908" y="32116"/>
                  </a:lnTo>
                  <a:lnTo>
                    <a:pt x="19920" y="32104"/>
                  </a:lnTo>
                  <a:cubicBezTo>
                    <a:pt x="19944" y="32092"/>
                    <a:pt x="19956" y="32057"/>
                    <a:pt x="19968" y="32045"/>
                  </a:cubicBezTo>
                  <a:cubicBezTo>
                    <a:pt x="19968" y="32045"/>
                    <a:pt x="19980" y="32033"/>
                    <a:pt x="19980" y="32009"/>
                  </a:cubicBezTo>
                  <a:cubicBezTo>
                    <a:pt x="20003" y="31997"/>
                    <a:pt x="20015" y="31985"/>
                    <a:pt x="20027" y="31950"/>
                  </a:cubicBezTo>
                  <a:lnTo>
                    <a:pt x="20027" y="31938"/>
                  </a:lnTo>
                  <a:cubicBezTo>
                    <a:pt x="20039" y="31914"/>
                    <a:pt x="20039" y="31890"/>
                    <a:pt x="20027" y="31866"/>
                  </a:cubicBezTo>
                  <a:cubicBezTo>
                    <a:pt x="20015" y="31854"/>
                    <a:pt x="20003" y="31854"/>
                    <a:pt x="19980" y="31854"/>
                  </a:cubicBezTo>
                  <a:lnTo>
                    <a:pt x="19968" y="31854"/>
                  </a:lnTo>
                  <a:cubicBezTo>
                    <a:pt x="19956" y="31854"/>
                    <a:pt x="19944" y="31866"/>
                    <a:pt x="19920" y="31866"/>
                  </a:cubicBezTo>
                  <a:cubicBezTo>
                    <a:pt x="19908" y="31878"/>
                    <a:pt x="19908" y="31890"/>
                    <a:pt x="19896" y="31890"/>
                  </a:cubicBezTo>
                  <a:lnTo>
                    <a:pt x="19896" y="31914"/>
                  </a:lnTo>
                  <a:lnTo>
                    <a:pt x="19837" y="31985"/>
                  </a:lnTo>
                  <a:cubicBezTo>
                    <a:pt x="19765" y="32092"/>
                    <a:pt x="19670" y="32211"/>
                    <a:pt x="19599" y="32307"/>
                  </a:cubicBezTo>
                  <a:lnTo>
                    <a:pt x="19468" y="32485"/>
                  </a:lnTo>
                  <a:cubicBezTo>
                    <a:pt x="19420" y="32545"/>
                    <a:pt x="19372" y="32592"/>
                    <a:pt x="19349" y="32652"/>
                  </a:cubicBezTo>
                  <a:cubicBezTo>
                    <a:pt x="19170" y="32866"/>
                    <a:pt x="18991" y="33081"/>
                    <a:pt x="18789" y="33295"/>
                  </a:cubicBezTo>
                  <a:cubicBezTo>
                    <a:pt x="18658" y="33438"/>
                    <a:pt x="18527" y="33593"/>
                    <a:pt x="18372" y="33735"/>
                  </a:cubicBezTo>
                  <a:cubicBezTo>
                    <a:pt x="18337" y="33783"/>
                    <a:pt x="18289" y="33843"/>
                    <a:pt x="18229" y="33890"/>
                  </a:cubicBezTo>
                  <a:lnTo>
                    <a:pt x="18182" y="33938"/>
                  </a:lnTo>
                  <a:lnTo>
                    <a:pt x="18134" y="33974"/>
                  </a:lnTo>
                  <a:cubicBezTo>
                    <a:pt x="18039" y="34069"/>
                    <a:pt x="17920" y="34152"/>
                    <a:pt x="17813" y="34247"/>
                  </a:cubicBezTo>
                  <a:lnTo>
                    <a:pt x="17634" y="34378"/>
                  </a:lnTo>
                  <a:cubicBezTo>
                    <a:pt x="17575" y="34426"/>
                    <a:pt x="17515" y="34474"/>
                    <a:pt x="17456" y="34533"/>
                  </a:cubicBezTo>
                  <a:cubicBezTo>
                    <a:pt x="17241" y="34688"/>
                    <a:pt x="17051" y="34902"/>
                    <a:pt x="16825" y="35128"/>
                  </a:cubicBezTo>
                  <a:cubicBezTo>
                    <a:pt x="16741" y="35224"/>
                    <a:pt x="16646" y="35319"/>
                    <a:pt x="16563" y="35426"/>
                  </a:cubicBezTo>
                  <a:cubicBezTo>
                    <a:pt x="16444" y="35557"/>
                    <a:pt x="16336" y="35676"/>
                    <a:pt x="16217" y="35807"/>
                  </a:cubicBezTo>
                  <a:cubicBezTo>
                    <a:pt x="16051" y="35986"/>
                    <a:pt x="15860" y="36176"/>
                    <a:pt x="15622" y="36402"/>
                  </a:cubicBezTo>
                  <a:cubicBezTo>
                    <a:pt x="15455" y="36557"/>
                    <a:pt x="15277" y="36712"/>
                    <a:pt x="15134" y="36867"/>
                  </a:cubicBezTo>
                  <a:lnTo>
                    <a:pt x="14979" y="36998"/>
                  </a:lnTo>
                  <a:lnTo>
                    <a:pt x="14848" y="37117"/>
                  </a:lnTo>
                  <a:cubicBezTo>
                    <a:pt x="14777" y="37176"/>
                    <a:pt x="14705" y="37248"/>
                    <a:pt x="14646" y="37307"/>
                  </a:cubicBezTo>
                  <a:cubicBezTo>
                    <a:pt x="14598" y="37355"/>
                    <a:pt x="14550" y="37391"/>
                    <a:pt x="14527" y="37426"/>
                  </a:cubicBezTo>
                  <a:cubicBezTo>
                    <a:pt x="14467" y="37331"/>
                    <a:pt x="14479" y="37331"/>
                    <a:pt x="14479" y="37319"/>
                  </a:cubicBezTo>
                  <a:lnTo>
                    <a:pt x="14491" y="37284"/>
                  </a:lnTo>
                  <a:cubicBezTo>
                    <a:pt x="14539" y="37200"/>
                    <a:pt x="14598" y="37105"/>
                    <a:pt x="14646" y="37022"/>
                  </a:cubicBezTo>
                  <a:cubicBezTo>
                    <a:pt x="14669" y="36974"/>
                    <a:pt x="14681" y="36926"/>
                    <a:pt x="14717" y="36879"/>
                  </a:cubicBezTo>
                  <a:cubicBezTo>
                    <a:pt x="14729" y="36855"/>
                    <a:pt x="14741" y="36843"/>
                    <a:pt x="14765" y="36807"/>
                  </a:cubicBezTo>
                  <a:cubicBezTo>
                    <a:pt x="14800" y="36724"/>
                    <a:pt x="14848" y="36629"/>
                    <a:pt x="14896" y="36557"/>
                  </a:cubicBezTo>
                  <a:cubicBezTo>
                    <a:pt x="14943" y="36462"/>
                    <a:pt x="14967" y="36391"/>
                    <a:pt x="15003" y="36307"/>
                  </a:cubicBezTo>
                  <a:lnTo>
                    <a:pt x="15015" y="36283"/>
                  </a:lnTo>
                  <a:cubicBezTo>
                    <a:pt x="15074" y="36164"/>
                    <a:pt x="15122" y="36033"/>
                    <a:pt x="15158" y="35914"/>
                  </a:cubicBezTo>
                  <a:lnTo>
                    <a:pt x="15205" y="35795"/>
                  </a:lnTo>
                  <a:cubicBezTo>
                    <a:pt x="15265" y="35629"/>
                    <a:pt x="15336" y="35474"/>
                    <a:pt x="15420" y="35319"/>
                  </a:cubicBezTo>
                  <a:lnTo>
                    <a:pt x="15431" y="35295"/>
                  </a:lnTo>
                  <a:lnTo>
                    <a:pt x="15515" y="35117"/>
                  </a:lnTo>
                  <a:cubicBezTo>
                    <a:pt x="15527" y="35093"/>
                    <a:pt x="15527" y="35069"/>
                    <a:pt x="15551" y="35045"/>
                  </a:cubicBezTo>
                  <a:lnTo>
                    <a:pt x="15562" y="35021"/>
                  </a:lnTo>
                  <a:lnTo>
                    <a:pt x="15574" y="34986"/>
                  </a:lnTo>
                  <a:cubicBezTo>
                    <a:pt x="15586" y="34974"/>
                    <a:pt x="15586" y="34950"/>
                    <a:pt x="15610" y="34926"/>
                  </a:cubicBezTo>
                  <a:lnTo>
                    <a:pt x="15634" y="34867"/>
                  </a:lnTo>
                  <a:lnTo>
                    <a:pt x="15646" y="34843"/>
                  </a:lnTo>
                  <a:lnTo>
                    <a:pt x="15670" y="34807"/>
                  </a:lnTo>
                  <a:cubicBezTo>
                    <a:pt x="15682" y="34795"/>
                    <a:pt x="15682" y="34771"/>
                    <a:pt x="15693" y="34747"/>
                  </a:cubicBezTo>
                  <a:lnTo>
                    <a:pt x="15729" y="34712"/>
                  </a:lnTo>
                  <a:cubicBezTo>
                    <a:pt x="15753" y="34664"/>
                    <a:pt x="15765" y="34617"/>
                    <a:pt x="15801" y="34569"/>
                  </a:cubicBezTo>
                  <a:lnTo>
                    <a:pt x="15860" y="34486"/>
                  </a:lnTo>
                  <a:lnTo>
                    <a:pt x="15920" y="34390"/>
                  </a:lnTo>
                  <a:cubicBezTo>
                    <a:pt x="15932" y="34378"/>
                    <a:pt x="15955" y="34355"/>
                    <a:pt x="15967" y="34331"/>
                  </a:cubicBezTo>
                  <a:lnTo>
                    <a:pt x="15979" y="34307"/>
                  </a:lnTo>
                  <a:cubicBezTo>
                    <a:pt x="15991" y="34295"/>
                    <a:pt x="15991" y="34271"/>
                    <a:pt x="16003" y="34259"/>
                  </a:cubicBezTo>
                  <a:cubicBezTo>
                    <a:pt x="16027" y="34236"/>
                    <a:pt x="16039" y="34200"/>
                    <a:pt x="16074" y="34188"/>
                  </a:cubicBezTo>
                  <a:cubicBezTo>
                    <a:pt x="16086" y="34176"/>
                    <a:pt x="16086" y="34152"/>
                    <a:pt x="16098" y="34140"/>
                  </a:cubicBezTo>
                  <a:cubicBezTo>
                    <a:pt x="16110" y="34128"/>
                    <a:pt x="16110" y="34116"/>
                    <a:pt x="16134" y="34093"/>
                  </a:cubicBezTo>
                  <a:cubicBezTo>
                    <a:pt x="16158" y="34057"/>
                    <a:pt x="16193" y="34009"/>
                    <a:pt x="16229" y="33962"/>
                  </a:cubicBezTo>
                  <a:lnTo>
                    <a:pt x="16348" y="33819"/>
                  </a:lnTo>
                  <a:lnTo>
                    <a:pt x="16408" y="33735"/>
                  </a:lnTo>
                  <a:cubicBezTo>
                    <a:pt x="16444" y="33700"/>
                    <a:pt x="16467" y="33652"/>
                    <a:pt x="16515" y="33604"/>
                  </a:cubicBezTo>
                  <a:cubicBezTo>
                    <a:pt x="16551" y="33581"/>
                    <a:pt x="16563" y="33545"/>
                    <a:pt x="16586" y="33521"/>
                  </a:cubicBezTo>
                  <a:cubicBezTo>
                    <a:pt x="16622" y="33474"/>
                    <a:pt x="16670" y="33426"/>
                    <a:pt x="16694" y="33378"/>
                  </a:cubicBezTo>
                  <a:lnTo>
                    <a:pt x="16741" y="33319"/>
                  </a:lnTo>
                  <a:cubicBezTo>
                    <a:pt x="16753" y="33307"/>
                    <a:pt x="16753" y="33295"/>
                    <a:pt x="16765" y="33295"/>
                  </a:cubicBezTo>
                  <a:lnTo>
                    <a:pt x="16801" y="33259"/>
                  </a:lnTo>
                  <a:lnTo>
                    <a:pt x="16884" y="33164"/>
                  </a:lnTo>
                  <a:cubicBezTo>
                    <a:pt x="16920" y="33116"/>
                    <a:pt x="16944" y="33081"/>
                    <a:pt x="16991" y="33045"/>
                  </a:cubicBezTo>
                  <a:lnTo>
                    <a:pt x="17039" y="32997"/>
                  </a:lnTo>
                  <a:cubicBezTo>
                    <a:pt x="17122" y="32890"/>
                    <a:pt x="17217" y="32783"/>
                    <a:pt x="17325" y="32700"/>
                  </a:cubicBezTo>
                  <a:cubicBezTo>
                    <a:pt x="17336" y="32688"/>
                    <a:pt x="17348" y="32664"/>
                    <a:pt x="17384" y="32652"/>
                  </a:cubicBezTo>
                  <a:lnTo>
                    <a:pt x="17396" y="32640"/>
                  </a:lnTo>
                  <a:lnTo>
                    <a:pt x="17444" y="32592"/>
                  </a:lnTo>
                  <a:lnTo>
                    <a:pt x="17515" y="32533"/>
                  </a:lnTo>
                  <a:lnTo>
                    <a:pt x="17527" y="32521"/>
                  </a:lnTo>
                  <a:cubicBezTo>
                    <a:pt x="17539" y="32509"/>
                    <a:pt x="17563" y="32509"/>
                    <a:pt x="17563" y="32485"/>
                  </a:cubicBezTo>
                  <a:cubicBezTo>
                    <a:pt x="17575" y="32473"/>
                    <a:pt x="17598" y="32461"/>
                    <a:pt x="17622" y="32450"/>
                  </a:cubicBezTo>
                  <a:lnTo>
                    <a:pt x="17658" y="32414"/>
                  </a:lnTo>
                  <a:lnTo>
                    <a:pt x="17682" y="32414"/>
                  </a:lnTo>
                  <a:cubicBezTo>
                    <a:pt x="17694" y="32402"/>
                    <a:pt x="17706" y="32390"/>
                    <a:pt x="17717" y="32390"/>
                  </a:cubicBezTo>
                  <a:lnTo>
                    <a:pt x="17765" y="32354"/>
                  </a:lnTo>
                  <a:cubicBezTo>
                    <a:pt x="17813" y="32331"/>
                    <a:pt x="17860" y="32295"/>
                    <a:pt x="17896" y="32283"/>
                  </a:cubicBezTo>
                  <a:cubicBezTo>
                    <a:pt x="17956" y="32247"/>
                    <a:pt x="18015" y="32211"/>
                    <a:pt x="18075" y="32176"/>
                  </a:cubicBezTo>
                  <a:cubicBezTo>
                    <a:pt x="18158" y="32128"/>
                    <a:pt x="18229" y="32092"/>
                    <a:pt x="18289" y="32057"/>
                  </a:cubicBezTo>
                  <a:cubicBezTo>
                    <a:pt x="18432" y="31973"/>
                    <a:pt x="18587" y="31866"/>
                    <a:pt x="18718" y="31759"/>
                  </a:cubicBezTo>
                  <a:lnTo>
                    <a:pt x="18944" y="31580"/>
                  </a:lnTo>
                  <a:lnTo>
                    <a:pt x="19122" y="31449"/>
                  </a:lnTo>
                  <a:lnTo>
                    <a:pt x="19170" y="31414"/>
                  </a:lnTo>
                  <a:lnTo>
                    <a:pt x="19194" y="31402"/>
                  </a:lnTo>
                  <a:cubicBezTo>
                    <a:pt x="19206" y="31390"/>
                    <a:pt x="19230" y="31378"/>
                    <a:pt x="19253" y="31378"/>
                  </a:cubicBezTo>
                  <a:cubicBezTo>
                    <a:pt x="19265" y="31354"/>
                    <a:pt x="19289" y="31342"/>
                    <a:pt x="19313" y="31342"/>
                  </a:cubicBezTo>
                  <a:lnTo>
                    <a:pt x="19444" y="31259"/>
                  </a:lnTo>
                  <a:lnTo>
                    <a:pt x="19468" y="31259"/>
                  </a:lnTo>
                  <a:cubicBezTo>
                    <a:pt x="19503" y="31235"/>
                    <a:pt x="19551" y="31211"/>
                    <a:pt x="19599" y="31199"/>
                  </a:cubicBezTo>
                  <a:lnTo>
                    <a:pt x="19730" y="31152"/>
                  </a:lnTo>
                  <a:lnTo>
                    <a:pt x="19765" y="31152"/>
                  </a:lnTo>
                  <a:cubicBezTo>
                    <a:pt x="19789" y="31152"/>
                    <a:pt x="19825" y="31140"/>
                    <a:pt x="19849" y="31140"/>
                  </a:cubicBezTo>
                  <a:lnTo>
                    <a:pt x="19896" y="31116"/>
                  </a:lnTo>
                  <a:lnTo>
                    <a:pt x="19980" y="31116"/>
                  </a:lnTo>
                  <a:cubicBezTo>
                    <a:pt x="20015" y="31116"/>
                    <a:pt x="20063" y="31104"/>
                    <a:pt x="20087" y="31104"/>
                  </a:cubicBezTo>
                  <a:cubicBezTo>
                    <a:pt x="20123" y="31104"/>
                    <a:pt x="20158" y="31092"/>
                    <a:pt x="20194" y="31092"/>
                  </a:cubicBezTo>
                  <a:lnTo>
                    <a:pt x="20254" y="31080"/>
                  </a:lnTo>
                  <a:cubicBezTo>
                    <a:pt x="20325" y="31057"/>
                    <a:pt x="20420" y="31057"/>
                    <a:pt x="20492" y="31045"/>
                  </a:cubicBezTo>
                  <a:lnTo>
                    <a:pt x="20515" y="31045"/>
                  </a:lnTo>
                  <a:cubicBezTo>
                    <a:pt x="20551" y="31045"/>
                    <a:pt x="20575" y="31033"/>
                    <a:pt x="20611" y="31033"/>
                  </a:cubicBezTo>
                  <a:lnTo>
                    <a:pt x="20658" y="31021"/>
                  </a:lnTo>
                  <a:cubicBezTo>
                    <a:pt x="20682" y="31021"/>
                    <a:pt x="20730" y="30997"/>
                    <a:pt x="20754" y="30985"/>
                  </a:cubicBezTo>
                  <a:lnTo>
                    <a:pt x="20789" y="30973"/>
                  </a:lnTo>
                  <a:cubicBezTo>
                    <a:pt x="20813" y="30961"/>
                    <a:pt x="20861" y="30961"/>
                    <a:pt x="20896" y="30937"/>
                  </a:cubicBezTo>
                  <a:cubicBezTo>
                    <a:pt x="21016" y="30914"/>
                    <a:pt x="21111" y="30866"/>
                    <a:pt x="21206" y="30818"/>
                  </a:cubicBezTo>
                  <a:lnTo>
                    <a:pt x="21277" y="30783"/>
                  </a:lnTo>
                  <a:lnTo>
                    <a:pt x="21456" y="30687"/>
                  </a:lnTo>
                  <a:cubicBezTo>
                    <a:pt x="21551" y="30652"/>
                    <a:pt x="21635" y="30604"/>
                    <a:pt x="21706" y="30556"/>
                  </a:cubicBezTo>
                  <a:cubicBezTo>
                    <a:pt x="21789" y="30509"/>
                    <a:pt x="21861" y="30473"/>
                    <a:pt x="21932" y="30402"/>
                  </a:cubicBezTo>
                  <a:cubicBezTo>
                    <a:pt x="22004" y="30366"/>
                    <a:pt x="22063" y="30306"/>
                    <a:pt x="22123" y="30259"/>
                  </a:cubicBezTo>
                  <a:close/>
                  <a:moveTo>
                    <a:pt x="10407" y="0"/>
                  </a:moveTo>
                  <a:cubicBezTo>
                    <a:pt x="10396" y="0"/>
                    <a:pt x="10384" y="2"/>
                    <a:pt x="10371" y="5"/>
                  </a:cubicBezTo>
                  <a:lnTo>
                    <a:pt x="10324" y="53"/>
                  </a:lnTo>
                  <a:cubicBezTo>
                    <a:pt x="10312" y="77"/>
                    <a:pt x="10312" y="88"/>
                    <a:pt x="10300" y="124"/>
                  </a:cubicBezTo>
                  <a:lnTo>
                    <a:pt x="10300" y="112"/>
                  </a:lnTo>
                  <a:cubicBezTo>
                    <a:pt x="10264" y="196"/>
                    <a:pt x="10240" y="267"/>
                    <a:pt x="10205" y="350"/>
                  </a:cubicBezTo>
                  <a:cubicBezTo>
                    <a:pt x="10133" y="505"/>
                    <a:pt x="10062" y="672"/>
                    <a:pt x="9967" y="839"/>
                  </a:cubicBezTo>
                  <a:cubicBezTo>
                    <a:pt x="9919" y="910"/>
                    <a:pt x="9895" y="1005"/>
                    <a:pt x="9847" y="1077"/>
                  </a:cubicBezTo>
                  <a:cubicBezTo>
                    <a:pt x="9836" y="1124"/>
                    <a:pt x="9800" y="1160"/>
                    <a:pt x="9788" y="1208"/>
                  </a:cubicBezTo>
                  <a:cubicBezTo>
                    <a:pt x="9776" y="1255"/>
                    <a:pt x="9740" y="1303"/>
                    <a:pt x="9728" y="1327"/>
                  </a:cubicBezTo>
                  <a:cubicBezTo>
                    <a:pt x="9681" y="1398"/>
                    <a:pt x="9645" y="1458"/>
                    <a:pt x="9597" y="1541"/>
                  </a:cubicBezTo>
                  <a:lnTo>
                    <a:pt x="9371" y="1851"/>
                  </a:lnTo>
                  <a:cubicBezTo>
                    <a:pt x="9324" y="1910"/>
                    <a:pt x="9300" y="1958"/>
                    <a:pt x="9252" y="2017"/>
                  </a:cubicBezTo>
                  <a:cubicBezTo>
                    <a:pt x="9228" y="2077"/>
                    <a:pt x="9181" y="2136"/>
                    <a:pt x="9145" y="2196"/>
                  </a:cubicBezTo>
                  <a:cubicBezTo>
                    <a:pt x="9133" y="2232"/>
                    <a:pt x="9109" y="2267"/>
                    <a:pt x="9085" y="2315"/>
                  </a:cubicBezTo>
                  <a:cubicBezTo>
                    <a:pt x="9074" y="2339"/>
                    <a:pt x="9062" y="2351"/>
                    <a:pt x="9050" y="2386"/>
                  </a:cubicBezTo>
                  <a:lnTo>
                    <a:pt x="8954" y="2565"/>
                  </a:lnTo>
                  <a:cubicBezTo>
                    <a:pt x="8895" y="2684"/>
                    <a:pt x="8835" y="2803"/>
                    <a:pt x="8788" y="2922"/>
                  </a:cubicBezTo>
                  <a:cubicBezTo>
                    <a:pt x="8669" y="3160"/>
                    <a:pt x="8550" y="3398"/>
                    <a:pt x="8454" y="3648"/>
                  </a:cubicBezTo>
                  <a:cubicBezTo>
                    <a:pt x="8347" y="3898"/>
                    <a:pt x="8240" y="4137"/>
                    <a:pt x="8133" y="4399"/>
                  </a:cubicBezTo>
                  <a:lnTo>
                    <a:pt x="7823" y="5149"/>
                  </a:lnTo>
                  <a:cubicBezTo>
                    <a:pt x="7800" y="5208"/>
                    <a:pt x="7776" y="5268"/>
                    <a:pt x="7752" y="5327"/>
                  </a:cubicBezTo>
                  <a:cubicBezTo>
                    <a:pt x="7716" y="5411"/>
                    <a:pt x="7704" y="5470"/>
                    <a:pt x="7681" y="5542"/>
                  </a:cubicBezTo>
                  <a:cubicBezTo>
                    <a:pt x="7657" y="5613"/>
                    <a:pt x="7633" y="5672"/>
                    <a:pt x="7621" y="5744"/>
                  </a:cubicBezTo>
                  <a:lnTo>
                    <a:pt x="7573" y="5970"/>
                  </a:lnTo>
                  <a:lnTo>
                    <a:pt x="7526" y="6196"/>
                  </a:lnTo>
                  <a:cubicBezTo>
                    <a:pt x="7514" y="6256"/>
                    <a:pt x="7514" y="6315"/>
                    <a:pt x="7502" y="6375"/>
                  </a:cubicBezTo>
                  <a:cubicBezTo>
                    <a:pt x="7478" y="6434"/>
                    <a:pt x="7478" y="6494"/>
                    <a:pt x="7466" y="6554"/>
                  </a:cubicBezTo>
                  <a:cubicBezTo>
                    <a:pt x="7466" y="6601"/>
                    <a:pt x="7454" y="6661"/>
                    <a:pt x="7454" y="6696"/>
                  </a:cubicBezTo>
                  <a:cubicBezTo>
                    <a:pt x="7454" y="6720"/>
                    <a:pt x="7454" y="6744"/>
                    <a:pt x="7442" y="6756"/>
                  </a:cubicBezTo>
                  <a:cubicBezTo>
                    <a:pt x="7442" y="6804"/>
                    <a:pt x="7419" y="6851"/>
                    <a:pt x="7419" y="6899"/>
                  </a:cubicBezTo>
                  <a:cubicBezTo>
                    <a:pt x="7419" y="6923"/>
                    <a:pt x="7419" y="6958"/>
                    <a:pt x="7407" y="6982"/>
                  </a:cubicBezTo>
                  <a:cubicBezTo>
                    <a:pt x="7407" y="7042"/>
                    <a:pt x="7407" y="7113"/>
                    <a:pt x="7395" y="7173"/>
                  </a:cubicBezTo>
                  <a:lnTo>
                    <a:pt x="7395" y="7280"/>
                  </a:lnTo>
                  <a:lnTo>
                    <a:pt x="7395" y="7375"/>
                  </a:lnTo>
                  <a:cubicBezTo>
                    <a:pt x="7395" y="7435"/>
                    <a:pt x="7395" y="7506"/>
                    <a:pt x="7407" y="7566"/>
                  </a:cubicBezTo>
                  <a:cubicBezTo>
                    <a:pt x="7407" y="7637"/>
                    <a:pt x="7419" y="7708"/>
                    <a:pt x="7419" y="7768"/>
                  </a:cubicBezTo>
                  <a:cubicBezTo>
                    <a:pt x="7442" y="7851"/>
                    <a:pt x="7442" y="7923"/>
                    <a:pt x="7454" y="7982"/>
                  </a:cubicBezTo>
                  <a:cubicBezTo>
                    <a:pt x="7466" y="8101"/>
                    <a:pt x="7478" y="8232"/>
                    <a:pt x="7514" y="8351"/>
                  </a:cubicBezTo>
                  <a:cubicBezTo>
                    <a:pt x="7526" y="8411"/>
                    <a:pt x="7538" y="8470"/>
                    <a:pt x="7561" y="8542"/>
                  </a:cubicBezTo>
                  <a:lnTo>
                    <a:pt x="7597" y="8685"/>
                  </a:lnTo>
                  <a:cubicBezTo>
                    <a:pt x="7597" y="8697"/>
                    <a:pt x="7621" y="8720"/>
                    <a:pt x="7621" y="8744"/>
                  </a:cubicBezTo>
                  <a:cubicBezTo>
                    <a:pt x="7645" y="8816"/>
                    <a:pt x="7657" y="8887"/>
                    <a:pt x="7692" y="8959"/>
                  </a:cubicBezTo>
                  <a:cubicBezTo>
                    <a:pt x="7704" y="8994"/>
                    <a:pt x="7704" y="9006"/>
                    <a:pt x="7716" y="9042"/>
                  </a:cubicBezTo>
                  <a:cubicBezTo>
                    <a:pt x="7740" y="9078"/>
                    <a:pt x="7752" y="9113"/>
                    <a:pt x="7776" y="9161"/>
                  </a:cubicBezTo>
                  <a:lnTo>
                    <a:pt x="7954" y="9518"/>
                  </a:lnTo>
                  <a:cubicBezTo>
                    <a:pt x="8014" y="9637"/>
                    <a:pt x="8097" y="9733"/>
                    <a:pt x="8157" y="9852"/>
                  </a:cubicBezTo>
                  <a:cubicBezTo>
                    <a:pt x="8181" y="9899"/>
                    <a:pt x="8216" y="9959"/>
                    <a:pt x="8252" y="10006"/>
                  </a:cubicBezTo>
                  <a:cubicBezTo>
                    <a:pt x="8300" y="10078"/>
                    <a:pt x="8347" y="10137"/>
                    <a:pt x="8395" y="10209"/>
                  </a:cubicBezTo>
                  <a:cubicBezTo>
                    <a:pt x="8431" y="10268"/>
                    <a:pt x="8466" y="10316"/>
                    <a:pt x="8514" y="10375"/>
                  </a:cubicBezTo>
                  <a:cubicBezTo>
                    <a:pt x="8538" y="10423"/>
                    <a:pt x="8585" y="10471"/>
                    <a:pt x="8609" y="10506"/>
                  </a:cubicBezTo>
                  <a:cubicBezTo>
                    <a:pt x="8657" y="10566"/>
                    <a:pt x="8716" y="10625"/>
                    <a:pt x="8764" y="10685"/>
                  </a:cubicBezTo>
                  <a:cubicBezTo>
                    <a:pt x="8812" y="10745"/>
                    <a:pt x="8871" y="10804"/>
                    <a:pt x="8907" y="10864"/>
                  </a:cubicBezTo>
                  <a:cubicBezTo>
                    <a:pt x="8990" y="10959"/>
                    <a:pt x="9074" y="11042"/>
                    <a:pt x="9145" y="11149"/>
                  </a:cubicBezTo>
                  <a:lnTo>
                    <a:pt x="9419" y="11459"/>
                  </a:lnTo>
                  <a:cubicBezTo>
                    <a:pt x="9466" y="11507"/>
                    <a:pt x="9502" y="11566"/>
                    <a:pt x="9550" y="11614"/>
                  </a:cubicBezTo>
                  <a:cubicBezTo>
                    <a:pt x="9597" y="11661"/>
                    <a:pt x="9645" y="11721"/>
                    <a:pt x="9669" y="11780"/>
                  </a:cubicBezTo>
                  <a:cubicBezTo>
                    <a:pt x="9681" y="11792"/>
                    <a:pt x="9681" y="11804"/>
                    <a:pt x="9705" y="11816"/>
                  </a:cubicBezTo>
                  <a:cubicBezTo>
                    <a:pt x="9716" y="11899"/>
                    <a:pt x="9716" y="11971"/>
                    <a:pt x="9728" y="12042"/>
                  </a:cubicBezTo>
                  <a:lnTo>
                    <a:pt x="9776" y="12400"/>
                  </a:lnTo>
                  <a:cubicBezTo>
                    <a:pt x="9788" y="12530"/>
                    <a:pt x="9824" y="12673"/>
                    <a:pt x="9836" y="12804"/>
                  </a:cubicBezTo>
                  <a:cubicBezTo>
                    <a:pt x="9847" y="12852"/>
                    <a:pt x="9847" y="12911"/>
                    <a:pt x="9859" y="12947"/>
                  </a:cubicBezTo>
                  <a:cubicBezTo>
                    <a:pt x="9883" y="13007"/>
                    <a:pt x="9883" y="13066"/>
                    <a:pt x="9895" y="13126"/>
                  </a:cubicBezTo>
                  <a:cubicBezTo>
                    <a:pt x="9919" y="13269"/>
                    <a:pt x="9955" y="13388"/>
                    <a:pt x="9978" y="13519"/>
                  </a:cubicBezTo>
                  <a:cubicBezTo>
                    <a:pt x="10038" y="13769"/>
                    <a:pt x="10121" y="14019"/>
                    <a:pt x="10193" y="14257"/>
                  </a:cubicBezTo>
                  <a:lnTo>
                    <a:pt x="10193" y="14245"/>
                  </a:lnTo>
                  <a:cubicBezTo>
                    <a:pt x="10217" y="14340"/>
                    <a:pt x="10240" y="14424"/>
                    <a:pt x="10264" y="14519"/>
                  </a:cubicBezTo>
                  <a:cubicBezTo>
                    <a:pt x="10276" y="14602"/>
                    <a:pt x="10312" y="14674"/>
                    <a:pt x="10324" y="14769"/>
                  </a:cubicBezTo>
                  <a:cubicBezTo>
                    <a:pt x="10359" y="14888"/>
                    <a:pt x="10371" y="14995"/>
                    <a:pt x="10395" y="15114"/>
                  </a:cubicBezTo>
                  <a:lnTo>
                    <a:pt x="10443" y="15328"/>
                  </a:lnTo>
                  <a:lnTo>
                    <a:pt x="10359" y="15150"/>
                  </a:lnTo>
                  <a:lnTo>
                    <a:pt x="10181" y="14840"/>
                  </a:lnTo>
                  <a:cubicBezTo>
                    <a:pt x="10121" y="14733"/>
                    <a:pt x="10062" y="14650"/>
                    <a:pt x="9978" y="14543"/>
                  </a:cubicBezTo>
                  <a:cubicBezTo>
                    <a:pt x="9859" y="14364"/>
                    <a:pt x="9728" y="14185"/>
                    <a:pt x="9597" y="14007"/>
                  </a:cubicBezTo>
                  <a:cubicBezTo>
                    <a:pt x="9490" y="13864"/>
                    <a:pt x="9371" y="13709"/>
                    <a:pt x="9252" y="13566"/>
                  </a:cubicBezTo>
                  <a:cubicBezTo>
                    <a:pt x="9228" y="13531"/>
                    <a:pt x="9205" y="13519"/>
                    <a:pt x="9193" y="13483"/>
                  </a:cubicBezTo>
                  <a:cubicBezTo>
                    <a:pt x="9181" y="13459"/>
                    <a:pt x="9145" y="13447"/>
                    <a:pt x="9121" y="13412"/>
                  </a:cubicBezTo>
                  <a:cubicBezTo>
                    <a:pt x="9074" y="13364"/>
                    <a:pt x="9026" y="13328"/>
                    <a:pt x="8990" y="13292"/>
                  </a:cubicBezTo>
                  <a:cubicBezTo>
                    <a:pt x="8895" y="13221"/>
                    <a:pt x="8788" y="13150"/>
                    <a:pt x="8704" y="13066"/>
                  </a:cubicBezTo>
                  <a:lnTo>
                    <a:pt x="8431" y="12888"/>
                  </a:lnTo>
                  <a:cubicBezTo>
                    <a:pt x="8335" y="12828"/>
                    <a:pt x="8240" y="12757"/>
                    <a:pt x="8133" y="12697"/>
                  </a:cubicBezTo>
                  <a:cubicBezTo>
                    <a:pt x="7942" y="12566"/>
                    <a:pt x="7752" y="12447"/>
                    <a:pt x="7538" y="12352"/>
                  </a:cubicBezTo>
                  <a:cubicBezTo>
                    <a:pt x="7526" y="12340"/>
                    <a:pt x="7502" y="12340"/>
                    <a:pt x="7478" y="12328"/>
                  </a:cubicBezTo>
                  <a:cubicBezTo>
                    <a:pt x="7466" y="12316"/>
                    <a:pt x="7466" y="12292"/>
                    <a:pt x="7454" y="12292"/>
                  </a:cubicBezTo>
                  <a:cubicBezTo>
                    <a:pt x="7419" y="12257"/>
                    <a:pt x="7395" y="12209"/>
                    <a:pt x="7347" y="12161"/>
                  </a:cubicBezTo>
                  <a:cubicBezTo>
                    <a:pt x="7300" y="12102"/>
                    <a:pt x="7276" y="12054"/>
                    <a:pt x="7228" y="11995"/>
                  </a:cubicBezTo>
                  <a:cubicBezTo>
                    <a:pt x="7204" y="11959"/>
                    <a:pt x="7157" y="11899"/>
                    <a:pt x="7109" y="11852"/>
                  </a:cubicBezTo>
                  <a:cubicBezTo>
                    <a:pt x="7097" y="11840"/>
                    <a:pt x="7085" y="11804"/>
                    <a:pt x="7061" y="11792"/>
                  </a:cubicBezTo>
                  <a:cubicBezTo>
                    <a:pt x="7049" y="11780"/>
                    <a:pt x="7038" y="11745"/>
                    <a:pt x="7026" y="11733"/>
                  </a:cubicBezTo>
                  <a:cubicBezTo>
                    <a:pt x="6990" y="11697"/>
                    <a:pt x="6966" y="11661"/>
                    <a:pt x="6930" y="11626"/>
                  </a:cubicBezTo>
                  <a:cubicBezTo>
                    <a:pt x="6919" y="11614"/>
                    <a:pt x="6907" y="11602"/>
                    <a:pt x="6907" y="11578"/>
                  </a:cubicBezTo>
                  <a:lnTo>
                    <a:pt x="6883" y="11566"/>
                  </a:lnTo>
                  <a:lnTo>
                    <a:pt x="6871" y="11554"/>
                  </a:lnTo>
                  <a:lnTo>
                    <a:pt x="6859" y="11542"/>
                  </a:lnTo>
                  <a:lnTo>
                    <a:pt x="6823" y="11507"/>
                  </a:lnTo>
                  <a:lnTo>
                    <a:pt x="6799" y="11483"/>
                  </a:lnTo>
                  <a:lnTo>
                    <a:pt x="6764" y="11447"/>
                  </a:lnTo>
                  <a:lnTo>
                    <a:pt x="6752" y="11435"/>
                  </a:lnTo>
                  <a:lnTo>
                    <a:pt x="6668" y="11340"/>
                  </a:lnTo>
                  <a:lnTo>
                    <a:pt x="6573" y="11257"/>
                  </a:lnTo>
                  <a:cubicBezTo>
                    <a:pt x="6526" y="11221"/>
                    <a:pt x="6502" y="11185"/>
                    <a:pt x="6454" y="11149"/>
                  </a:cubicBezTo>
                  <a:cubicBezTo>
                    <a:pt x="6430" y="11126"/>
                    <a:pt x="6395" y="11102"/>
                    <a:pt x="6371" y="11078"/>
                  </a:cubicBezTo>
                  <a:cubicBezTo>
                    <a:pt x="6335" y="11066"/>
                    <a:pt x="6311" y="11030"/>
                    <a:pt x="6276" y="11018"/>
                  </a:cubicBezTo>
                  <a:cubicBezTo>
                    <a:pt x="6264" y="11006"/>
                    <a:pt x="6252" y="10983"/>
                    <a:pt x="6228" y="10983"/>
                  </a:cubicBezTo>
                  <a:lnTo>
                    <a:pt x="6097" y="10899"/>
                  </a:lnTo>
                  <a:cubicBezTo>
                    <a:pt x="6073" y="10864"/>
                    <a:pt x="6026" y="10852"/>
                    <a:pt x="5990" y="10840"/>
                  </a:cubicBezTo>
                  <a:cubicBezTo>
                    <a:pt x="5954" y="10804"/>
                    <a:pt x="5895" y="10780"/>
                    <a:pt x="5835" y="10745"/>
                  </a:cubicBezTo>
                  <a:cubicBezTo>
                    <a:pt x="5716" y="10685"/>
                    <a:pt x="5573" y="10625"/>
                    <a:pt x="5442" y="10602"/>
                  </a:cubicBezTo>
                  <a:cubicBezTo>
                    <a:pt x="5311" y="10554"/>
                    <a:pt x="5180" y="10530"/>
                    <a:pt x="5037" y="10506"/>
                  </a:cubicBezTo>
                  <a:cubicBezTo>
                    <a:pt x="4835" y="10483"/>
                    <a:pt x="4609" y="10471"/>
                    <a:pt x="4382" y="10447"/>
                  </a:cubicBezTo>
                  <a:cubicBezTo>
                    <a:pt x="4299" y="10447"/>
                    <a:pt x="4204" y="10435"/>
                    <a:pt x="4121" y="10435"/>
                  </a:cubicBezTo>
                  <a:lnTo>
                    <a:pt x="3823" y="10435"/>
                  </a:lnTo>
                  <a:cubicBezTo>
                    <a:pt x="3775" y="10435"/>
                    <a:pt x="3716" y="10447"/>
                    <a:pt x="3668" y="10447"/>
                  </a:cubicBezTo>
                  <a:cubicBezTo>
                    <a:pt x="3609" y="10471"/>
                    <a:pt x="3573" y="10483"/>
                    <a:pt x="3525" y="10483"/>
                  </a:cubicBezTo>
                  <a:lnTo>
                    <a:pt x="3251" y="10566"/>
                  </a:lnTo>
                  <a:cubicBezTo>
                    <a:pt x="3073" y="10625"/>
                    <a:pt x="2918" y="10685"/>
                    <a:pt x="2739" y="10733"/>
                  </a:cubicBezTo>
                  <a:cubicBezTo>
                    <a:pt x="2680" y="10745"/>
                    <a:pt x="2632" y="10768"/>
                    <a:pt x="2573" y="10768"/>
                  </a:cubicBezTo>
                  <a:cubicBezTo>
                    <a:pt x="2513" y="10780"/>
                    <a:pt x="2454" y="10780"/>
                    <a:pt x="2394" y="10792"/>
                  </a:cubicBezTo>
                  <a:cubicBezTo>
                    <a:pt x="2323" y="10792"/>
                    <a:pt x="2239" y="10804"/>
                    <a:pt x="2168" y="10804"/>
                  </a:cubicBezTo>
                  <a:cubicBezTo>
                    <a:pt x="2096" y="10804"/>
                    <a:pt x="2001" y="10804"/>
                    <a:pt x="1930" y="10828"/>
                  </a:cubicBezTo>
                  <a:cubicBezTo>
                    <a:pt x="1739" y="10828"/>
                    <a:pt x="1561" y="10840"/>
                    <a:pt x="1382" y="10852"/>
                  </a:cubicBezTo>
                  <a:cubicBezTo>
                    <a:pt x="1192" y="10864"/>
                    <a:pt x="1013" y="10899"/>
                    <a:pt x="811" y="10911"/>
                  </a:cubicBezTo>
                  <a:cubicBezTo>
                    <a:pt x="715" y="10923"/>
                    <a:pt x="620" y="10923"/>
                    <a:pt x="513" y="10947"/>
                  </a:cubicBezTo>
                  <a:cubicBezTo>
                    <a:pt x="477" y="10947"/>
                    <a:pt x="430" y="10947"/>
                    <a:pt x="382" y="10959"/>
                  </a:cubicBezTo>
                  <a:lnTo>
                    <a:pt x="311" y="10959"/>
                  </a:lnTo>
                  <a:cubicBezTo>
                    <a:pt x="263" y="10959"/>
                    <a:pt x="239" y="10959"/>
                    <a:pt x="191" y="10971"/>
                  </a:cubicBezTo>
                  <a:cubicBezTo>
                    <a:pt x="156" y="10971"/>
                    <a:pt x="120" y="10983"/>
                    <a:pt x="84" y="11006"/>
                  </a:cubicBezTo>
                  <a:cubicBezTo>
                    <a:pt x="61" y="11018"/>
                    <a:pt x="37" y="11030"/>
                    <a:pt x="25" y="11066"/>
                  </a:cubicBezTo>
                  <a:cubicBezTo>
                    <a:pt x="13" y="11090"/>
                    <a:pt x="1" y="11102"/>
                    <a:pt x="1" y="11137"/>
                  </a:cubicBezTo>
                  <a:lnTo>
                    <a:pt x="1" y="11209"/>
                  </a:lnTo>
                  <a:cubicBezTo>
                    <a:pt x="1" y="11268"/>
                    <a:pt x="25" y="11340"/>
                    <a:pt x="61" y="11399"/>
                  </a:cubicBezTo>
                  <a:cubicBezTo>
                    <a:pt x="84" y="11447"/>
                    <a:pt x="96" y="11495"/>
                    <a:pt x="132" y="11554"/>
                  </a:cubicBezTo>
                  <a:cubicBezTo>
                    <a:pt x="180" y="11626"/>
                    <a:pt x="215" y="11721"/>
                    <a:pt x="275" y="11792"/>
                  </a:cubicBezTo>
                  <a:cubicBezTo>
                    <a:pt x="382" y="11959"/>
                    <a:pt x="501" y="12138"/>
                    <a:pt x="608" y="12292"/>
                  </a:cubicBezTo>
                  <a:cubicBezTo>
                    <a:pt x="668" y="12388"/>
                    <a:pt x="715" y="12459"/>
                    <a:pt x="775" y="12530"/>
                  </a:cubicBezTo>
                  <a:cubicBezTo>
                    <a:pt x="799" y="12578"/>
                    <a:pt x="834" y="12626"/>
                    <a:pt x="858" y="12650"/>
                  </a:cubicBezTo>
                  <a:cubicBezTo>
                    <a:pt x="870" y="12673"/>
                    <a:pt x="870" y="12685"/>
                    <a:pt x="894" y="12697"/>
                  </a:cubicBezTo>
                  <a:cubicBezTo>
                    <a:pt x="906" y="12733"/>
                    <a:pt x="930" y="12745"/>
                    <a:pt x="953" y="12769"/>
                  </a:cubicBezTo>
                  <a:cubicBezTo>
                    <a:pt x="977" y="12816"/>
                    <a:pt x="1013" y="12864"/>
                    <a:pt x="1049" y="12911"/>
                  </a:cubicBezTo>
                  <a:cubicBezTo>
                    <a:pt x="1084" y="12947"/>
                    <a:pt x="1132" y="12995"/>
                    <a:pt x="1168" y="13042"/>
                  </a:cubicBezTo>
                  <a:cubicBezTo>
                    <a:pt x="1215" y="13090"/>
                    <a:pt x="1263" y="13126"/>
                    <a:pt x="1311" y="13185"/>
                  </a:cubicBezTo>
                  <a:cubicBezTo>
                    <a:pt x="1501" y="13388"/>
                    <a:pt x="1727" y="13542"/>
                    <a:pt x="1966" y="13685"/>
                  </a:cubicBezTo>
                  <a:cubicBezTo>
                    <a:pt x="2085" y="13757"/>
                    <a:pt x="2216" y="13816"/>
                    <a:pt x="2335" y="13864"/>
                  </a:cubicBezTo>
                  <a:cubicBezTo>
                    <a:pt x="2466" y="13923"/>
                    <a:pt x="2597" y="13959"/>
                    <a:pt x="2739" y="13995"/>
                  </a:cubicBezTo>
                  <a:cubicBezTo>
                    <a:pt x="2870" y="14043"/>
                    <a:pt x="3001" y="14066"/>
                    <a:pt x="3156" y="14078"/>
                  </a:cubicBezTo>
                  <a:cubicBezTo>
                    <a:pt x="3275" y="14102"/>
                    <a:pt x="3394" y="14114"/>
                    <a:pt x="3513" y="14114"/>
                  </a:cubicBezTo>
                  <a:lnTo>
                    <a:pt x="4001" y="14114"/>
                  </a:lnTo>
                  <a:cubicBezTo>
                    <a:pt x="4049" y="14114"/>
                    <a:pt x="4073" y="14102"/>
                    <a:pt x="4121" y="14102"/>
                  </a:cubicBezTo>
                  <a:cubicBezTo>
                    <a:pt x="4168" y="14102"/>
                    <a:pt x="4204" y="14078"/>
                    <a:pt x="4240" y="14078"/>
                  </a:cubicBezTo>
                  <a:lnTo>
                    <a:pt x="4228" y="14078"/>
                  </a:lnTo>
                  <a:cubicBezTo>
                    <a:pt x="4252" y="14078"/>
                    <a:pt x="4287" y="14066"/>
                    <a:pt x="4299" y="14066"/>
                  </a:cubicBezTo>
                  <a:cubicBezTo>
                    <a:pt x="4347" y="14054"/>
                    <a:pt x="4382" y="14054"/>
                    <a:pt x="4430" y="14043"/>
                  </a:cubicBezTo>
                  <a:cubicBezTo>
                    <a:pt x="4525" y="14019"/>
                    <a:pt x="4609" y="13995"/>
                    <a:pt x="4716" y="13959"/>
                  </a:cubicBezTo>
                  <a:lnTo>
                    <a:pt x="4847" y="13923"/>
                  </a:lnTo>
                  <a:cubicBezTo>
                    <a:pt x="4894" y="13900"/>
                    <a:pt x="4918" y="13900"/>
                    <a:pt x="4966" y="13888"/>
                  </a:cubicBezTo>
                  <a:lnTo>
                    <a:pt x="5275" y="13804"/>
                  </a:lnTo>
                  <a:cubicBezTo>
                    <a:pt x="5371" y="13769"/>
                    <a:pt x="5442" y="13757"/>
                    <a:pt x="5537" y="13721"/>
                  </a:cubicBezTo>
                  <a:cubicBezTo>
                    <a:pt x="5633" y="13697"/>
                    <a:pt x="5740" y="13662"/>
                    <a:pt x="5847" y="13626"/>
                  </a:cubicBezTo>
                  <a:lnTo>
                    <a:pt x="6109" y="13531"/>
                  </a:lnTo>
                  <a:cubicBezTo>
                    <a:pt x="6287" y="13471"/>
                    <a:pt x="6466" y="13423"/>
                    <a:pt x="6668" y="13364"/>
                  </a:cubicBezTo>
                  <a:cubicBezTo>
                    <a:pt x="6740" y="13352"/>
                    <a:pt x="6823" y="13340"/>
                    <a:pt x="6907" y="13304"/>
                  </a:cubicBezTo>
                  <a:lnTo>
                    <a:pt x="7121" y="13269"/>
                  </a:lnTo>
                  <a:lnTo>
                    <a:pt x="7109" y="13269"/>
                  </a:lnTo>
                  <a:cubicBezTo>
                    <a:pt x="7145" y="13269"/>
                    <a:pt x="7169" y="13245"/>
                    <a:pt x="7204" y="13245"/>
                  </a:cubicBezTo>
                  <a:lnTo>
                    <a:pt x="7288" y="13245"/>
                  </a:lnTo>
                  <a:cubicBezTo>
                    <a:pt x="7597" y="13245"/>
                    <a:pt x="7931" y="13281"/>
                    <a:pt x="8240" y="13328"/>
                  </a:cubicBezTo>
                  <a:cubicBezTo>
                    <a:pt x="8300" y="13340"/>
                    <a:pt x="8359" y="13340"/>
                    <a:pt x="8419" y="13352"/>
                  </a:cubicBezTo>
                  <a:cubicBezTo>
                    <a:pt x="8431" y="13352"/>
                    <a:pt x="8454" y="13364"/>
                    <a:pt x="8454" y="13364"/>
                  </a:cubicBezTo>
                  <a:cubicBezTo>
                    <a:pt x="8478" y="13388"/>
                    <a:pt x="8514" y="13400"/>
                    <a:pt x="8526" y="13412"/>
                  </a:cubicBezTo>
                  <a:cubicBezTo>
                    <a:pt x="8550" y="13423"/>
                    <a:pt x="8585" y="13459"/>
                    <a:pt x="8633" y="13483"/>
                  </a:cubicBezTo>
                  <a:cubicBezTo>
                    <a:pt x="8669" y="13519"/>
                    <a:pt x="8704" y="13542"/>
                    <a:pt x="8752" y="13566"/>
                  </a:cubicBezTo>
                  <a:cubicBezTo>
                    <a:pt x="8776" y="13578"/>
                    <a:pt x="8824" y="13590"/>
                    <a:pt x="8847" y="13602"/>
                  </a:cubicBezTo>
                  <a:cubicBezTo>
                    <a:pt x="8931" y="13709"/>
                    <a:pt x="9002" y="13804"/>
                    <a:pt x="9074" y="13900"/>
                  </a:cubicBezTo>
                  <a:cubicBezTo>
                    <a:pt x="9145" y="14007"/>
                    <a:pt x="9240" y="14126"/>
                    <a:pt x="9312" y="14233"/>
                  </a:cubicBezTo>
                  <a:cubicBezTo>
                    <a:pt x="9478" y="14459"/>
                    <a:pt x="9621" y="14697"/>
                    <a:pt x="9800" y="14900"/>
                  </a:cubicBezTo>
                  <a:cubicBezTo>
                    <a:pt x="9883" y="15007"/>
                    <a:pt x="9967" y="15114"/>
                    <a:pt x="10038" y="15209"/>
                  </a:cubicBezTo>
                  <a:cubicBezTo>
                    <a:pt x="10133" y="15328"/>
                    <a:pt x="10217" y="15436"/>
                    <a:pt x="10312" y="15555"/>
                  </a:cubicBezTo>
                  <a:cubicBezTo>
                    <a:pt x="10359" y="15614"/>
                    <a:pt x="10383" y="15674"/>
                    <a:pt x="10431" y="15733"/>
                  </a:cubicBezTo>
                  <a:cubicBezTo>
                    <a:pt x="10478" y="15793"/>
                    <a:pt x="10502" y="15852"/>
                    <a:pt x="10538" y="15912"/>
                  </a:cubicBezTo>
                  <a:cubicBezTo>
                    <a:pt x="10550" y="15948"/>
                    <a:pt x="10562" y="15983"/>
                    <a:pt x="10598" y="16019"/>
                  </a:cubicBezTo>
                  <a:cubicBezTo>
                    <a:pt x="10633" y="16126"/>
                    <a:pt x="10681" y="16209"/>
                    <a:pt x="10729" y="16317"/>
                  </a:cubicBezTo>
                  <a:cubicBezTo>
                    <a:pt x="10740" y="16340"/>
                    <a:pt x="10752" y="16388"/>
                    <a:pt x="10776" y="16424"/>
                  </a:cubicBezTo>
                  <a:lnTo>
                    <a:pt x="10812" y="16602"/>
                  </a:lnTo>
                  <a:cubicBezTo>
                    <a:pt x="10836" y="16662"/>
                    <a:pt x="10848" y="16698"/>
                    <a:pt x="10859" y="16757"/>
                  </a:cubicBezTo>
                  <a:cubicBezTo>
                    <a:pt x="10871" y="16817"/>
                    <a:pt x="10895" y="16900"/>
                    <a:pt x="10919" y="16960"/>
                  </a:cubicBezTo>
                  <a:cubicBezTo>
                    <a:pt x="10931" y="16971"/>
                    <a:pt x="10955" y="16983"/>
                    <a:pt x="10967" y="16983"/>
                  </a:cubicBezTo>
                  <a:lnTo>
                    <a:pt x="10990" y="16983"/>
                  </a:lnTo>
                  <a:lnTo>
                    <a:pt x="11133" y="17341"/>
                  </a:lnTo>
                  <a:cubicBezTo>
                    <a:pt x="11205" y="17555"/>
                    <a:pt x="11276" y="17769"/>
                    <a:pt x="11324" y="17995"/>
                  </a:cubicBezTo>
                  <a:cubicBezTo>
                    <a:pt x="11348" y="18114"/>
                    <a:pt x="11383" y="18234"/>
                    <a:pt x="11395" y="18353"/>
                  </a:cubicBezTo>
                  <a:cubicBezTo>
                    <a:pt x="11407" y="18472"/>
                    <a:pt x="11443" y="18591"/>
                    <a:pt x="11455" y="18698"/>
                  </a:cubicBezTo>
                  <a:cubicBezTo>
                    <a:pt x="11467" y="18769"/>
                    <a:pt x="11467" y="18841"/>
                    <a:pt x="11491" y="18936"/>
                  </a:cubicBezTo>
                  <a:cubicBezTo>
                    <a:pt x="11491" y="18984"/>
                    <a:pt x="11491" y="19007"/>
                    <a:pt x="11502" y="19055"/>
                  </a:cubicBezTo>
                  <a:cubicBezTo>
                    <a:pt x="11502" y="19103"/>
                    <a:pt x="11502" y="19127"/>
                    <a:pt x="11514" y="19174"/>
                  </a:cubicBezTo>
                  <a:cubicBezTo>
                    <a:pt x="11514" y="19222"/>
                    <a:pt x="11526" y="19246"/>
                    <a:pt x="11526" y="19293"/>
                  </a:cubicBezTo>
                  <a:lnTo>
                    <a:pt x="11526" y="19353"/>
                  </a:lnTo>
                  <a:lnTo>
                    <a:pt x="11526" y="19519"/>
                  </a:lnTo>
                  <a:lnTo>
                    <a:pt x="11526" y="19960"/>
                  </a:lnTo>
                  <a:cubicBezTo>
                    <a:pt x="11526" y="20258"/>
                    <a:pt x="11550" y="20555"/>
                    <a:pt x="11562" y="20853"/>
                  </a:cubicBezTo>
                  <a:cubicBezTo>
                    <a:pt x="11574" y="21139"/>
                    <a:pt x="11586" y="21424"/>
                    <a:pt x="11586" y="21722"/>
                  </a:cubicBezTo>
                  <a:cubicBezTo>
                    <a:pt x="11621" y="22817"/>
                    <a:pt x="11633" y="23937"/>
                    <a:pt x="11621" y="25056"/>
                  </a:cubicBezTo>
                  <a:lnTo>
                    <a:pt x="11621" y="25068"/>
                  </a:lnTo>
                  <a:cubicBezTo>
                    <a:pt x="11621" y="25258"/>
                    <a:pt x="11610" y="25437"/>
                    <a:pt x="11610" y="25627"/>
                  </a:cubicBezTo>
                  <a:lnTo>
                    <a:pt x="11610" y="25651"/>
                  </a:lnTo>
                  <a:lnTo>
                    <a:pt x="11610" y="25746"/>
                  </a:lnTo>
                  <a:lnTo>
                    <a:pt x="11610" y="26496"/>
                  </a:lnTo>
                  <a:cubicBezTo>
                    <a:pt x="11610" y="26735"/>
                    <a:pt x="11621" y="26961"/>
                    <a:pt x="11621" y="27199"/>
                  </a:cubicBezTo>
                  <a:cubicBezTo>
                    <a:pt x="11633" y="27413"/>
                    <a:pt x="11633" y="27639"/>
                    <a:pt x="11633" y="27866"/>
                  </a:cubicBezTo>
                  <a:cubicBezTo>
                    <a:pt x="11633" y="28247"/>
                    <a:pt x="11621" y="28628"/>
                    <a:pt x="11574" y="29009"/>
                  </a:cubicBezTo>
                  <a:cubicBezTo>
                    <a:pt x="11514" y="29580"/>
                    <a:pt x="11455" y="30140"/>
                    <a:pt x="11383" y="30711"/>
                  </a:cubicBezTo>
                  <a:cubicBezTo>
                    <a:pt x="11312" y="31259"/>
                    <a:pt x="11252" y="31819"/>
                    <a:pt x="11157" y="32378"/>
                  </a:cubicBezTo>
                  <a:cubicBezTo>
                    <a:pt x="11133" y="32616"/>
                    <a:pt x="11086" y="32854"/>
                    <a:pt x="11038" y="33069"/>
                  </a:cubicBezTo>
                  <a:cubicBezTo>
                    <a:pt x="10990" y="33307"/>
                    <a:pt x="10955" y="33533"/>
                    <a:pt x="10895" y="33759"/>
                  </a:cubicBezTo>
                  <a:cubicBezTo>
                    <a:pt x="10788" y="34200"/>
                    <a:pt x="10681" y="34640"/>
                    <a:pt x="10562" y="35069"/>
                  </a:cubicBezTo>
                  <a:cubicBezTo>
                    <a:pt x="10478" y="35367"/>
                    <a:pt x="10371" y="35664"/>
                    <a:pt x="10276" y="35950"/>
                  </a:cubicBezTo>
                  <a:cubicBezTo>
                    <a:pt x="10205" y="36152"/>
                    <a:pt x="10145" y="36379"/>
                    <a:pt x="10062" y="36581"/>
                  </a:cubicBezTo>
                  <a:cubicBezTo>
                    <a:pt x="9907" y="36783"/>
                    <a:pt x="9740" y="36974"/>
                    <a:pt x="9609" y="37176"/>
                  </a:cubicBezTo>
                  <a:cubicBezTo>
                    <a:pt x="9526" y="37319"/>
                    <a:pt x="9419" y="37450"/>
                    <a:pt x="9324" y="37581"/>
                  </a:cubicBezTo>
                  <a:lnTo>
                    <a:pt x="9062" y="37986"/>
                  </a:lnTo>
                  <a:cubicBezTo>
                    <a:pt x="8931" y="38176"/>
                    <a:pt x="8776" y="38367"/>
                    <a:pt x="8645" y="38569"/>
                  </a:cubicBezTo>
                  <a:cubicBezTo>
                    <a:pt x="8645" y="38546"/>
                    <a:pt x="8657" y="38534"/>
                    <a:pt x="8657" y="38522"/>
                  </a:cubicBezTo>
                  <a:cubicBezTo>
                    <a:pt x="8704" y="38331"/>
                    <a:pt x="8728" y="38129"/>
                    <a:pt x="8776" y="37926"/>
                  </a:cubicBezTo>
                  <a:lnTo>
                    <a:pt x="8871" y="37343"/>
                  </a:lnTo>
                  <a:cubicBezTo>
                    <a:pt x="8931" y="36938"/>
                    <a:pt x="8990" y="36545"/>
                    <a:pt x="9014" y="36141"/>
                  </a:cubicBezTo>
                  <a:cubicBezTo>
                    <a:pt x="9026" y="35926"/>
                    <a:pt x="9050" y="35736"/>
                    <a:pt x="9062" y="35533"/>
                  </a:cubicBezTo>
                  <a:cubicBezTo>
                    <a:pt x="9074" y="35319"/>
                    <a:pt x="9085" y="35128"/>
                    <a:pt x="9085" y="34914"/>
                  </a:cubicBezTo>
                  <a:cubicBezTo>
                    <a:pt x="9109" y="34533"/>
                    <a:pt x="9133" y="34128"/>
                    <a:pt x="9169" y="33747"/>
                  </a:cubicBezTo>
                  <a:cubicBezTo>
                    <a:pt x="9193" y="33354"/>
                    <a:pt x="9205" y="32950"/>
                    <a:pt x="9228" y="32569"/>
                  </a:cubicBezTo>
                  <a:cubicBezTo>
                    <a:pt x="9240" y="32354"/>
                    <a:pt x="9240" y="32164"/>
                    <a:pt x="9240" y="31961"/>
                  </a:cubicBezTo>
                  <a:lnTo>
                    <a:pt x="9240" y="31688"/>
                  </a:lnTo>
                  <a:lnTo>
                    <a:pt x="9252" y="31688"/>
                  </a:lnTo>
                  <a:cubicBezTo>
                    <a:pt x="9288" y="31688"/>
                    <a:pt x="9312" y="31676"/>
                    <a:pt x="9347" y="31640"/>
                  </a:cubicBezTo>
                  <a:cubicBezTo>
                    <a:pt x="9371" y="31616"/>
                    <a:pt x="9383" y="31580"/>
                    <a:pt x="9383" y="31545"/>
                  </a:cubicBezTo>
                  <a:lnTo>
                    <a:pt x="9383" y="31461"/>
                  </a:lnTo>
                  <a:cubicBezTo>
                    <a:pt x="9383" y="31426"/>
                    <a:pt x="9407" y="31378"/>
                    <a:pt x="9407" y="31330"/>
                  </a:cubicBezTo>
                  <a:cubicBezTo>
                    <a:pt x="9407" y="31271"/>
                    <a:pt x="9419" y="31211"/>
                    <a:pt x="9419" y="31152"/>
                  </a:cubicBezTo>
                  <a:lnTo>
                    <a:pt x="9466" y="30747"/>
                  </a:lnTo>
                  <a:cubicBezTo>
                    <a:pt x="9502" y="30497"/>
                    <a:pt x="9538" y="30259"/>
                    <a:pt x="9586" y="30009"/>
                  </a:cubicBezTo>
                  <a:cubicBezTo>
                    <a:pt x="9621" y="29723"/>
                    <a:pt x="9681" y="29437"/>
                    <a:pt x="9740" y="29140"/>
                  </a:cubicBezTo>
                  <a:cubicBezTo>
                    <a:pt x="9800" y="28878"/>
                    <a:pt x="9859" y="28604"/>
                    <a:pt x="9919" y="28354"/>
                  </a:cubicBezTo>
                  <a:cubicBezTo>
                    <a:pt x="9943" y="28330"/>
                    <a:pt x="9943" y="28294"/>
                    <a:pt x="9955" y="28270"/>
                  </a:cubicBezTo>
                  <a:cubicBezTo>
                    <a:pt x="9967" y="28235"/>
                    <a:pt x="9967" y="28211"/>
                    <a:pt x="9978" y="28175"/>
                  </a:cubicBezTo>
                  <a:cubicBezTo>
                    <a:pt x="10014" y="28116"/>
                    <a:pt x="10026" y="28056"/>
                    <a:pt x="10062" y="27997"/>
                  </a:cubicBezTo>
                  <a:cubicBezTo>
                    <a:pt x="10157" y="27770"/>
                    <a:pt x="10264" y="27556"/>
                    <a:pt x="10383" y="27330"/>
                  </a:cubicBezTo>
                  <a:cubicBezTo>
                    <a:pt x="10443" y="27199"/>
                    <a:pt x="10514" y="27056"/>
                    <a:pt x="10574" y="26937"/>
                  </a:cubicBezTo>
                  <a:cubicBezTo>
                    <a:pt x="10609" y="26877"/>
                    <a:pt x="10633" y="26818"/>
                    <a:pt x="10657" y="26747"/>
                  </a:cubicBezTo>
                  <a:cubicBezTo>
                    <a:pt x="10669" y="26723"/>
                    <a:pt x="10681" y="26675"/>
                    <a:pt x="10693" y="26639"/>
                  </a:cubicBezTo>
                  <a:cubicBezTo>
                    <a:pt x="10717" y="26616"/>
                    <a:pt x="10717" y="26604"/>
                    <a:pt x="10729" y="26568"/>
                  </a:cubicBezTo>
                  <a:cubicBezTo>
                    <a:pt x="10740" y="26496"/>
                    <a:pt x="10776" y="26437"/>
                    <a:pt x="10788" y="26366"/>
                  </a:cubicBezTo>
                  <a:cubicBezTo>
                    <a:pt x="10800" y="26330"/>
                    <a:pt x="10800" y="26282"/>
                    <a:pt x="10812" y="26258"/>
                  </a:cubicBezTo>
                  <a:cubicBezTo>
                    <a:pt x="10812" y="26211"/>
                    <a:pt x="10836" y="26187"/>
                    <a:pt x="10836" y="26139"/>
                  </a:cubicBezTo>
                  <a:cubicBezTo>
                    <a:pt x="10848" y="26068"/>
                    <a:pt x="10848" y="25985"/>
                    <a:pt x="10859" y="25925"/>
                  </a:cubicBezTo>
                  <a:cubicBezTo>
                    <a:pt x="10859" y="25865"/>
                    <a:pt x="10871" y="25806"/>
                    <a:pt x="10871" y="25746"/>
                  </a:cubicBezTo>
                  <a:cubicBezTo>
                    <a:pt x="10871" y="25675"/>
                    <a:pt x="10871" y="25604"/>
                    <a:pt x="10895" y="25532"/>
                  </a:cubicBezTo>
                  <a:lnTo>
                    <a:pt x="10895" y="25425"/>
                  </a:lnTo>
                  <a:lnTo>
                    <a:pt x="10895" y="25318"/>
                  </a:lnTo>
                  <a:cubicBezTo>
                    <a:pt x="10871" y="25187"/>
                    <a:pt x="10859" y="25032"/>
                    <a:pt x="10812" y="24901"/>
                  </a:cubicBezTo>
                  <a:cubicBezTo>
                    <a:pt x="10800" y="24830"/>
                    <a:pt x="10788" y="24758"/>
                    <a:pt x="10752" y="24699"/>
                  </a:cubicBezTo>
                  <a:cubicBezTo>
                    <a:pt x="10717" y="24591"/>
                    <a:pt x="10669" y="24484"/>
                    <a:pt x="10609" y="24401"/>
                  </a:cubicBezTo>
                  <a:cubicBezTo>
                    <a:pt x="10538" y="24282"/>
                    <a:pt x="10455" y="24139"/>
                    <a:pt x="10383" y="24020"/>
                  </a:cubicBezTo>
                  <a:cubicBezTo>
                    <a:pt x="10359" y="23960"/>
                    <a:pt x="10324" y="23889"/>
                    <a:pt x="10300" y="23829"/>
                  </a:cubicBezTo>
                  <a:cubicBezTo>
                    <a:pt x="10264" y="23758"/>
                    <a:pt x="10252" y="23687"/>
                    <a:pt x="10217" y="23627"/>
                  </a:cubicBezTo>
                  <a:cubicBezTo>
                    <a:pt x="10205" y="23591"/>
                    <a:pt x="10205" y="23544"/>
                    <a:pt x="10193" y="23520"/>
                  </a:cubicBezTo>
                  <a:cubicBezTo>
                    <a:pt x="10181" y="23460"/>
                    <a:pt x="10157" y="23413"/>
                    <a:pt x="10157" y="23353"/>
                  </a:cubicBezTo>
                  <a:cubicBezTo>
                    <a:pt x="10145" y="23306"/>
                    <a:pt x="10145" y="23270"/>
                    <a:pt x="10133" y="23222"/>
                  </a:cubicBezTo>
                  <a:cubicBezTo>
                    <a:pt x="10121" y="23127"/>
                    <a:pt x="10097" y="23032"/>
                    <a:pt x="10086" y="22937"/>
                  </a:cubicBezTo>
                  <a:lnTo>
                    <a:pt x="10038" y="22675"/>
                  </a:lnTo>
                  <a:cubicBezTo>
                    <a:pt x="10026" y="22615"/>
                    <a:pt x="10026" y="22567"/>
                    <a:pt x="10014" y="22508"/>
                  </a:cubicBezTo>
                  <a:cubicBezTo>
                    <a:pt x="10002" y="22448"/>
                    <a:pt x="10002" y="22401"/>
                    <a:pt x="9978" y="22341"/>
                  </a:cubicBezTo>
                  <a:lnTo>
                    <a:pt x="9943" y="22163"/>
                  </a:lnTo>
                  <a:cubicBezTo>
                    <a:pt x="9919" y="22103"/>
                    <a:pt x="9907" y="22044"/>
                    <a:pt x="9883" y="21972"/>
                  </a:cubicBezTo>
                  <a:cubicBezTo>
                    <a:pt x="9847" y="21901"/>
                    <a:pt x="9836" y="21817"/>
                    <a:pt x="9800" y="21758"/>
                  </a:cubicBezTo>
                  <a:cubicBezTo>
                    <a:pt x="9776" y="21686"/>
                    <a:pt x="9740" y="21627"/>
                    <a:pt x="9716" y="21555"/>
                  </a:cubicBezTo>
                  <a:cubicBezTo>
                    <a:pt x="9681" y="21496"/>
                    <a:pt x="9669" y="21448"/>
                    <a:pt x="9645" y="21389"/>
                  </a:cubicBezTo>
                  <a:cubicBezTo>
                    <a:pt x="9586" y="21282"/>
                    <a:pt x="9538" y="21186"/>
                    <a:pt x="9466" y="21091"/>
                  </a:cubicBezTo>
                  <a:cubicBezTo>
                    <a:pt x="9371" y="20960"/>
                    <a:pt x="9264" y="20841"/>
                    <a:pt x="9169" y="20722"/>
                  </a:cubicBezTo>
                  <a:cubicBezTo>
                    <a:pt x="8966" y="20508"/>
                    <a:pt x="8788" y="20305"/>
                    <a:pt x="8609" y="20079"/>
                  </a:cubicBezTo>
                  <a:cubicBezTo>
                    <a:pt x="8526" y="19972"/>
                    <a:pt x="8431" y="19853"/>
                    <a:pt x="8347" y="19758"/>
                  </a:cubicBezTo>
                  <a:cubicBezTo>
                    <a:pt x="8252" y="19650"/>
                    <a:pt x="8169" y="19555"/>
                    <a:pt x="8073" y="19460"/>
                  </a:cubicBezTo>
                  <a:cubicBezTo>
                    <a:pt x="7990" y="19353"/>
                    <a:pt x="7895" y="19257"/>
                    <a:pt x="7811" y="19162"/>
                  </a:cubicBezTo>
                  <a:lnTo>
                    <a:pt x="7681" y="19019"/>
                  </a:lnTo>
                  <a:cubicBezTo>
                    <a:pt x="7633" y="18984"/>
                    <a:pt x="7573" y="18936"/>
                    <a:pt x="7514" y="18900"/>
                  </a:cubicBezTo>
                  <a:cubicBezTo>
                    <a:pt x="7407" y="18829"/>
                    <a:pt x="7288" y="18757"/>
                    <a:pt x="7169" y="18698"/>
                  </a:cubicBezTo>
                  <a:cubicBezTo>
                    <a:pt x="7121" y="18686"/>
                    <a:pt x="7097" y="18662"/>
                    <a:pt x="7049" y="18662"/>
                  </a:cubicBezTo>
                  <a:cubicBezTo>
                    <a:pt x="7038" y="18662"/>
                    <a:pt x="7026" y="18662"/>
                    <a:pt x="7026" y="18686"/>
                  </a:cubicBezTo>
                  <a:lnTo>
                    <a:pt x="6990" y="18686"/>
                  </a:lnTo>
                  <a:cubicBezTo>
                    <a:pt x="6966" y="18698"/>
                    <a:pt x="6942" y="18710"/>
                    <a:pt x="6942" y="18746"/>
                  </a:cubicBezTo>
                  <a:cubicBezTo>
                    <a:pt x="6942" y="18769"/>
                    <a:pt x="6930" y="18781"/>
                    <a:pt x="6930" y="18817"/>
                  </a:cubicBezTo>
                  <a:cubicBezTo>
                    <a:pt x="6919" y="18865"/>
                    <a:pt x="6907" y="18924"/>
                    <a:pt x="6907" y="18960"/>
                  </a:cubicBezTo>
                  <a:cubicBezTo>
                    <a:pt x="6871" y="19067"/>
                    <a:pt x="6859" y="19162"/>
                    <a:pt x="6823" y="19257"/>
                  </a:cubicBezTo>
                  <a:cubicBezTo>
                    <a:pt x="6788" y="19472"/>
                    <a:pt x="6728" y="19674"/>
                    <a:pt x="6680" y="19900"/>
                  </a:cubicBezTo>
                  <a:cubicBezTo>
                    <a:pt x="6668" y="19960"/>
                    <a:pt x="6645" y="20019"/>
                    <a:pt x="6621" y="20079"/>
                  </a:cubicBezTo>
                  <a:cubicBezTo>
                    <a:pt x="6609" y="20139"/>
                    <a:pt x="6573" y="20198"/>
                    <a:pt x="6561" y="20258"/>
                  </a:cubicBezTo>
                  <a:cubicBezTo>
                    <a:pt x="6549" y="20317"/>
                    <a:pt x="6514" y="20377"/>
                    <a:pt x="6502" y="20424"/>
                  </a:cubicBezTo>
                  <a:cubicBezTo>
                    <a:pt x="6466" y="20484"/>
                    <a:pt x="6442" y="20555"/>
                    <a:pt x="6430" y="20615"/>
                  </a:cubicBezTo>
                  <a:cubicBezTo>
                    <a:pt x="6407" y="20627"/>
                    <a:pt x="6407" y="20662"/>
                    <a:pt x="6395" y="20674"/>
                  </a:cubicBezTo>
                  <a:lnTo>
                    <a:pt x="6395" y="20686"/>
                  </a:lnTo>
                  <a:cubicBezTo>
                    <a:pt x="6395" y="20710"/>
                    <a:pt x="6395" y="20710"/>
                    <a:pt x="6383" y="20722"/>
                  </a:cubicBezTo>
                  <a:lnTo>
                    <a:pt x="6383" y="20710"/>
                  </a:lnTo>
                  <a:cubicBezTo>
                    <a:pt x="6383" y="20722"/>
                    <a:pt x="6371" y="20722"/>
                    <a:pt x="6371" y="20734"/>
                  </a:cubicBezTo>
                  <a:lnTo>
                    <a:pt x="6371" y="20722"/>
                  </a:lnTo>
                  <a:cubicBezTo>
                    <a:pt x="6335" y="20770"/>
                    <a:pt x="6323" y="20829"/>
                    <a:pt x="6287" y="20865"/>
                  </a:cubicBezTo>
                  <a:cubicBezTo>
                    <a:pt x="6168" y="21127"/>
                    <a:pt x="6049" y="21365"/>
                    <a:pt x="5930" y="21615"/>
                  </a:cubicBezTo>
                  <a:cubicBezTo>
                    <a:pt x="5871" y="21746"/>
                    <a:pt x="5811" y="21901"/>
                    <a:pt x="5752" y="22044"/>
                  </a:cubicBezTo>
                  <a:cubicBezTo>
                    <a:pt x="5692" y="22175"/>
                    <a:pt x="5656" y="22294"/>
                    <a:pt x="5609" y="22436"/>
                  </a:cubicBezTo>
                  <a:cubicBezTo>
                    <a:pt x="5561" y="22556"/>
                    <a:pt x="5514" y="22675"/>
                    <a:pt x="5478" y="22806"/>
                  </a:cubicBezTo>
                  <a:cubicBezTo>
                    <a:pt x="5430" y="22937"/>
                    <a:pt x="5383" y="23091"/>
                    <a:pt x="5359" y="23234"/>
                  </a:cubicBezTo>
                  <a:cubicBezTo>
                    <a:pt x="5323" y="23365"/>
                    <a:pt x="5299" y="23520"/>
                    <a:pt x="5275" y="23651"/>
                  </a:cubicBezTo>
                  <a:cubicBezTo>
                    <a:pt x="5264" y="23806"/>
                    <a:pt x="5252" y="23937"/>
                    <a:pt x="5240" y="24080"/>
                  </a:cubicBezTo>
                  <a:cubicBezTo>
                    <a:pt x="5216" y="24222"/>
                    <a:pt x="5216" y="24365"/>
                    <a:pt x="5216" y="24496"/>
                  </a:cubicBezTo>
                  <a:cubicBezTo>
                    <a:pt x="5216" y="24651"/>
                    <a:pt x="5240" y="24782"/>
                    <a:pt x="5252" y="24937"/>
                  </a:cubicBezTo>
                  <a:cubicBezTo>
                    <a:pt x="5264" y="25068"/>
                    <a:pt x="5299" y="25199"/>
                    <a:pt x="5323" y="25330"/>
                  </a:cubicBezTo>
                  <a:lnTo>
                    <a:pt x="5418" y="25734"/>
                  </a:lnTo>
                  <a:cubicBezTo>
                    <a:pt x="5490" y="26008"/>
                    <a:pt x="5561" y="26270"/>
                    <a:pt x="5656" y="26544"/>
                  </a:cubicBezTo>
                  <a:cubicBezTo>
                    <a:pt x="5692" y="26675"/>
                    <a:pt x="5752" y="26806"/>
                    <a:pt x="5799" y="26925"/>
                  </a:cubicBezTo>
                  <a:cubicBezTo>
                    <a:pt x="5859" y="27056"/>
                    <a:pt x="5906" y="27199"/>
                    <a:pt x="5978" y="27318"/>
                  </a:cubicBezTo>
                  <a:cubicBezTo>
                    <a:pt x="6026" y="27401"/>
                    <a:pt x="6073" y="27473"/>
                    <a:pt x="6145" y="27556"/>
                  </a:cubicBezTo>
                  <a:cubicBezTo>
                    <a:pt x="6168" y="27592"/>
                    <a:pt x="6216" y="27628"/>
                    <a:pt x="6252" y="27675"/>
                  </a:cubicBezTo>
                  <a:cubicBezTo>
                    <a:pt x="6287" y="27711"/>
                    <a:pt x="6335" y="27759"/>
                    <a:pt x="6395" y="27806"/>
                  </a:cubicBezTo>
                  <a:lnTo>
                    <a:pt x="6573" y="27937"/>
                  </a:lnTo>
                  <a:cubicBezTo>
                    <a:pt x="6633" y="27985"/>
                    <a:pt x="6692" y="28032"/>
                    <a:pt x="6764" y="28068"/>
                  </a:cubicBezTo>
                  <a:cubicBezTo>
                    <a:pt x="6871" y="28151"/>
                    <a:pt x="6990" y="28223"/>
                    <a:pt x="7109" y="28294"/>
                  </a:cubicBezTo>
                  <a:cubicBezTo>
                    <a:pt x="7228" y="28366"/>
                    <a:pt x="7335" y="28449"/>
                    <a:pt x="7442" y="28532"/>
                  </a:cubicBezTo>
                  <a:cubicBezTo>
                    <a:pt x="7502" y="28580"/>
                    <a:pt x="7538" y="28628"/>
                    <a:pt x="7585" y="28663"/>
                  </a:cubicBezTo>
                  <a:cubicBezTo>
                    <a:pt x="7633" y="28711"/>
                    <a:pt x="7692" y="28759"/>
                    <a:pt x="7740" y="28818"/>
                  </a:cubicBezTo>
                  <a:cubicBezTo>
                    <a:pt x="7764" y="28866"/>
                    <a:pt x="7811" y="28890"/>
                    <a:pt x="7835" y="28937"/>
                  </a:cubicBezTo>
                  <a:cubicBezTo>
                    <a:pt x="7871" y="28985"/>
                    <a:pt x="7895" y="29021"/>
                    <a:pt x="7942" y="29056"/>
                  </a:cubicBezTo>
                  <a:cubicBezTo>
                    <a:pt x="8038" y="29187"/>
                    <a:pt x="8121" y="29306"/>
                    <a:pt x="8192" y="29437"/>
                  </a:cubicBezTo>
                  <a:cubicBezTo>
                    <a:pt x="8240" y="29521"/>
                    <a:pt x="8276" y="29604"/>
                    <a:pt x="8312" y="29675"/>
                  </a:cubicBezTo>
                  <a:cubicBezTo>
                    <a:pt x="8371" y="29794"/>
                    <a:pt x="8419" y="29937"/>
                    <a:pt x="8466" y="30056"/>
                  </a:cubicBezTo>
                  <a:cubicBezTo>
                    <a:pt x="8526" y="30175"/>
                    <a:pt x="8585" y="30306"/>
                    <a:pt x="8645" y="30426"/>
                  </a:cubicBezTo>
                  <a:cubicBezTo>
                    <a:pt x="8704" y="30545"/>
                    <a:pt x="8776" y="30664"/>
                    <a:pt x="8835" y="30783"/>
                  </a:cubicBezTo>
                  <a:cubicBezTo>
                    <a:pt x="8895" y="30902"/>
                    <a:pt x="8943" y="31021"/>
                    <a:pt x="9002" y="31140"/>
                  </a:cubicBezTo>
                  <a:cubicBezTo>
                    <a:pt x="9002" y="31140"/>
                    <a:pt x="9002" y="31152"/>
                    <a:pt x="9014" y="31152"/>
                  </a:cubicBezTo>
                  <a:lnTo>
                    <a:pt x="9014" y="31164"/>
                  </a:lnTo>
                  <a:lnTo>
                    <a:pt x="9062" y="31747"/>
                  </a:lnTo>
                  <a:cubicBezTo>
                    <a:pt x="9074" y="31926"/>
                    <a:pt x="9074" y="32104"/>
                    <a:pt x="9074" y="32283"/>
                  </a:cubicBezTo>
                  <a:cubicBezTo>
                    <a:pt x="9074" y="32473"/>
                    <a:pt x="9074" y="32676"/>
                    <a:pt x="9062" y="32854"/>
                  </a:cubicBezTo>
                  <a:cubicBezTo>
                    <a:pt x="9062" y="33045"/>
                    <a:pt x="9050" y="33235"/>
                    <a:pt x="9026" y="33426"/>
                  </a:cubicBezTo>
                  <a:cubicBezTo>
                    <a:pt x="9014" y="33640"/>
                    <a:pt x="8990" y="33831"/>
                    <a:pt x="8954" y="34045"/>
                  </a:cubicBezTo>
                  <a:cubicBezTo>
                    <a:pt x="8907" y="34426"/>
                    <a:pt x="8871" y="34831"/>
                    <a:pt x="8824" y="35212"/>
                  </a:cubicBezTo>
                  <a:lnTo>
                    <a:pt x="8693" y="36021"/>
                  </a:lnTo>
                  <a:cubicBezTo>
                    <a:pt x="8633" y="36438"/>
                    <a:pt x="8550" y="36855"/>
                    <a:pt x="8490" y="37272"/>
                  </a:cubicBezTo>
                  <a:cubicBezTo>
                    <a:pt x="8431" y="37653"/>
                    <a:pt x="8407" y="38046"/>
                    <a:pt x="8359" y="38427"/>
                  </a:cubicBezTo>
                  <a:cubicBezTo>
                    <a:pt x="8335" y="38665"/>
                    <a:pt x="8288" y="38903"/>
                    <a:pt x="8240" y="39129"/>
                  </a:cubicBezTo>
                  <a:cubicBezTo>
                    <a:pt x="8157" y="39260"/>
                    <a:pt x="8062" y="39403"/>
                    <a:pt x="7954" y="39534"/>
                  </a:cubicBezTo>
                  <a:cubicBezTo>
                    <a:pt x="7764" y="39796"/>
                    <a:pt x="7585" y="40081"/>
                    <a:pt x="7395" y="40355"/>
                  </a:cubicBezTo>
                  <a:cubicBezTo>
                    <a:pt x="7300" y="40486"/>
                    <a:pt x="7216" y="40617"/>
                    <a:pt x="7121" y="40772"/>
                  </a:cubicBezTo>
                  <a:cubicBezTo>
                    <a:pt x="7038" y="40903"/>
                    <a:pt x="6966" y="41034"/>
                    <a:pt x="6871" y="41189"/>
                  </a:cubicBezTo>
                  <a:cubicBezTo>
                    <a:pt x="6823" y="41260"/>
                    <a:pt x="6799" y="41320"/>
                    <a:pt x="6752" y="41391"/>
                  </a:cubicBezTo>
                  <a:cubicBezTo>
                    <a:pt x="6466" y="41879"/>
                    <a:pt x="6228" y="42391"/>
                    <a:pt x="5990" y="42891"/>
                  </a:cubicBezTo>
                  <a:cubicBezTo>
                    <a:pt x="5811" y="43284"/>
                    <a:pt x="5656" y="43689"/>
                    <a:pt x="5502" y="44082"/>
                  </a:cubicBezTo>
                  <a:cubicBezTo>
                    <a:pt x="5514" y="44011"/>
                    <a:pt x="5514" y="43927"/>
                    <a:pt x="5537" y="43844"/>
                  </a:cubicBezTo>
                  <a:cubicBezTo>
                    <a:pt x="5549" y="43760"/>
                    <a:pt x="5561" y="43653"/>
                    <a:pt x="5561" y="43570"/>
                  </a:cubicBezTo>
                  <a:cubicBezTo>
                    <a:pt x="5573" y="43463"/>
                    <a:pt x="5573" y="43368"/>
                    <a:pt x="5573" y="43272"/>
                  </a:cubicBezTo>
                  <a:cubicBezTo>
                    <a:pt x="5609" y="42879"/>
                    <a:pt x="5656" y="42510"/>
                    <a:pt x="5716" y="42141"/>
                  </a:cubicBezTo>
                  <a:lnTo>
                    <a:pt x="5716" y="42094"/>
                  </a:lnTo>
                  <a:lnTo>
                    <a:pt x="5716" y="42082"/>
                  </a:lnTo>
                  <a:cubicBezTo>
                    <a:pt x="5740" y="41820"/>
                    <a:pt x="5787" y="41570"/>
                    <a:pt x="5811" y="41320"/>
                  </a:cubicBezTo>
                  <a:lnTo>
                    <a:pt x="5906" y="40558"/>
                  </a:lnTo>
                  <a:lnTo>
                    <a:pt x="5906" y="40570"/>
                  </a:lnTo>
                  <a:lnTo>
                    <a:pt x="5954" y="40308"/>
                  </a:lnTo>
                  <a:cubicBezTo>
                    <a:pt x="6014" y="39915"/>
                    <a:pt x="6085" y="39534"/>
                    <a:pt x="6097" y="39129"/>
                  </a:cubicBezTo>
                  <a:cubicBezTo>
                    <a:pt x="6109" y="38938"/>
                    <a:pt x="6097" y="38748"/>
                    <a:pt x="6085" y="38546"/>
                  </a:cubicBezTo>
                  <a:cubicBezTo>
                    <a:pt x="6073" y="38450"/>
                    <a:pt x="6073" y="38343"/>
                    <a:pt x="6049" y="38236"/>
                  </a:cubicBezTo>
                  <a:cubicBezTo>
                    <a:pt x="6049" y="38188"/>
                    <a:pt x="6049" y="38153"/>
                    <a:pt x="6037" y="38105"/>
                  </a:cubicBezTo>
                  <a:cubicBezTo>
                    <a:pt x="6037" y="38046"/>
                    <a:pt x="6037" y="37974"/>
                    <a:pt x="6014" y="37915"/>
                  </a:cubicBezTo>
                  <a:cubicBezTo>
                    <a:pt x="6000" y="37887"/>
                    <a:pt x="5982" y="37875"/>
                    <a:pt x="5962" y="37875"/>
                  </a:cubicBezTo>
                  <a:cubicBezTo>
                    <a:pt x="5948" y="37875"/>
                    <a:pt x="5933" y="37881"/>
                    <a:pt x="5918" y="37891"/>
                  </a:cubicBezTo>
                  <a:cubicBezTo>
                    <a:pt x="5906" y="37915"/>
                    <a:pt x="5906" y="37938"/>
                    <a:pt x="5918" y="37950"/>
                  </a:cubicBezTo>
                  <a:lnTo>
                    <a:pt x="5918" y="38010"/>
                  </a:lnTo>
                  <a:cubicBezTo>
                    <a:pt x="5918" y="38153"/>
                    <a:pt x="5918" y="38284"/>
                    <a:pt x="5906" y="38415"/>
                  </a:cubicBezTo>
                  <a:lnTo>
                    <a:pt x="5906" y="38784"/>
                  </a:lnTo>
                  <a:cubicBezTo>
                    <a:pt x="5906" y="38962"/>
                    <a:pt x="5895" y="39129"/>
                    <a:pt x="5871" y="39308"/>
                  </a:cubicBezTo>
                  <a:cubicBezTo>
                    <a:pt x="5859" y="39474"/>
                    <a:pt x="5835" y="39617"/>
                    <a:pt x="5811" y="39784"/>
                  </a:cubicBezTo>
                  <a:cubicBezTo>
                    <a:pt x="5752" y="40141"/>
                    <a:pt x="5692" y="40486"/>
                    <a:pt x="5633" y="40843"/>
                  </a:cubicBezTo>
                  <a:cubicBezTo>
                    <a:pt x="5609" y="41034"/>
                    <a:pt x="5573" y="41248"/>
                    <a:pt x="5537" y="41439"/>
                  </a:cubicBezTo>
                  <a:cubicBezTo>
                    <a:pt x="5490" y="41629"/>
                    <a:pt x="5454" y="41820"/>
                    <a:pt x="5418" y="42022"/>
                  </a:cubicBezTo>
                  <a:lnTo>
                    <a:pt x="5275" y="42594"/>
                  </a:lnTo>
                  <a:cubicBezTo>
                    <a:pt x="5240" y="42772"/>
                    <a:pt x="5192" y="42951"/>
                    <a:pt x="5144" y="43153"/>
                  </a:cubicBezTo>
                  <a:cubicBezTo>
                    <a:pt x="5097" y="43332"/>
                    <a:pt x="5073" y="43522"/>
                    <a:pt x="5025" y="43701"/>
                  </a:cubicBezTo>
                  <a:cubicBezTo>
                    <a:pt x="4978" y="43880"/>
                    <a:pt x="4918" y="44070"/>
                    <a:pt x="4894" y="44249"/>
                  </a:cubicBezTo>
                  <a:cubicBezTo>
                    <a:pt x="4847" y="44439"/>
                    <a:pt x="4835" y="44653"/>
                    <a:pt x="4799" y="44844"/>
                  </a:cubicBezTo>
                  <a:cubicBezTo>
                    <a:pt x="4775" y="45034"/>
                    <a:pt x="4740" y="45237"/>
                    <a:pt x="4728" y="45415"/>
                  </a:cubicBezTo>
                  <a:cubicBezTo>
                    <a:pt x="4716" y="45606"/>
                    <a:pt x="4716" y="45808"/>
                    <a:pt x="4716" y="46011"/>
                  </a:cubicBezTo>
                  <a:cubicBezTo>
                    <a:pt x="4716" y="46166"/>
                    <a:pt x="4740" y="46344"/>
                    <a:pt x="4763" y="46511"/>
                  </a:cubicBezTo>
                  <a:cubicBezTo>
                    <a:pt x="4740" y="46630"/>
                    <a:pt x="4716" y="46749"/>
                    <a:pt x="4704" y="46868"/>
                  </a:cubicBezTo>
                  <a:cubicBezTo>
                    <a:pt x="4656" y="47142"/>
                    <a:pt x="4585" y="47416"/>
                    <a:pt x="4525" y="47690"/>
                  </a:cubicBezTo>
                  <a:cubicBezTo>
                    <a:pt x="4466" y="47940"/>
                    <a:pt x="4382" y="48190"/>
                    <a:pt x="4347" y="48463"/>
                  </a:cubicBezTo>
                  <a:cubicBezTo>
                    <a:pt x="4299" y="48725"/>
                    <a:pt x="4252" y="48999"/>
                    <a:pt x="4204" y="49285"/>
                  </a:cubicBezTo>
                  <a:cubicBezTo>
                    <a:pt x="4168" y="49547"/>
                    <a:pt x="4121" y="49833"/>
                    <a:pt x="4073" y="50095"/>
                  </a:cubicBezTo>
                  <a:cubicBezTo>
                    <a:pt x="4049" y="50249"/>
                    <a:pt x="4049" y="50392"/>
                    <a:pt x="4049" y="50559"/>
                  </a:cubicBezTo>
                  <a:cubicBezTo>
                    <a:pt x="4049" y="50630"/>
                    <a:pt x="4061" y="50726"/>
                    <a:pt x="4073" y="50797"/>
                  </a:cubicBezTo>
                  <a:cubicBezTo>
                    <a:pt x="4073" y="50809"/>
                    <a:pt x="4073" y="50833"/>
                    <a:pt x="4085" y="50845"/>
                  </a:cubicBezTo>
                  <a:cubicBezTo>
                    <a:pt x="4109" y="50904"/>
                    <a:pt x="4121" y="50952"/>
                    <a:pt x="4144" y="51011"/>
                  </a:cubicBezTo>
                  <a:cubicBezTo>
                    <a:pt x="4192" y="51083"/>
                    <a:pt x="4263" y="51142"/>
                    <a:pt x="4347" y="51190"/>
                  </a:cubicBezTo>
                  <a:cubicBezTo>
                    <a:pt x="4406" y="51214"/>
                    <a:pt x="4478" y="51226"/>
                    <a:pt x="4549" y="51226"/>
                  </a:cubicBezTo>
                  <a:cubicBezTo>
                    <a:pt x="4585" y="51226"/>
                    <a:pt x="4609" y="51226"/>
                    <a:pt x="4644" y="51214"/>
                  </a:cubicBezTo>
                  <a:cubicBezTo>
                    <a:pt x="4740" y="51202"/>
                    <a:pt x="4823" y="51142"/>
                    <a:pt x="4894" y="51083"/>
                  </a:cubicBezTo>
                  <a:cubicBezTo>
                    <a:pt x="4966" y="51011"/>
                    <a:pt x="5014" y="50892"/>
                    <a:pt x="5025" y="50785"/>
                  </a:cubicBezTo>
                  <a:lnTo>
                    <a:pt x="5025" y="50630"/>
                  </a:lnTo>
                  <a:lnTo>
                    <a:pt x="5025" y="50488"/>
                  </a:lnTo>
                  <a:cubicBezTo>
                    <a:pt x="5025" y="50273"/>
                    <a:pt x="5061" y="50083"/>
                    <a:pt x="5073" y="49880"/>
                  </a:cubicBezTo>
                  <a:cubicBezTo>
                    <a:pt x="5097" y="49642"/>
                    <a:pt x="5133" y="49416"/>
                    <a:pt x="5156" y="49178"/>
                  </a:cubicBezTo>
                  <a:cubicBezTo>
                    <a:pt x="5192" y="48904"/>
                    <a:pt x="5204" y="48630"/>
                    <a:pt x="5240" y="48356"/>
                  </a:cubicBezTo>
                  <a:cubicBezTo>
                    <a:pt x="5264" y="48071"/>
                    <a:pt x="5275" y="47809"/>
                    <a:pt x="5311" y="47523"/>
                  </a:cubicBezTo>
                  <a:lnTo>
                    <a:pt x="5359" y="47035"/>
                  </a:lnTo>
                  <a:cubicBezTo>
                    <a:pt x="5359" y="46999"/>
                    <a:pt x="5371" y="46975"/>
                    <a:pt x="5371" y="46928"/>
                  </a:cubicBezTo>
                  <a:cubicBezTo>
                    <a:pt x="5395" y="46725"/>
                    <a:pt x="5442" y="46499"/>
                    <a:pt x="5490" y="46285"/>
                  </a:cubicBezTo>
                  <a:cubicBezTo>
                    <a:pt x="5537" y="46070"/>
                    <a:pt x="5597" y="45844"/>
                    <a:pt x="5633" y="45618"/>
                  </a:cubicBezTo>
                  <a:cubicBezTo>
                    <a:pt x="5740" y="45189"/>
                    <a:pt x="5847" y="44773"/>
                    <a:pt x="5966" y="44356"/>
                  </a:cubicBezTo>
                  <a:lnTo>
                    <a:pt x="6049" y="44046"/>
                  </a:lnTo>
                  <a:cubicBezTo>
                    <a:pt x="6097" y="43927"/>
                    <a:pt x="6145" y="43808"/>
                    <a:pt x="6168" y="43665"/>
                  </a:cubicBezTo>
                  <a:cubicBezTo>
                    <a:pt x="6252" y="43463"/>
                    <a:pt x="6335" y="43237"/>
                    <a:pt x="6430" y="43034"/>
                  </a:cubicBezTo>
                  <a:cubicBezTo>
                    <a:pt x="6454" y="42975"/>
                    <a:pt x="6490" y="42915"/>
                    <a:pt x="6502" y="42856"/>
                  </a:cubicBezTo>
                  <a:cubicBezTo>
                    <a:pt x="6514" y="42832"/>
                    <a:pt x="6514" y="42832"/>
                    <a:pt x="6514" y="42820"/>
                  </a:cubicBezTo>
                  <a:cubicBezTo>
                    <a:pt x="6609" y="42629"/>
                    <a:pt x="6692" y="42439"/>
                    <a:pt x="6788" y="42260"/>
                  </a:cubicBezTo>
                  <a:cubicBezTo>
                    <a:pt x="6811" y="42201"/>
                    <a:pt x="6847" y="42117"/>
                    <a:pt x="6883" y="42058"/>
                  </a:cubicBezTo>
                  <a:lnTo>
                    <a:pt x="6930" y="42022"/>
                  </a:lnTo>
                  <a:lnTo>
                    <a:pt x="7026" y="41927"/>
                  </a:lnTo>
                  <a:cubicBezTo>
                    <a:pt x="7049" y="41903"/>
                    <a:pt x="7097" y="41867"/>
                    <a:pt x="7121" y="41856"/>
                  </a:cubicBezTo>
                  <a:cubicBezTo>
                    <a:pt x="7157" y="41820"/>
                    <a:pt x="7180" y="41808"/>
                    <a:pt x="7228" y="41784"/>
                  </a:cubicBezTo>
                  <a:cubicBezTo>
                    <a:pt x="7264" y="41760"/>
                    <a:pt x="7300" y="41736"/>
                    <a:pt x="7335" y="41725"/>
                  </a:cubicBezTo>
                  <a:lnTo>
                    <a:pt x="7692" y="41546"/>
                  </a:lnTo>
                  <a:cubicBezTo>
                    <a:pt x="7811" y="41486"/>
                    <a:pt x="7931" y="41427"/>
                    <a:pt x="8038" y="41367"/>
                  </a:cubicBezTo>
                  <a:cubicBezTo>
                    <a:pt x="8157" y="41308"/>
                    <a:pt x="8252" y="41224"/>
                    <a:pt x="8359" y="41165"/>
                  </a:cubicBezTo>
                  <a:cubicBezTo>
                    <a:pt x="8466" y="41105"/>
                    <a:pt x="8585" y="41046"/>
                    <a:pt x="8693" y="40974"/>
                  </a:cubicBezTo>
                  <a:cubicBezTo>
                    <a:pt x="8907" y="40855"/>
                    <a:pt x="9121" y="40736"/>
                    <a:pt x="9347" y="40617"/>
                  </a:cubicBezTo>
                  <a:cubicBezTo>
                    <a:pt x="9440" y="40559"/>
                    <a:pt x="9544" y="40502"/>
                    <a:pt x="9659" y="40444"/>
                  </a:cubicBezTo>
                  <a:lnTo>
                    <a:pt x="9659" y="40444"/>
                  </a:lnTo>
                  <a:cubicBezTo>
                    <a:pt x="9658" y="40445"/>
                    <a:pt x="9657" y="40448"/>
                    <a:pt x="9657" y="40451"/>
                  </a:cubicBezTo>
                  <a:cubicBezTo>
                    <a:pt x="9705" y="40427"/>
                    <a:pt x="9740" y="40415"/>
                    <a:pt x="9788" y="40379"/>
                  </a:cubicBezTo>
                  <a:cubicBezTo>
                    <a:pt x="9800" y="40379"/>
                    <a:pt x="9800" y="40367"/>
                    <a:pt x="9824" y="40367"/>
                  </a:cubicBezTo>
                  <a:cubicBezTo>
                    <a:pt x="9907" y="40320"/>
                    <a:pt x="10014" y="40260"/>
                    <a:pt x="10121" y="40212"/>
                  </a:cubicBezTo>
                  <a:lnTo>
                    <a:pt x="10157" y="40212"/>
                  </a:lnTo>
                  <a:cubicBezTo>
                    <a:pt x="10181" y="40212"/>
                    <a:pt x="10181" y="40201"/>
                    <a:pt x="10193" y="40201"/>
                  </a:cubicBezTo>
                  <a:cubicBezTo>
                    <a:pt x="10205" y="40189"/>
                    <a:pt x="10217" y="40189"/>
                    <a:pt x="10240" y="40177"/>
                  </a:cubicBezTo>
                  <a:lnTo>
                    <a:pt x="10252" y="40153"/>
                  </a:lnTo>
                  <a:cubicBezTo>
                    <a:pt x="10383" y="40093"/>
                    <a:pt x="10502" y="40022"/>
                    <a:pt x="10633" y="39951"/>
                  </a:cubicBezTo>
                  <a:cubicBezTo>
                    <a:pt x="10895" y="39820"/>
                    <a:pt x="11157" y="39665"/>
                    <a:pt x="11407" y="39534"/>
                  </a:cubicBezTo>
                  <a:cubicBezTo>
                    <a:pt x="11550" y="39474"/>
                    <a:pt x="11669" y="39403"/>
                    <a:pt x="11800" y="39343"/>
                  </a:cubicBezTo>
                  <a:cubicBezTo>
                    <a:pt x="11943" y="39260"/>
                    <a:pt x="12086" y="39189"/>
                    <a:pt x="12229" y="39117"/>
                  </a:cubicBezTo>
                  <a:cubicBezTo>
                    <a:pt x="12360" y="39046"/>
                    <a:pt x="12479" y="38962"/>
                    <a:pt x="12622" y="38891"/>
                  </a:cubicBezTo>
                  <a:cubicBezTo>
                    <a:pt x="12741" y="38819"/>
                    <a:pt x="12860" y="38760"/>
                    <a:pt x="12979" y="38688"/>
                  </a:cubicBezTo>
                  <a:cubicBezTo>
                    <a:pt x="12979" y="38688"/>
                    <a:pt x="12991" y="38688"/>
                    <a:pt x="12991" y="38665"/>
                  </a:cubicBezTo>
                  <a:cubicBezTo>
                    <a:pt x="13062" y="38629"/>
                    <a:pt x="13134" y="38593"/>
                    <a:pt x="13217" y="38546"/>
                  </a:cubicBezTo>
                  <a:cubicBezTo>
                    <a:pt x="13479" y="38415"/>
                    <a:pt x="13753" y="38284"/>
                    <a:pt x="14015" y="38129"/>
                  </a:cubicBezTo>
                  <a:cubicBezTo>
                    <a:pt x="14086" y="38093"/>
                    <a:pt x="14146" y="38046"/>
                    <a:pt x="14229" y="37998"/>
                  </a:cubicBezTo>
                  <a:cubicBezTo>
                    <a:pt x="14253" y="37998"/>
                    <a:pt x="14288" y="37986"/>
                    <a:pt x="14312" y="37986"/>
                  </a:cubicBezTo>
                  <a:cubicBezTo>
                    <a:pt x="14384" y="37974"/>
                    <a:pt x="14467" y="37974"/>
                    <a:pt x="14539" y="37950"/>
                  </a:cubicBezTo>
                  <a:cubicBezTo>
                    <a:pt x="14562" y="37950"/>
                    <a:pt x="14610" y="37938"/>
                    <a:pt x="14646" y="37938"/>
                  </a:cubicBezTo>
                  <a:cubicBezTo>
                    <a:pt x="14669" y="37938"/>
                    <a:pt x="14705" y="37926"/>
                    <a:pt x="14729" y="37926"/>
                  </a:cubicBezTo>
                  <a:lnTo>
                    <a:pt x="14717" y="37926"/>
                  </a:lnTo>
                  <a:cubicBezTo>
                    <a:pt x="14741" y="37926"/>
                    <a:pt x="14777" y="37926"/>
                    <a:pt x="14824" y="37915"/>
                  </a:cubicBezTo>
                  <a:cubicBezTo>
                    <a:pt x="15027" y="37891"/>
                    <a:pt x="15217" y="37879"/>
                    <a:pt x="15431" y="37879"/>
                  </a:cubicBezTo>
                  <a:cubicBezTo>
                    <a:pt x="15610" y="37867"/>
                    <a:pt x="15789" y="37867"/>
                    <a:pt x="15979" y="37855"/>
                  </a:cubicBezTo>
                  <a:cubicBezTo>
                    <a:pt x="16170" y="37831"/>
                    <a:pt x="16348" y="37807"/>
                    <a:pt x="16527" y="37772"/>
                  </a:cubicBezTo>
                  <a:cubicBezTo>
                    <a:pt x="16610" y="37760"/>
                    <a:pt x="16694" y="37748"/>
                    <a:pt x="16765" y="37736"/>
                  </a:cubicBezTo>
                  <a:cubicBezTo>
                    <a:pt x="16860" y="37712"/>
                    <a:pt x="16967" y="37688"/>
                    <a:pt x="17051" y="37676"/>
                  </a:cubicBezTo>
                  <a:cubicBezTo>
                    <a:pt x="17098" y="37653"/>
                    <a:pt x="17146" y="37653"/>
                    <a:pt x="17182" y="37641"/>
                  </a:cubicBezTo>
                  <a:cubicBezTo>
                    <a:pt x="17241" y="37629"/>
                    <a:pt x="17289" y="37617"/>
                    <a:pt x="17348" y="37593"/>
                  </a:cubicBezTo>
                  <a:cubicBezTo>
                    <a:pt x="17384" y="37581"/>
                    <a:pt x="17420" y="37581"/>
                    <a:pt x="17456" y="37569"/>
                  </a:cubicBezTo>
                  <a:lnTo>
                    <a:pt x="17587" y="37522"/>
                  </a:lnTo>
                  <a:cubicBezTo>
                    <a:pt x="17598" y="37522"/>
                    <a:pt x="17622" y="37510"/>
                    <a:pt x="17622" y="37510"/>
                  </a:cubicBezTo>
                  <a:lnTo>
                    <a:pt x="17598" y="37510"/>
                  </a:lnTo>
                  <a:cubicBezTo>
                    <a:pt x="17622" y="37510"/>
                    <a:pt x="17634" y="37498"/>
                    <a:pt x="17646" y="37498"/>
                  </a:cubicBezTo>
                  <a:lnTo>
                    <a:pt x="17634" y="37498"/>
                  </a:lnTo>
                  <a:cubicBezTo>
                    <a:pt x="17658" y="37474"/>
                    <a:pt x="17682" y="37474"/>
                    <a:pt x="17706" y="37462"/>
                  </a:cubicBezTo>
                  <a:lnTo>
                    <a:pt x="17694" y="37462"/>
                  </a:lnTo>
                  <a:cubicBezTo>
                    <a:pt x="17706" y="37462"/>
                    <a:pt x="17717" y="37450"/>
                    <a:pt x="17741" y="37450"/>
                  </a:cubicBezTo>
                  <a:lnTo>
                    <a:pt x="17753" y="37450"/>
                  </a:lnTo>
                  <a:cubicBezTo>
                    <a:pt x="17777" y="37438"/>
                    <a:pt x="17813" y="37414"/>
                    <a:pt x="17860" y="37403"/>
                  </a:cubicBezTo>
                  <a:lnTo>
                    <a:pt x="17944" y="37355"/>
                  </a:lnTo>
                  <a:cubicBezTo>
                    <a:pt x="18015" y="37331"/>
                    <a:pt x="18098" y="37295"/>
                    <a:pt x="18158" y="37260"/>
                  </a:cubicBezTo>
                  <a:cubicBezTo>
                    <a:pt x="18229" y="37212"/>
                    <a:pt x="18313" y="37176"/>
                    <a:pt x="18396" y="37141"/>
                  </a:cubicBezTo>
                  <a:cubicBezTo>
                    <a:pt x="18432" y="37105"/>
                    <a:pt x="18479" y="37093"/>
                    <a:pt x="18527" y="37057"/>
                  </a:cubicBezTo>
                  <a:cubicBezTo>
                    <a:pt x="18575" y="37033"/>
                    <a:pt x="18610" y="37022"/>
                    <a:pt x="18646" y="36986"/>
                  </a:cubicBezTo>
                  <a:cubicBezTo>
                    <a:pt x="18789" y="36879"/>
                    <a:pt x="18944" y="36760"/>
                    <a:pt x="19063" y="36641"/>
                  </a:cubicBezTo>
                  <a:lnTo>
                    <a:pt x="19075" y="36629"/>
                  </a:lnTo>
                  <a:lnTo>
                    <a:pt x="19087" y="36617"/>
                  </a:lnTo>
                  <a:cubicBezTo>
                    <a:pt x="19087" y="36617"/>
                    <a:pt x="19111" y="36617"/>
                    <a:pt x="19111" y="36605"/>
                  </a:cubicBezTo>
                  <a:cubicBezTo>
                    <a:pt x="19122" y="36605"/>
                    <a:pt x="19122" y="36581"/>
                    <a:pt x="19134" y="36581"/>
                  </a:cubicBezTo>
                  <a:lnTo>
                    <a:pt x="19134" y="36581"/>
                  </a:lnTo>
                  <a:lnTo>
                    <a:pt x="19122" y="36605"/>
                  </a:lnTo>
                  <a:cubicBezTo>
                    <a:pt x="19230" y="36498"/>
                    <a:pt x="19325" y="36391"/>
                    <a:pt x="19432" y="36307"/>
                  </a:cubicBezTo>
                  <a:cubicBezTo>
                    <a:pt x="19539" y="36200"/>
                    <a:pt x="19646" y="36105"/>
                    <a:pt x="19730" y="36010"/>
                  </a:cubicBezTo>
                  <a:cubicBezTo>
                    <a:pt x="19861" y="35867"/>
                    <a:pt x="19980" y="35748"/>
                    <a:pt x="20099" y="35605"/>
                  </a:cubicBezTo>
                  <a:lnTo>
                    <a:pt x="20277" y="35379"/>
                  </a:lnTo>
                  <a:cubicBezTo>
                    <a:pt x="20313" y="35331"/>
                    <a:pt x="20337" y="35307"/>
                    <a:pt x="20373" y="35259"/>
                  </a:cubicBezTo>
                  <a:cubicBezTo>
                    <a:pt x="20396" y="35212"/>
                    <a:pt x="20420" y="35188"/>
                    <a:pt x="20444" y="35140"/>
                  </a:cubicBezTo>
                  <a:cubicBezTo>
                    <a:pt x="20456" y="35128"/>
                    <a:pt x="20480" y="35093"/>
                    <a:pt x="20480" y="35081"/>
                  </a:cubicBezTo>
                  <a:cubicBezTo>
                    <a:pt x="20492" y="35069"/>
                    <a:pt x="20492" y="35057"/>
                    <a:pt x="20504" y="35033"/>
                  </a:cubicBezTo>
                  <a:cubicBezTo>
                    <a:pt x="20515" y="34998"/>
                    <a:pt x="20551" y="34962"/>
                    <a:pt x="20563" y="34914"/>
                  </a:cubicBezTo>
                  <a:cubicBezTo>
                    <a:pt x="20611" y="34831"/>
                    <a:pt x="20635" y="34736"/>
                    <a:pt x="20670" y="34652"/>
                  </a:cubicBezTo>
                  <a:lnTo>
                    <a:pt x="20849" y="34116"/>
                  </a:lnTo>
                  <a:cubicBezTo>
                    <a:pt x="20908" y="33938"/>
                    <a:pt x="20956" y="33771"/>
                    <a:pt x="21016" y="33593"/>
                  </a:cubicBezTo>
                  <a:cubicBezTo>
                    <a:pt x="21075" y="33414"/>
                    <a:pt x="21111" y="33247"/>
                    <a:pt x="21170" y="33069"/>
                  </a:cubicBezTo>
                  <a:lnTo>
                    <a:pt x="21349" y="32581"/>
                  </a:lnTo>
                  <a:cubicBezTo>
                    <a:pt x="21408" y="32402"/>
                    <a:pt x="21468" y="32235"/>
                    <a:pt x="21551" y="32080"/>
                  </a:cubicBezTo>
                  <a:cubicBezTo>
                    <a:pt x="21682" y="31735"/>
                    <a:pt x="21813" y="31390"/>
                    <a:pt x="21944" y="31033"/>
                  </a:cubicBezTo>
                  <a:cubicBezTo>
                    <a:pt x="22004" y="30866"/>
                    <a:pt x="22063" y="30687"/>
                    <a:pt x="22123" y="30533"/>
                  </a:cubicBezTo>
                  <a:cubicBezTo>
                    <a:pt x="22182" y="30366"/>
                    <a:pt x="22218" y="30199"/>
                    <a:pt x="22266" y="30033"/>
                  </a:cubicBezTo>
                  <a:cubicBezTo>
                    <a:pt x="22278" y="30009"/>
                    <a:pt x="22266" y="29973"/>
                    <a:pt x="22242" y="29961"/>
                  </a:cubicBezTo>
                  <a:cubicBezTo>
                    <a:pt x="22230" y="29937"/>
                    <a:pt x="22206" y="29937"/>
                    <a:pt x="22170" y="29937"/>
                  </a:cubicBezTo>
                  <a:cubicBezTo>
                    <a:pt x="22159" y="29937"/>
                    <a:pt x="22147" y="29949"/>
                    <a:pt x="22123" y="29961"/>
                  </a:cubicBezTo>
                  <a:lnTo>
                    <a:pt x="22087" y="30009"/>
                  </a:lnTo>
                  <a:cubicBezTo>
                    <a:pt x="22051" y="30033"/>
                    <a:pt x="22028" y="30056"/>
                    <a:pt x="21992" y="30080"/>
                  </a:cubicBezTo>
                  <a:cubicBezTo>
                    <a:pt x="21932" y="30128"/>
                    <a:pt x="21861" y="30187"/>
                    <a:pt x="21801" y="30235"/>
                  </a:cubicBezTo>
                  <a:lnTo>
                    <a:pt x="21670" y="30318"/>
                  </a:lnTo>
                  <a:cubicBezTo>
                    <a:pt x="21623" y="30354"/>
                    <a:pt x="21563" y="30378"/>
                    <a:pt x="21516" y="30414"/>
                  </a:cubicBezTo>
                  <a:cubicBezTo>
                    <a:pt x="21432" y="30449"/>
                    <a:pt x="21349" y="30497"/>
                    <a:pt x="21266" y="30545"/>
                  </a:cubicBezTo>
                  <a:cubicBezTo>
                    <a:pt x="21146" y="30604"/>
                    <a:pt x="21039" y="30664"/>
                    <a:pt x="20920" y="30711"/>
                  </a:cubicBezTo>
                  <a:lnTo>
                    <a:pt x="20658" y="30795"/>
                  </a:lnTo>
                  <a:cubicBezTo>
                    <a:pt x="20611" y="30807"/>
                    <a:pt x="20563" y="30807"/>
                    <a:pt x="20515" y="30830"/>
                  </a:cubicBezTo>
                  <a:cubicBezTo>
                    <a:pt x="20480" y="30842"/>
                    <a:pt x="20432" y="30842"/>
                    <a:pt x="20384" y="30854"/>
                  </a:cubicBezTo>
                  <a:cubicBezTo>
                    <a:pt x="20313" y="30866"/>
                    <a:pt x="20218" y="30890"/>
                    <a:pt x="20146" y="30902"/>
                  </a:cubicBezTo>
                  <a:cubicBezTo>
                    <a:pt x="20099" y="30902"/>
                    <a:pt x="20063" y="30914"/>
                    <a:pt x="20015" y="30914"/>
                  </a:cubicBezTo>
                  <a:cubicBezTo>
                    <a:pt x="19968" y="30926"/>
                    <a:pt x="19920" y="30926"/>
                    <a:pt x="19884" y="30949"/>
                  </a:cubicBezTo>
                  <a:cubicBezTo>
                    <a:pt x="19777" y="30961"/>
                    <a:pt x="19658" y="30985"/>
                    <a:pt x="19551" y="31021"/>
                  </a:cubicBezTo>
                  <a:cubicBezTo>
                    <a:pt x="19349" y="31092"/>
                    <a:pt x="19170" y="31199"/>
                    <a:pt x="19003" y="31330"/>
                  </a:cubicBezTo>
                  <a:lnTo>
                    <a:pt x="18777" y="31509"/>
                  </a:lnTo>
                  <a:cubicBezTo>
                    <a:pt x="18706" y="31569"/>
                    <a:pt x="18646" y="31616"/>
                    <a:pt x="18575" y="31676"/>
                  </a:cubicBezTo>
                  <a:cubicBezTo>
                    <a:pt x="18527" y="31699"/>
                    <a:pt x="18479" y="31735"/>
                    <a:pt x="18456" y="31759"/>
                  </a:cubicBezTo>
                  <a:lnTo>
                    <a:pt x="18313" y="31854"/>
                  </a:lnTo>
                  <a:cubicBezTo>
                    <a:pt x="18301" y="31866"/>
                    <a:pt x="18277" y="31878"/>
                    <a:pt x="18253" y="31902"/>
                  </a:cubicBezTo>
                  <a:cubicBezTo>
                    <a:pt x="18241" y="31914"/>
                    <a:pt x="18218" y="31926"/>
                    <a:pt x="18194" y="31938"/>
                  </a:cubicBezTo>
                  <a:cubicBezTo>
                    <a:pt x="18158" y="31973"/>
                    <a:pt x="18110" y="31985"/>
                    <a:pt x="18075" y="32021"/>
                  </a:cubicBezTo>
                  <a:cubicBezTo>
                    <a:pt x="17991" y="32057"/>
                    <a:pt x="17920" y="32104"/>
                    <a:pt x="17825" y="32152"/>
                  </a:cubicBezTo>
                  <a:cubicBezTo>
                    <a:pt x="17741" y="32200"/>
                    <a:pt x="17658" y="32235"/>
                    <a:pt x="17587" y="32283"/>
                  </a:cubicBezTo>
                  <a:cubicBezTo>
                    <a:pt x="17563" y="32295"/>
                    <a:pt x="17515" y="32331"/>
                    <a:pt x="17479" y="32354"/>
                  </a:cubicBezTo>
                  <a:cubicBezTo>
                    <a:pt x="17456" y="32390"/>
                    <a:pt x="17408" y="32402"/>
                    <a:pt x="17384" y="32438"/>
                  </a:cubicBezTo>
                  <a:cubicBezTo>
                    <a:pt x="17348" y="32461"/>
                    <a:pt x="17301" y="32497"/>
                    <a:pt x="17277" y="32521"/>
                  </a:cubicBezTo>
                  <a:cubicBezTo>
                    <a:pt x="17229" y="32557"/>
                    <a:pt x="17206" y="32592"/>
                    <a:pt x="17158" y="32628"/>
                  </a:cubicBezTo>
                  <a:cubicBezTo>
                    <a:pt x="17110" y="32652"/>
                    <a:pt x="17086" y="32700"/>
                    <a:pt x="17051" y="32735"/>
                  </a:cubicBezTo>
                  <a:lnTo>
                    <a:pt x="16979" y="32807"/>
                  </a:lnTo>
                  <a:cubicBezTo>
                    <a:pt x="16944" y="32831"/>
                    <a:pt x="16920" y="32878"/>
                    <a:pt x="16872" y="32914"/>
                  </a:cubicBezTo>
                  <a:cubicBezTo>
                    <a:pt x="16848" y="32950"/>
                    <a:pt x="16801" y="32985"/>
                    <a:pt x="16765" y="33033"/>
                  </a:cubicBezTo>
                  <a:cubicBezTo>
                    <a:pt x="16515" y="33307"/>
                    <a:pt x="16289" y="33604"/>
                    <a:pt x="16074" y="33902"/>
                  </a:cubicBezTo>
                  <a:cubicBezTo>
                    <a:pt x="16015" y="33985"/>
                    <a:pt x="15967" y="34057"/>
                    <a:pt x="15908" y="34128"/>
                  </a:cubicBezTo>
                  <a:cubicBezTo>
                    <a:pt x="15848" y="34200"/>
                    <a:pt x="15801" y="34283"/>
                    <a:pt x="15753" y="34355"/>
                  </a:cubicBezTo>
                  <a:cubicBezTo>
                    <a:pt x="15741" y="34378"/>
                    <a:pt x="15717" y="34414"/>
                    <a:pt x="15693" y="34438"/>
                  </a:cubicBezTo>
                  <a:cubicBezTo>
                    <a:pt x="15670" y="34486"/>
                    <a:pt x="15634" y="34533"/>
                    <a:pt x="15622" y="34557"/>
                  </a:cubicBezTo>
                  <a:cubicBezTo>
                    <a:pt x="15574" y="34640"/>
                    <a:pt x="15539" y="34724"/>
                    <a:pt x="15491" y="34795"/>
                  </a:cubicBezTo>
                  <a:cubicBezTo>
                    <a:pt x="15479" y="34843"/>
                    <a:pt x="15443" y="34878"/>
                    <a:pt x="15431" y="34914"/>
                  </a:cubicBezTo>
                  <a:cubicBezTo>
                    <a:pt x="15396" y="34962"/>
                    <a:pt x="15384" y="35021"/>
                    <a:pt x="15360" y="35069"/>
                  </a:cubicBezTo>
                  <a:cubicBezTo>
                    <a:pt x="15336" y="35093"/>
                    <a:pt x="15324" y="35140"/>
                    <a:pt x="15312" y="35176"/>
                  </a:cubicBezTo>
                  <a:cubicBezTo>
                    <a:pt x="15301" y="35212"/>
                    <a:pt x="15277" y="35248"/>
                    <a:pt x="15265" y="35295"/>
                  </a:cubicBezTo>
                  <a:cubicBezTo>
                    <a:pt x="15193" y="35474"/>
                    <a:pt x="15122" y="35652"/>
                    <a:pt x="15062" y="35831"/>
                  </a:cubicBezTo>
                  <a:cubicBezTo>
                    <a:pt x="15003" y="35986"/>
                    <a:pt x="14943" y="36141"/>
                    <a:pt x="14884" y="36307"/>
                  </a:cubicBezTo>
                  <a:cubicBezTo>
                    <a:pt x="14848" y="36391"/>
                    <a:pt x="14800" y="36498"/>
                    <a:pt x="14777" y="36581"/>
                  </a:cubicBezTo>
                  <a:cubicBezTo>
                    <a:pt x="14741" y="36664"/>
                    <a:pt x="14717" y="36748"/>
                    <a:pt x="14669" y="36819"/>
                  </a:cubicBezTo>
                  <a:cubicBezTo>
                    <a:pt x="14646" y="36879"/>
                    <a:pt x="14610" y="36938"/>
                    <a:pt x="14598" y="37022"/>
                  </a:cubicBezTo>
                  <a:cubicBezTo>
                    <a:pt x="14527" y="37200"/>
                    <a:pt x="14443" y="37355"/>
                    <a:pt x="14372" y="37534"/>
                  </a:cubicBezTo>
                  <a:cubicBezTo>
                    <a:pt x="14360" y="37557"/>
                    <a:pt x="14348" y="37557"/>
                    <a:pt x="14348" y="37569"/>
                  </a:cubicBezTo>
                  <a:lnTo>
                    <a:pt x="14324" y="37569"/>
                  </a:lnTo>
                  <a:cubicBezTo>
                    <a:pt x="14253" y="37629"/>
                    <a:pt x="14181" y="37676"/>
                    <a:pt x="14110" y="37712"/>
                  </a:cubicBezTo>
                  <a:cubicBezTo>
                    <a:pt x="14027" y="37760"/>
                    <a:pt x="13943" y="37819"/>
                    <a:pt x="13872" y="37867"/>
                  </a:cubicBezTo>
                  <a:lnTo>
                    <a:pt x="13884" y="37855"/>
                  </a:lnTo>
                  <a:lnTo>
                    <a:pt x="13884" y="37855"/>
                  </a:lnTo>
                  <a:cubicBezTo>
                    <a:pt x="13836" y="37867"/>
                    <a:pt x="13812" y="37891"/>
                    <a:pt x="13765" y="37915"/>
                  </a:cubicBezTo>
                  <a:cubicBezTo>
                    <a:pt x="13526" y="38046"/>
                    <a:pt x="13276" y="38165"/>
                    <a:pt x="13038" y="38296"/>
                  </a:cubicBezTo>
                  <a:lnTo>
                    <a:pt x="13015" y="38307"/>
                  </a:lnTo>
                  <a:cubicBezTo>
                    <a:pt x="13003" y="38307"/>
                    <a:pt x="13003" y="38331"/>
                    <a:pt x="12991" y="38331"/>
                  </a:cubicBezTo>
                  <a:cubicBezTo>
                    <a:pt x="12645" y="38510"/>
                    <a:pt x="12336" y="38712"/>
                    <a:pt x="11991" y="38903"/>
                  </a:cubicBezTo>
                  <a:lnTo>
                    <a:pt x="11145" y="39355"/>
                  </a:lnTo>
                  <a:lnTo>
                    <a:pt x="11157" y="39343"/>
                  </a:lnTo>
                  <a:cubicBezTo>
                    <a:pt x="11229" y="39248"/>
                    <a:pt x="11288" y="39165"/>
                    <a:pt x="11371" y="39069"/>
                  </a:cubicBezTo>
                  <a:cubicBezTo>
                    <a:pt x="11431" y="38986"/>
                    <a:pt x="11491" y="38903"/>
                    <a:pt x="11562" y="38819"/>
                  </a:cubicBezTo>
                  <a:cubicBezTo>
                    <a:pt x="11669" y="38688"/>
                    <a:pt x="11752" y="38546"/>
                    <a:pt x="11860" y="38415"/>
                  </a:cubicBezTo>
                  <a:cubicBezTo>
                    <a:pt x="11967" y="38284"/>
                    <a:pt x="12050" y="38165"/>
                    <a:pt x="12157" y="38046"/>
                  </a:cubicBezTo>
                  <a:cubicBezTo>
                    <a:pt x="12264" y="37915"/>
                    <a:pt x="12360" y="37772"/>
                    <a:pt x="12455" y="37641"/>
                  </a:cubicBezTo>
                  <a:cubicBezTo>
                    <a:pt x="12538" y="37510"/>
                    <a:pt x="12645" y="37391"/>
                    <a:pt x="12717" y="37236"/>
                  </a:cubicBezTo>
                  <a:cubicBezTo>
                    <a:pt x="12741" y="37224"/>
                    <a:pt x="12741" y="37212"/>
                    <a:pt x="12753" y="37200"/>
                  </a:cubicBezTo>
                  <a:lnTo>
                    <a:pt x="12753" y="37212"/>
                  </a:lnTo>
                  <a:cubicBezTo>
                    <a:pt x="12764" y="37200"/>
                    <a:pt x="12764" y="37176"/>
                    <a:pt x="12776" y="37164"/>
                  </a:cubicBezTo>
                  <a:lnTo>
                    <a:pt x="12776" y="37153"/>
                  </a:lnTo>
                  <a:cubicBezTo>
                    <a:pt x="12812" y="37105"/>
                    <a:pt x="12824" y="37081"/>
                    <a:pt x="12860" y="37033"/>
                  </a:cubicBezTo>
                  <a:cubicBezTo>
                    <a:pt x="12931" y="36903"/>
                    <a:pt x="13015" y="36748"/>
                    <a:pt x="13098" y="36617"/>
                  </a:cubicBezTo>
                  <a:cubicBezTo>
                    <a:pt x="13110" y="36581"/>
                    <a:pt x="13134" y="36545"/>
                    <a:pt x="13157" y="36510"/>
                  </a:cubicBezTo>
                  <a:cubicBezTo>
                    <a:pt x="13169" y="36462"/>
                    <a:pt x="13193" y="36438"/>
                    <a:pt x="13193" y="36391"/>
                  </a:cubicBezTo>
                  <a:cubicBezTo>
                    <a:pt x="13217" y="36331"/>
                    <a:pt x="13217" y="36260"/>
                    <a:pt x="13181" y="36200"/>
                  </a:cubicBezTo>
                  <a:cubicBezTo>
                    <a:pt x="13122" y="36224"/>
                    <a:pt x="13074" y="36260"/>
                    <a:pt x="13050" y="36307"/>
                  </a:cubicBezTo>
                  <a:cubicBezTo>
                    <a:pt x="13038" y="36319"/>
                    <a:pt x="13015" y="36343"/>
                    <a:pt x="13003" y="36367"/>
                  </a:cubicBezTo>
                  <a:cubicBezTo>
                    <a:pt x="12991" y="36379"/>
                    <a:pt x="12991" y="36391"/>
                    <a:pt x="12979" y="36402"/>
                  </a:cubicBezTo>
                  <a:cubicBezTo>
                    <a:pt x="12955" y="36438"/>
                    <a:pt x="12943" y="36462"/>
                    <a:pt x="12919" y="36510"/>
                  </a:cubicBezTo>
                  <a:cubicBezTo>
                    <a:pt x="12872" y="36581"/>
                    <a:pt x="12836" y="36664"/>
                    <a:pt x="12800" y="36736"/>
                  </a:cubicBezTo>
                  <a:cubicBezTo>
                    <a:pt x="12717" y="36867"/>
                    <a:pt x="12645" y="37022"/>
                    <a:pt x="12562" y="37153"/>
                  </a:cubicBezTo>
                  <a:cubicBezTo>
                    <a:pt x="12514" y="37212"/>
                    <a:pt x="12479" y="37272"/>
                    <a:pt x="12443" y="37331"/>
                  </a:cubicBezTo>
                  <a:cubicBezTo>
                    <a:pt x="12395" y="37391"/>
                    <a:pt x="12348" y="37462"/>
                    <a:pt x="12300" y="37522"/>
                  </a:cubicBezTo>
                  <a:cubicBezTo>
                    <a:pt x="12217" y="37653"/>
                    <a:pt x="12110" y="37772"/>
                    <a:pt x="12026" y="37915"/>
                  </a:cubicBezTo>
                  <a:cubicBezTo>
                    <a:pt x="11919" y="38046"/>
                    <a:pt x="11824" y="38176"/>
                    <a:pt x="11729" y="38296"/>
                  </a:cubicBezTo>
                  <a:cubicBezTo>
                    <a:pt x="11633" y="38415"/>
                    <a:pt x="11526" y="38546"/>
                    <a:pt x="11443" y="38688"/>
                  </a:cubicBezTo>
                  <a:cubicBezTo>
                    <a:pt x="11252" y="38950"/>
                    <a:pt x="11074" y="39236"/>
                    <a:pt x="10859" y="39486"/>
                  </a:cubicBezTo>
                  <a:cubicBezTo>
                    <a:pt x="10609" y="39617"/>
                    <a:pt x="10359" y="39772"/>
                    <a:pt x="10097" y="39903"/>
                  </a:cubicBezTo>
                  <a:cubicBezTo>
                    <a:pt x="9836" y="40058"/>
                    <a:pt x="9586" y="40201"/>
                    <a:pt x="9324" y="40355"/>
                  </a:cubicBezTo>
                  <a:cubicBezTo>
                    <a:pt x="9074" y="40498"/>
                    <a:pt x="8824" y="40665"/>
                    <a:pt x="8573" y="40808"/>
                  </a:cubicBezTo>
                  <a:cubicBezTo>
                    <a:pt x="8335" y="40963"/>
                    <a:pt x="8097" y="41129"/>
                    <a:pt x="7859" y="41272"/>
                  </a:cubicBezTo>
                  <a:cubicBezTo>
                    <a:pt x="7776" y="41320"/>
                    <a:pt x="7704" y="41344"/>
                    <a:pt x="7645" y="41391"/>
                  </a:cubicBezTo>
                  <a:cubicBezTo>
                    <a:pt x="7585" y="41427"/>
                    <a:pt x="7526" y="41451"/>
                    <a:pt x="7466" y="41498"/>
                  </a:cubicBezTo>
                  <a:cubicBezTo>
                    <a:pt x="7442" y="41510"/>
                    <a:pt x="7407" y="41546"/>
                    <a:pt x="7359" y="41558"/>
                  </a:cubicBezTo>
                  <a:cubicBezTo>
                    <a:pt x="7335" y="41570"/>
                    <a:pt x="7300" y="41605"/>
                    <a:pt x="7276" y="41617"/>
                  </a:cubicBezTo>
                  <a:cubicBezTo>
                    <a:pt x="7288" y="41582"/>
                    <a:pt x="7323" y="41546"/>
                    <a:pt x="7335" y="41510"/>
                  </a:cubicBezTo>
                  <a:cubicBezTo>
                    <a:pt x="7419" y="41367"/>
                    <a:pt x="7514" y="41224"/>
                    <a:pt x="7597" y="41094"/>
                  </a:cubicBezTo>
                  <a:cubicBezTo>
                    <a:pt x="7692" y="40963"/>
                    <a:pt x="7776" y="40832"/>
                    <a:pt x="7871" y="40713"/>
                  </a:cubicBezTo>
                  <a:lnTo>
                    <a:pt x="8454" y="39855"/>
                  </a:lnTo>
                  <a:cubicBezTo>
                    <a:pt x="8633" y="39593"/>
                    <a:pt x="8812" y="39308"/>
                    <a:pt x="9002" y="39058"/>
                  </a:cubicBezTo>
                  <a:cubicBezTo>
                    <a:pt x="9193" y="38784"/>
                    <a:pt x="9383" y="38534"/>
                    <a:pt x="9597" y="38284"/>
                  </a:cubicBezTo>
                  <a:cubicBezTo>
                    <a:pt x="9847" y="37986"/>
                    <a:pt x="10086" y="37676"/>
                    <a:pt x="10336" y="37379"/>
                  </a:cubicBezTo>
                  <a:cubicBezTo>
                    <a:pt x="10538" y="37141"/>
                    <a:pt x="10717" y="36914"/>
                    <a:pt x="10907" y="36676"/>
                  </a:cubicBezTo>
                  <a:cubicBezTo>
                    <a:pt x="11086" y="36450"/>
                    <a:pt x="11264" y="36224"/>
                    <a:pt x="11431" y="35986"/>
                  </a:cubicBezTo>
                  <a:cubicBezTo>
                    <a:pt x="11633" y="35688"/>
                    <a:pt x="11824" y="35390"/>
                    <a:pt x="12002" y="35093"/>
                  </a:cubicBezTo>
                  <a:cubicBezTo>
                    <a:pt x="12181" y="34795"/>
                    <a:pt x="12336" y="34486"/>
                    <a:pt x="12503" y="34176"/>
                  </a:cubicBezTo>
                  <a:cubicBezTo>
                    <a:pt x="12574" y="34009"/>
                    <a:pt x="12657" y="33866"/>
                    <a:pt x="12753" y="33700"/>
                  </a:cubicBezTo>
                  <a:cubicBezTo>
                    <a:pt x="12836" y="33545"/>
                    <a:pt x="12919" y="33402"/>
                    <a:pt x="12991" y="33235"/>
                  </a:cubicBezTo>
                  <a:cubicBezTo>
                    <a:pt x="13157" y="32926"/>
                    <a:pt x="13288" y="32616"/>
                    <a:pt x="13431" y="32283"/>
                  </a:cubicBezTo>
                  <a:lnTo>
                    <a:pt x="13788" y="31438"/>
                  </a:lnTo>
                  <a:cubicBezTo>
                    <a:pt x="13848" y="31283"/>
                    <a:pt x="13931" y="31140"/>
                    <a:pt x="13991" y="31009"/>
                  </a:cubicBezTo>
                  <a:cubicBezTo>
                    <a:pt x="14003" y="30985"/>
                    <a:pt x="14003" y="30973"/>
                    <a:pt x="14015" y="30961"/>
                  </a:cubicBezTo>
                  <a:cubicBezTo>
                    <a:pt x="14050" y="30926"/>
                    <a:pt x="14062" y="30902"/>
                    <a:pt x="14086" y="30854"/>
                  </a:cubicBezTo>
                  <a:cubicBezTo>
                    <a:pt x="14169" y="30747"/>
                    <a:pt x="14253" y="30664"/>
                    <a:pt x="14348" y="30556"/>
                  </a:cubicBezTo>
                  <a:cubicBezTo>
                    <a:pt x="14408" y="30485"/>
                    <a:pt x="14479" y="30426"/>
                    <a:pt x="14539" y="30354"/>
                  </a:cubicBezTo>
                  <a:cubicBezTo>
                    <a:pt x="14622" y="30247"/>
                    <a:pt x="14717" y="30152"/>
                    <a:pt x="14800" y="30056"/>
                  </a:cubicBezTo>
                  <a:cubicBezTo>
                    <a:pt x="15098" y="29735"/>
                    <a:pt x="15396" y="29413"/>
                    <a:pt x="15693" y="29104"/>
                  </a:cubicBezTo>
                  <a:cubicBezTo>
                    <a:pt x="15967" y="28818"/>
                    <a:pt x="16205" y="28509"/>
                    <a:pt x="16455" y="28211"/>
                  </a:cubicBezTo>
                  <a:cubicBezTo>
                    <a:pt x="16586" y="28056"/>
                    <a:pt x="16741" y="27889"/>
                    <a:pt x="16884" y="27747"/>
                  </a:cubicBezTo>
                  <a:cubicBezTo>
                    <a:pt x="17027" y="27592"/>
                    <a:pt x="17146" y="27437"/>
                    <a:pt x="17241" y="27270"/>
                  </a:cubicBezTo>
                  <a:cubicBezTo>
                    <a:pt x="17289" y="27235"/>
                    <a:pt x="17336" y="27199"/>
                    <a:pt x="17384" y="27163"/>
                  </a:cubicBezTo>
                  <a:cubicBezTo>
                    <a:pt x="17587" y="26997"/>
                    <a:pt x="17813" y="26842"/>
                    <a:pt x="18015" y="26675"/>
                  </a:cubicBezTo>
                  <a:cubicBezTo>
                    <a:pt x="18110" y="26616"/>
                    <a:pt x="18182" y="26556"/>
                    <a:pt x="18277" y="26508"/>
                  </a:cubicBezTo>
                  <a:cubicBezTo>
                    <a:pt x="18360" y="26449"/>
                    <a:pt x="18456" y="26401"/>
                    <a:pt x="18539" y="26366"/>
                  </a:cubicBezTo>
                  <a:cubicBezTo>
                    <a:pt x="18694" y="26282"/>
                    <a:pt x="18825" y="26211"/>
                    <a:pt x="18968" y="26151"/>
                  </a:cubicBezTo>
                  <a:cubicBezTo>
                    <a:pt x="19122" y="26092"/>
                    <a:pt x="19253" y="26020"/>
                    <a:pt x="19408" y="25961"/>
                  </a:cubicBezTo>
                  <a:cubicBezTo>
                    <a:pt x="19563" y="25901"/>
                    <a:pt x="19718" y="25842"/>
                    <a:pt x="19884" y="25770"/>
                  </a:cubicBezTo>
                  <a:cubicBezTo>
                    <a:pt x="19968" y="25723"/>
                    <a:pt x="20039" y="25687"/>
                    <a:pt x="20134" y="25651"/>
                  </a:cubicBezTo>
                  <a:cubicBezTo>
                    <a:pt x="20218" y="25604"/>
                    <a:pt x="20313" y="25544"/>
                    <a:pt x="20396" y="25484"/>
                  </a:cubicBezTo>
                  <a:cubicBezTo>
                    <a:pt x="20492" y="25425"/>
                    <a:pt x="20563" y="25365"/>
                    <a:pt x="20658" y="25294"/>
                  </a:cubicBezTo>
                  <a:lnTo>
                    <a:pt x="20873" y="25115"/>
                  </a:lnTo>
                  <a:lnTo>
                    <a:pt x="21099" y="24889"/>
                  </a:lnTo>
                  <a:cubicBezTo>
                    <a:pt x="21170" y="24818"/>
                    <a:pt x="21266" y="24722"/>
                    <a:pt x="21337" y="24639"/>
                  </a:cubicBezTo>
                  <a:cubicBezTo>
                    <a:pt x="21456" y="24496"/>
                    <a:pt x="21587" y="24365"/>
                    <a:pt x="21730" y="24234"/>
                  </a:cubicBezTo>
                  <a:cubicBezTo>
                    <a:pt x="21873" y="24103"/>
                    <a:pt x="22028" y="23949"/>
                    <a:pt x="22170" y="23806"/>
                  </a:cubicBezTo>
                  <a:cubicBezTo>
                    <a:pt x="22301" y="23651"/>
                    <a:pt x="22444" y="23484"/>
                    <a:pt x="22587" y="23341"/>
                  </a:cubicBezTo>
                  <a:cubicBezTo>
                    <a:pt x="22718" y="23187"/>
                    <a:pt x="22837" y="23044"/>
                    <a:pt x="22956" y="22889"/>
                  </a:cubicBezTo>
                  <a:cubicBezTo>
                    <a:pt x="23040" y="22806"/>
                    <a:pt x="23111" y="22710"/>
                    <a:pt x="23171" y="22627"/>
                  </a:cubicBezTo>
                  <a:cubicBezTo>
                    <a:pt x="23194" y="22579"/>
                    <a:pt x="23230" y="22556"/>
                    <a:pt x="23254" y="22508"/>
                  </a:cubicBezTo>
                  <a:cubicBezTo>
                    <a:pt x="23290" y="22460"/>
                    <a:pt x="23313" y="22401"/>
                    <a:pt x="23349" y="22353"/>
                  </a:cubicBezTo>
                  <a:cubicBezTo>
                    <a:pt x="23397" y="22270"/>
                    <a:pt x="23432" y="22198"/>
                    <a:pt x="23480" y="22103"/>
                  </a:cubicBezTo>
                  <a:cubicBezTo>
                    <a:pt x="23528" y="21996"/>
                    <a:pt x="23575" y="21901"/>
                    <a:pt x="23611" y="21782"/>
                  </a:cubicBezTo>
                  <a:cubicBezTo>
                    <a:pt x="23659" y="21686"/>
                    <a:pt x="23694" y="21579"/>
                    <a:pt x="23718" y="21496"/>
                  </a:cubicBezTo>
                  <a:cubicBezTo>
                    <a:pt x="23754" y="21389"/>
                    <a:pt x="23778" y="21282"/>
                    <a:pt x="23813" y="21198"/>
                  </a:cubicBezTo>
                  <a:cubicBezTo>
                    <a:pt x="23837" y="21103"/>
                    <a:pt x="23849" y="21008"/>
                    <a:pt x="23885" y="20912"/>
                  </a:cubicBezTo>
                  <a:cubicBezTo>
                    <a:pt x="23897" y="20805"/>
                    <a:pt x="23933" y="20710"/>
                    <a:pt x="23944" y="20603"/>
                  </a:cubicBezTo>
                  <a:cubicBezTo>
                    <a:pt x="23956" y="20496"/>
                    <a:pt x="23968" y="20412"/>
                    <a:pt x="23992" y="20305"/>
                  </a:cubicBezTo>
                  <a:cubicBezTo>
                    <a:pt x="24004" y="20210"/>
                    <a:pt x="24016" y="20115"/>
                    <a:pt x="24028" y="20019"/>
                  </a:cubicBezTo>
                  <a:lnTo>
                    <a:pt x="24028" y="20008"/>
                  </a:lnTo>
                  <a:cubicBezTo>
                    <a:pt x="24028" y="19972"/>
                    <a:pt x="24028" y="19960"/>
                    <a:pt x="24052" y="19936"/>
                  </a:cubicBezTo>
                  <a:lnTo>
                    <a:pt x="24052" y="19912"/>
                  </a:lnTo>
                  <a:lnTo>
                    <a:pt x="24052" y="19900"/>
                  </a:lnTo>
                  <a:lnTo>
                    <a:pt x="24052" y="19889"/>
                  </a:lnTo>
                  <a:lnTo>
                    <a:pt x="24052" y="19853"/>
                  </a:lnTo>
                  <a:cubicBezTo>
                    <a:pt x="24087" y="19579"/>
                    <a:pt x="24123" y="19293"/>
                    <a:pt x="24147" y="19007"/>
                  </a:cubicBezTo>
                  <a:lnTo>
                    <a:pt x="24194" y="18567"/>
                  </a:lnTo>
                  <a:cubicBezTo>
                    <a:pt x="24206" y="18424"/>
                    <a:pt x="24206" y="18293"/>
                    <a:pt x="24206" y="18174"/>
                  </a:cubicBezTo>
                  <a:lnTo>
                    <a:pt x="24206" y="18126"/>
                  </a:lnTo>
                  <a:lnTo>
                    <a:pt x="24206" y="18103"/>
                  </a:lnTo>
                  <a:lnTo>
                    <a:pt x="24206" y="18067"/>
                  </a:lnTo>
                  <a:cubicBezTo>
                    <a:pt x="24111" y="17995"/>
                    <a:pt x="24111" y="17984"/>
                    <a:pt x="24111" y="17972"/>
                  </a:cubicBezTo>
                  <a:lnTo>
                    <a:pt x="24111" y="17864"/>
                  </a:lnTo>
                  <a:cubicBezTo>
                    <a:pt x="24111" y="17817"/>
                    <a:pt x="24111" y="17793"/>
                    <a:pt x="24087" y="17745"/>
                  </a:cubicBezTo>
                  <a:cubicBezTo>
                    <a:pt x="24087" y="17698"/>
                    <a:pt x="24075" y="17638"/>
                    <a:pt x="24064" y="17591"/>
                  </a:cubicBezTo>
                  <a:cubicBezTo>
                    <a:pt x="24028" y="17519"/>
                    <a:pt x="24004" y="17448"/>
                    <a:pt x="23933" y="17412"/>
                  </a:cubicBezTo>
                  <a:cubicBezTo>
                    <a:pt x="23909" y="17400"/>
                    <a:pt x="23879" y="17394"/>
                    <a:pt x="23849" y="17394"/>
                  </a:cubicBezTo>
                  <a:cubicBezTo>
                    <a:pt x="23819" y="17394"/>
                    <a:pt x="23790" y="17400"/>
                    <a:pt x="23766" y="17412"/>
                  </a:cubicBezTo>
                  <a:cubicBezTo>
                    <a:pt x="23671" y="17448"/>
                    <a:pt x="23599" y="17495"/>
                    <a:pt x="23528" y="17531"/>
                  </a:cubicBezTo>
                  <a:cubicBezTo>
                    <a:pt x="23456" y="17579"/>
                    <a:pt x="23361" y="17626"/>
                    <a:pt x="23290" y="17686"/>
                  </a:cubicBezTo>
                  <a:cubicBezTo>
                    <a:pt x="23218" y="17745"/>
                    <a:pt x="23135" y="17805"/>
                    <a:pt x="23063" y="17853"/>
                  </a:cubicBezTo>
                  <a:cubicBezTo>
                    <a:pt x="22992" y="17912"/>
                    <a:pt x="22921" y="17948"/>
                    <a:pt x="22861" y="18007"/>
                  </a:cubicBezTo>
                  <a:lnTo>
                    <a:pt x="22409" y="18365"/>
                  </a:lnTo>
                  <a:cubicBezTo>
                    <a:pt x="22266" y="18484"/>
                    <a:pt x="22111" y="18626"/>
                    <a:pt x="21968" y="18746"/>
                  </a:cubicBezTo>
                  <a:lnTo>
                    <a:pt x="21825" y="18829"/>
                  </a:lnTo>
                  <a:cubicBezTo>
                    <a:pt x="21647" y="18912"/>
                    <a:pt x="21468" y="18996"/>
                    <a:pt x="21289" y="19067"/>
                  </a:cubicBezTo>
                  <a:cubicBezTo>
                    <a:pt x="21099" y="19138"/>
                    <a:pt x="20908" y="19210"/>
                    <a:pt x="20718" y="19305"/>
                  </a:cubicBezTo>
                  <a:cubicBezTo>
                    <a:pt x="20623" y="19353"/>
                    <a:pt x="20539" y="19388"/>
                    <a:pt x="20444" y="19448"/>
                  </a:cubicBezTo>
                  <a:cubicBezTo>
                    <a:pt x="20373" y="19496"/>
                    <a:pt x="20301" y="19555"/>
                    <a:pt x="20218" y="19627"/>
                  </a:cubicBezTo>
                  <a:cubicBezTo>
                    <a:pt x="20146" y="19686"/>
                    <a:pt x="20087" y="19769"/>
                    <a:pt x="20027" y="19841"/>
                  </a:cubicBezTo>
                  <a:cubicBezTo>
                    <a:pt x="19968" y="19912"/>
                    <a:pt x="19908" y="20008"/>
                    <a:pt x="19861" y="20091"/>
                  </a:cubicBezTo>
                  <a:cubicBezTo>
                    <a:pt x="19765" y="20258"/>
                    <a:pt x="19670" y="20436"/>
                    <a:pt x="19587" y="20615"/>
                  </a:cubicBezTo>
                  <a:cubicBezTo>
                    <a:pt x="19492" y="20793"/>
                    <a:pt x="19420" y="20984"/>
                    <a:pt x="19313" y="21162"/>
                  </a:cubicBezTo>
                  <a:cubicBezTo>
                    <a:pt x="19289" y="21222"/>
                    <a:pt x="19241" y="21282"/>
                    <a:pt x="19194" y="21341"/>
                  </a:cubicBezTo>
                  <a:cubicBezTo>
                    <a:pt x="18968" y="21674"/>
                    <a:pt x="18730" y="22020"/>
                    <a:pt x="18634" y="22389"/>
                  </a:cubicBezTo>
                  <a:cubicBezTo>
                    <a:pt x="18527" y="22758"/>
                    <a:pt x="18432" y="23139"/>
                    <a:pt x="18337" y="23520"/>
                  </a:cubicBezTo>
                  <a:cubicBezTo>
                    <a:pt x="18337" y="23532"/>
                    <a:pt x="18337" y="23532"/>
                    <a:pt x="18313" y="23544"/>
                  </a:cubicBezTo>
                  <a:cubicBezTo>
                    <a:pt x="18253" y="23770"/>
                    <a:pt x="18182" y="23996"/>
                    <a:pt x="18122" y="24222"/>
                  </a:cubicBezTo>
                  <a:cubicBezTo>
                    <a:pt x="18063" y="24425"/>
                    <a:pt x="18015" y="24627"/>
                    <a:pt x="17956" y="24830"/>
                  </a:cubicBezTo>
                  <a:cubicBezTo>
                    <a:pt x="17920" y="24984"/>
                    <a:pt x="17872" y="25139"/>
                    <a:pt x="17813" y="25282"/>
                  </a:cubicBezTo>
                  <a:cubicBezTo>
                    <a:pt x="17765" y="25425"/>
                    <a:pt x="17706" y="25556"/>
                    <a:pt x="17646" y="25687"/>
                  </a:cubicBezTo>
                  <a:cubicBezTo>
                    <a:pt x="17539" y="25913"/>
                    <a:pt x="17444" y="26151"/>
                    <a:pt x="17325" y="26354"/>
                  </a:cubicBezTo>
                  <a:cubicBezTo>
                    <a:pt x="17206" y="26580"/>
                    <a:pt x="17063" y="26818"/>
                    <a:pt x="16932" y="27044"/>
                  </a:cubicBezTo>
                  <a:cubicBezTo>
                    <a:pt x="16884" y="27116"/>
                    <a:pt x="16848" y="27175"/>
                    <a:pt x="16801" y="27247"/>
                  </a:cubicBezTo>
                  <a:lnTo>
                    <a:pt x="16694" y="27354"/>
                  </a:lnTo>
                  <a:cubicBezTo>
                    <a:pt x="16551" y="27509"/>
                    <a:pt x="16408" y="27651"/>
                    <a:pt x="16277" y="27806"/>
                  </a:cubicBezTo>
                  <a:cubicBezTo>
                    <a:pt x="16146" y="27961"/>
                    <a:pt x="16015" y="28128"/>
                    <a:pt x="15908" y="28306"/>
                  </a:cubicBezTo>
                  <a:cubicBezTo>
                    <a:pt x="15860" y="28390"/>
                    <a:pt x="15801" y="28473"/>
                    <a:pt x="15753" y="28568"/>
                  </a:cubicBezTo>
                  <a:cubicBezTo>
                    <a:pt x="15693" y="28640"/>
                    <a:pt x="15658" y="28699"/>
                    <a:pt x="15598" y="28771"/>
                  </a:cubicBezTo>
                  <a:cubicBezTo>
                    <a:pt x="15539" y="28830"/>
                    <a:pt x="15491" y="28902"/>
                    <a:pt x="15431" y="28961"/>
                  </a:cubicBezTo>
                  <a:cubicBezTo>
                    <a:pt x="15146" y="29294"/>
                    <a:pt x="14848" y="29604"/>
                    <a:pt x="14550" y="29937"/>
                  </a:cubicBezTo>
                  <a:cubicBezTo>
                    <a:pt x="14419" y="30068"/>
                    <a:pt x="14300" y="30211"/>
                    <a:pt x="14169" y="30354"/>
                  </a:cubicBezTo>
                  <a:cubicBezTo>
                    <a:pt x="14265" y="30140"/>
                    <a:pt x="14360" y="29937"/>
                    <a:pt x="14467" y="29723"/>
                  </a:cubicBezTo>
                  <a:cubicBezTo>
                    <a:pt x="14586" y="29437"/>
                    <a:pt x="14705" y="29163"/>
                    <a:pt x="14800" y="28866"/>
                  </a:cubicBezTo>
                  <a:cubicBezTo>
                    <a:pt x="14848" y="28723"/>
                    <a:pt x="14908" y="28592"/>
                    <a:pt x="14955" y="28461"/>
                  </a:cubicBezTo>
                  <a:cubicBezTo>
                    <a:pt x="15003" y="28306"/>
                    <a:pt x="15039" y="28151"/>
                    <a:pt x="15086" y="27997"/>
                  </a:cubicBezTo>
                  <a:lnTo>
                    <a:pt x="15360" y="27020"/>
                  </a:lnTo>
                  <a:lnTo>
                    <a:pt x="15622" y="26032"/>
                  </a:lnTo>
                  <a:cubicBezTo>
                    <a:pt x="15717" y="25687"/>
                    <a:pt x="15801" y="25353"/>
                    <a:pt x="15872" y="25020"/>
                  </a:cubicBezTo>
                  <a:cubicBezTo>
                    <a:pt x="15896" y="24961"/>
                    <a:pt x="15908" y="24889"/>
                    <a:pt x="15920" y="24830"/>
                  </a:cubicBezTo>
                  <a:cubicBezTo>
                    <a:pt x="16015" y="24782"/>
                    <a:pt x="16086" y="24734"/>
                    <a:pt x="16170" y="24675"/>
                  </a:cubicBezTo>
                  <a:cubicBezTo>
                    <a:pt x="16265" y="24603"/>
                    <a:pt x="16348" y="24532"/>
                    <a:pt x="16432" y="24437"/>
                  </a:cubicBezTo>
                  <a:cubicBezTo>
                    <a:pt x="16503" y="24353"/>
                    <a:pt x="16574" y="24282"/>
                    <a:pt x="16646" y="24187"/>
                  </a:cubicBezTo>
                  <a:cubicBezTo>
                    <a:pt x="16932" y="23865"/>
                    <a:pt x="17206" y="23508"/>
                    <a:pt x="17444" y="23127"/>
                  </a:cubicBezTo>
                  <a:cubicBezTo>
                    <a:pt x="17563" y="22937"/>
                    <a:pt x="17682" y="22746"/>
                    <a:pt x="17765" y="22556"/>
                  </a:cubicBezTo>
                  <a:lnTo>
                    <a:pt x="17896" y="22234"/>
                  </a:lnTo>
                  <a:cubicBezTo>
                    <a:pt x="17944" y="22139"/>
                    <a:pt x="17979" y="22032"/>
                    <a:pt x="18003" y="21924"/>
                  </a:cubicBezTo>
                  <a:cubicBezTo>
                    <a:pt x="18039" y="21817"/>
                    <a:pt x="18063" y="21722"/>
                    <a:pt x="18110" y="21615"/>
                  </a:cubicBezTo>
                  <a:lnTo>
                    <a:pt x="18194" y="21305"/>
                  </a:lnTo>
                  <a:cubicBezTo>
                    <a:pt x="18253" y="21091"/>
                    <a:pt x="18337" y="20889"/>
                    <a:pt x="18408" y="20674"/>
                  </a:cubicBezTo>
                  <a:cubicBezTo>
                    <a:pt x="18479" y="20472"/>
                    <a:pt x="18539" y="20258"/>
                    <a:pt x="18599" y="20067"/>
                  </a:cubicBezTo>
                  <a:cubicBezTo>
                    <a:pt x="18658" y="19853"/>
                    <a:pt x="18730" y="19662"/>
                    <a:pt x="18777" y="19460"/>
                  </a:cubicBezTo>
                  <a:cubicBezTo>
                    <a:pt x="18789" y="19424"/>
                    <a:pt x="18789" y="19377"/>
                    <a:pt x="18813" y="19353"/>
                  </a:cubicBezTo>
                  <a:cubicBezTo>
                    <a:pt x="18825" y="19305"/>
                    <a:pt x="18777" y="19257"/>
                    <a:pt x="18730" y="19257"/>
                  </a:cubicBezTo>
                  <a:cubicBezTo>
                    <a:pt x="18706" y="19257"/>
                    <a:pt x="18670" y="19281"/>
                    <a:pt x="18634" y="19281"/>
                  </a:cubicBezTo>
                  <a:lnTo>
                    <a:pt x="18539" y="19317"/>
                  </a:lnTo>
                  <a:cubicBezTo>
                    <a:pt x="18515" y="19341"/>
                    <a:pt x="18468" y="19353"/>
                    <a:pt x="18432" y="19377"/>
                  </a:cubicBezTo>
                  <a:cubicBezTo>
                    <a:pt x="18372" y="19412"/>
                    <a:pt x="18313" y="19436"/>
                    <a:pt x="18253" y="19484"/>
                  </a:cubicBezTo>
                  <a:cubicBezTo>
                    <a:pt x="18194" y="19531"/>
                    <a:pt x="18134" y="19555"/>
                    <a:pt x="18098" y="19615"/>
                  </a:cubicBezTo>
                  <a:cubicBezTo>
                    <a:pt x="18083" y="19630"/>
                    <a:pt x="18069" y="19644"/>
                    <a:pt x="18057" y="19658"/>
                  </a:cubicBezTo>
                  <a:lnTo>
                    <a:pt x="18057" y="19658"/>
                  </a:lnTo>
                  <a:lnTo>
                    <a:pt x="18134" y="19460"/>
                  </a:lnTo>
                  <a:cubicBezTo>
                    <a:pt x="18170" y="19377"/>
                    <a:pt x="18194" y="19317"/>
                    <a:pt x="18218" y="19246"/>
                  </a:cubicBezTo>
                  <a:cubicBezTo>
                    <a:pt x="18277" y="19079"/>
                    <a:pt x="18313" y="18924"/>
                    <a:pt x="18349" y="18746"/>
                  </a:cubicBezTo>
                  <a:cubicBezTo>
                    <a:pt x="18396" y="18579"/>
                    <a:pt x="18420" y="18412"/>
                    <a:pt x="18456" y="18245"/>
                  </a:cubicBezTo>
                  <a:cubicBezTo>
                    <a:pt x="18479" y="18103"/>
                    <a:pt x="18527" y="17936"/>
                    <a:pt x="18539" y="17793"/>
                  </a:cubicBezTo>
                  <a:cubicBezTo>
                    <a:pt x="18575" y="17614"/>
                    <a:pt x="18599" y="17448"/>
                    <a:pt x="18610" y="17269"/>
                  </a:cubicBezTo>
                  <a:cubicBezTo>
                    <a:pt x="18634" y="17102"/>
                    <a:pt x="18646" y="16960"/>
                    <a:pt x="18646" y="16793"/>
                  </a:cubicBezTo>
                  <a:lnTo>
                    <a:pt x="18646" y="16674"/>
                  </a:lnTo>
                  <a:cubicBezTo>
                    <a:pt x="18646" y="16495"/>
                    <a:pt x="18646" y="16305"/>
                    <a:pt x="18634" y="16126"/>
                  </a:cubicBezTo>
                  <a:cubicBezTo>
                    <a:pt x="18610" y="16031"/>
                    <a:pt x="18610" y="15948"/>
                    <a:pt x="18599" y="15852"/>
                  </a:cubicBezTo>
                  <a:cubicBezTo>
                    <a:pt x="18587" y="15769"/>
                    <a:pt x="18575" y="15686"/>
                    <a:pt x="18551" y="15602"/>
                  </a:cubicBezTo>
                  <a:cubicBezTo>
                    <a:pt x="18527" y="15507"/>
                    <a:pt x="18515" y="15436"/>
                    <a:pt x="18479" y="15352"/>
                  </a:cubicBezTo>
                  <a:cubicBezTo>
                    <a:pt x="18468" y="15305"/>
                    <a:pt x="18456" y="15269"/>
                    <a:pt x="18432" y="15233"/>
                  </a:cubicBezTo>
                  <a:cubicBezTo>
                    <a:pt x="18420" y="15197"/>
                    <a:pt x="18408" y="15150"/>
                    <a:pt x="18396" y="15126"/>
                  </a:cubicBezTo>
                  <a:cubicBezTo>
                    <a:pt x="18337" y="14971"/>
                    <a:pt x="18253" y="14840"/>
                    <a:pt x="18182" y="14709"/>
                  </a:cubicBezTo>
                  <a:cubicBezTo>
                    <a:pt x="18015" y="14424"/>
                    <a:pt x="17837" y="14138"/>
                    <a:pt x="17682" y="13864"/>
                  </a:cubicBezTo>
                  <a:cubicBezTo>
                    <a:pt x="17563" y="13650"/>
                    <a:pt x="17456" y="13423"/>
                    <a:pt x="17360" y="13209"/>
                  </a:cubicBezTo>
                  <a:cubicBezTo>
                    <a:pt x="17265" y="12983"/>
                    <a:pt x="17170" y="12745"/>
                    <a:pt x="17063" y="12507"/>
                  </a:cubicBezTo>
                  <a:cubicBezTo>
                    <a:pt x="16944" y="12209"/>
                    <a:pt x="16813" y="11923"/>
                    <a:pt x="16670" y="11626"/>
                  </a:cubicBezTo>
                  <a:cubicBezTo>
                    <a:pt x="16586" y="11483"/>
                    <a:pt x="16515" y="11328"/>
                    <a:pt x="16432" y="11197"/>
                  </a:cubicBezTo>
                  <a:cubicBezTo>
                    <a:pt x="16408" y="11161"/>
                    <a:pt x="16384" y="11126"/>
                    <a:pt x="16348" y="11090"/>
                  </a:cubicBezTo>
                  <a:cubicBezTo>
                    <a:pt x="16324" y="11066"/>
                    <a:pt x="16313" y="11030"/>
                    <a:pt x="16277" y="11006"/>
                  </a:cubicBezTo>
                  <a:cubicBezTo>
                    <a:pt x="16265" y="10983"/>
                    <a:pt x="16229" y="10959"/>
                    <a:pt x="16205" y="10959"/>
                  </a:cubicBezTo>
                  <a:cubicBezTo>
                    <a:pt x="16170" y="10959"/>
                    <a:pt x="16146" y="10959"/>
                    <a:pt x="16110" y="10971"/>
                  </a:cubicBezTo>
                  <a:cubicBezTo>
                    <a:pt x="16086" y="10983"/>
                    <a:pt x="16074" y="11006"/>
                    <a:pt x="16051" y="11030"/>
                  </a:cubicBezTo>
                  <a:cubicBezTo>
                    <a:pt x="16039" y="11066"/>
                    <a:pt x="16039" y="11102"/>
                    <a:pt x="16027" y="11137"/>
                  </a:cubicBezTo>
                  <a:cubicBezTo>
                    <a:pt x="15967" y="11435"/>
                    <a:pt x="15920" y="11745"/>
                    <a:pt x="15872" y="12054"/>
                  </a:cubicBezTo>
                  <a:cubicBezTo>
                    <a:pt x="15848" y="12209"/>
                    <a:pt x="15836" y="12376"/>
                    <a:pt x="15801" y="12519"/>
                  </a:cubicBezTo>
                  <a:lnTo>
                    <a:pt x="15717" y="13007"/>
                  </a:lnTo>
                  <a:cubicBezTo>
                    <a:pt x="15682" y="13173"/>
                    <a:pt x="15658" y="13328"/>
                    <a:pt x="15622" y="13483"/>
                  </a:cubicBezTo>
                  <a:cubicBezTo>
                    <a:pt x="15598" y="13650"/>
                    <a:pt x="15551" y="13816"/>
                    <a:pt x="15503" y="13983"/>
                  </a:cubicBezTo>
                  <a:cubicBezTo>
                    <a:pt x="15420" y="14293"/>
                    <a:pt x="15324" y="14602"/>
                    <a:pt x="15241" y="14936"/>
                  </a:cubicBezTo>
                  <a:lnTo>
                    <a:pt x="15241" y="14900"/>
                  </a:lnTo>
                  <a:cubicBezTo>
                    <a:pt x="15146" y="15209"/>
                    <a:pt x="15062" y="15531"/>
                    <a:pt x="14979" y="15840"/>
                  </a:cubicBezTo>
                  <a:cubicBezTo>
                    <a:pt x="14908" y="16150"/>
                    <a:pt x="14824" y="16483"/>
                    <a:pt x="14777" y="16793"/>
                  </a:cubicBezTo>
                  <a:cubicBezTo>
                    <a:pt x="14741" y="16971"/>
                    <a:pt x="14717" y="17150"/>
                    <a:pt x="14705" y="17329"/>
                  </a:cubicBezTo>
                  <a:cubicBezTo>
                    <a:pt x="14705" y="17352"/>
                    <a:pt x="14705" y="17388"/>
                    <a:pt x="14681" y="17436"/>
                  </a:cubicBezTo>
                  <a:cubicBezTo>
                    <a:pt x="14681" y="17472"/>
                    <a:pt x="14669" y="17519"/>
                    <a:pt x="14669" y="17555"/>
                  </a:cubicBezTo>
                  <a:cubicBezTo>
                    <a:pt x="14669" y="17626"/>
                    <a:pt x="14658" y="17710"/>
                    <a:pt x="14658" y="17793"/>
                  </a:cubicBezTo>
                  <a:cubicBezTo>
                    <a:pt x="14646" y="18126"/>
                    <a:pt x="14646" y="18472"/>
                    <a:pt x="14705" y="18805"/>
                  </a:cubicBezTo>
                  <a:cubicBezTo>
                    <a:pt x="14741" y="19127"/>
                    <a:pt x="14824" y="19436"/>
                    <a:pt x="14908" y="19758"/>
                  </a:cubicBezTo>
                  <a:cubicBezTo>
                    <a:pt x="15003" y="20067"/>
                    <a:pt x="15098" y="20365"/>
                    <a:pt x="15205" y="20662"/>
                  </a:cubicBezTo>
                  <a:cubicBezTo>
                    <a:pt x="15158" y="20674"/>
                    <a:pt x="15134" y="20674"/>
                    <a:pt x="15086" y="20686"/>
                  </a:cubicBezTo>
                  <a:cubicBezTo>
                    <a:pt x="15074" y="20686"/>
                    <a:pt x="15074" y="20686"/>
                    <a:pt x="15062" y="20710"/>
                  </a:cubicBezTo>
                  <a:lnTo>
                    <a:pt x="15074" y="20710"/>
                  </a:lnTo>
                  <a:cubicBezTo>
                    <a:pt x="14979" y="20722"/>
                    <a:pt x="14896" y="20746"/>
                    <a:pt x="14824" y="20793"/>
                  </a:cubicBezTo>
                  <a:cubicBezTo>
                    <a:pt x="14729" y="20841"/>
                    <a:pt x="14658" y="20889"/>
                    <a:pt x="14562" y="20924"/>
                  </a:cubicBezTo>
                  <a:cubicBezTo>
                    <a:pt x="14527" y="20960"/>
                    <a:pt x="14479" y="20972"/>
                    <a:pt x="14431" y="21008"/>
                  </a:cubicBezTo>
                  <a:cubicBezTo>
                    <a:pt x="14384" y="21032"/>
                    <a:pt x="14348" y="21067"/>
                    <a:pt x="14300" y="21103"/>
                  </a:cubicBezTo>
                  <a:cubicBezTo>
                    <a:pt x="14205" y="21186"/>
                    <a:pt x="14134" y="21258"/>
                    <a:pt x="14050" y="21329"/>
                  </a:cubicBezTo>
                  <a:cubicBezTo>
                    <a:pt x="13967" y="21401"/>
                    <a:pt x="13896" y="21496"/>
                    <a:pt x="13836" y="21579"/>
                  </a:cubicBezTo>
                  <a:lnTo>
                    <a:pt x="13657" y="21853"/>
                  </a:lnTo>
                  <a:cubicBezTo>
                    <a:pt x="13657" y="21865"/>
                    <a:pt x="13646" y="21865"/>
                    <a:pt x="13646" y="21877"/>
                  </a:cubicBezTo>
                  <a:cubicBezTo>
                    <a:pt x="13634" y="21901"/>
                    <a:pt x="13634" y="21913"/>
                    <a:pt x="13610" y="21924"/>
                  </a:cubicBezTo>
                  <a:cubicBezTo>
                    <a:pt x="13469" y="22171"/>
                    <a:pt x="13351" y="22430"/>
                    <a:pt x="13233" y="22689"/>
                  </a:cubicBezTo>
                  <a:lnTo>
                    <a:pt x="13233" y="22689"/>
                  </a:lnTo>
                  <a:cubicBezTo>
                    <a:pt x="13235" y="22687"/>
                    <a:pt x="13237" y="22686"/>
                    <a:pt x="13241" y="22686"/>
                  </a:cubicBezTo>
                  <a:cubicBezTo>
                    <a:pt x="13229" y="22710"/>
                    <a:pt x="13217" y="22758"/>
                    <a:pt x="13193" y="22794"/>
                  </a:cubicBezTo>
                  <a:cubicBezTo>
                    <a:pt x="13122" y="22972"/>
                    <a:pt x="13062" y="23127"/>
                    <a:pt x="13003" y="23329"/>
                  </a:cubicBezTo>
                  <a:cubicBezTo>
                    <a:pt x="12955" y="23520"/>
                    <a:pt x="12919" y="23710"/>
                    <a:pt x="12884" y="23901"/>
                  </a:cubicBezTo>
                  <a:cubicBezTo>
                    <a:pt x="12872" y="24008"/>
                    <a:pt x="12860" y="24115"/>
                    <a:pt x="12860" y="24222"/>
                  </a:cubicBezTo>
                  <a:cubicBezTo>
                    <a:pt x="12836" y="24341"/>
                    <a:pt x="12836" y="24437"/>
                    <a:pt x="12836" y="24556"/>
                  </a:cubicBezTo>
                  <a:cubicBezTo>
                    <a:pt x="12836" y="24663"/>
                    <a:pt x="12836" y="24770"/>
                    <a:pt x="12860" y="24889"/>
                  </a:cubicBezTo>
                  <a:cubicBezTo>
                    <a:pt x="12860" y="24949"/>
                    <a:pt x="12872" y="24996"/>
                    <a:pt x="12872" y="25056"/>
                  </a:cubicBezTo>
                  <a:cubicBezTo>
                    <a:pt x="12884" y="25115"/>
                    <a:pt x="12884" y="25151"/>
                    <a:pt x="12895" y="25211"/>
                  </a:cubicBezTo>
                  <a:lnTo>
                    <a:pt x="12895" y="25246"/>
                  </a:lnTo>
                  <a:lnTo>
                    <a:pt x="12895" y="25258"/>
                  </a:lnTo>
                  <a:cubicBezTo>
                    <a:pt x="12860" y="25330"/>
                    <a:pt x="12824" y="25389"/>
                    <a:pt x="12776" y="25473"/>
                  </a:cubicBezTo>
                  <a:cubicBezTo>
                    <a:pt x="12741" y="25568"/>
                    <a:pt x="12681" y="25663"/>
                    <a:pt x="12634" y="25770"/>
                  </a:cubicBezTo>
                  <a:cubicBezTo>
                    <a:pt x="12586" y="25865"/>
                    <a:pt x="12526" y="25961"/>
                    <a:pt x="12479" y="26068"/>
                  </a:cubicBezTo>
                  <a:lnTo>
                    <a:pt x="12348" y="26377"/>
                  </a:lnTo>
                  <a:cubicBezTo>
                    <a:pt x="12300" y="26485"/>
                    <a:pt x="12264" y="26580"/>
                    <a:pt x="12229" y="26675"/>
                  </a:cubicBezTo>
                  <a:cubicBezTo>
                    <a:pt x="12205" y="26735"/>
                    <a:pt x="12181" y="26806"/>
                    <a:pt x="12157" y="26866"/>
                  </a:cubicBezTo>
                  <a:lnTo>
                    <a:pt x="12110" y="26997"/>
                  </a:lnTo>
                  <a:lnTo>
                    <a:pt x="12062" y="27139"/>
                  </a:lnTo>
                  <a:cubicBezTo>
                    <a:pt x="12050" y="27199"/>
                    <a:pt x="12026" y="27270"/>
                    <a:pt x="12002" y="27330"/>
                  </a:cubicBezTo>
                  <a:cubicBezTo>
                    <a:pt x="11991" y="27378"/>
                    <a:pt x="11979" y="27413"/>
                    <a:pt x="11979" y="27461"/>
                  </a:cubicBezTo>
                  <a:cubicBezTo>
                    <a:pt x="11967" y="27509"/>
                    <a:pt x="11943" y="27568"/>
                    <a:pt x="11943" y="27616"/>
                  </a:cubicBezTo>
                  <a:lnTo>
                    <a:pt x="11907" y="27794"/>
                  </a:lnTo>
                  <a:lnTo>
                    <a:pt x="11907" y="27616"/>
                  </a:lnTo>
                  <a:cubicBezTo>
                    <a:pt x="11907" y="27330"/>
                    <a:pt x="11883" y="27044"/>
                    <a:pt x="11872" y="26758"/>
                  </a:cubicBezTo>
                  <a:cubicBezTo>
                    <a:pt x="11860" y="26485"/>
                    <a:pt x="11848" y="26199"/>
                    <a:pt x="11848" y="25901"/>
                  </a:cubicBezTo>
                  <a:lnTo>
                    <a:pt x="11848" y="25496"/>
                  </a:lnTo>
                  <a:lnTo>
                    <a:pt x="11848" y="25484"/>
                  </a:lnTo>
                  <a:lnTo>
                    <a:pt x="11848" y="24996"/>
                  </a:lnTo>
                  <a:lnTo>
                    <a:pt x="11848" y="24139"/>
                  </a:lnTo>
                  <a:lnTo>
                    <a:pt x="11848" y="23306"/>
                  </a:lnTo>
                  <a:cubicBezTo>
                    <a:pt x="11848" y="22758"/>
                    <a:pt x="11848" y="22222"/>
                    <a:pt x="11860" y="21674"/>
                  </a:cubicBezTo>
                  <a:cubicBezTo>
                    <a:pt x="11860" y="21460"/>
                    <a:pt x="11860" y="21258"/>
                    <a:pt x="11872" y="21043"/>
                  </a:cubicBezTo>
                  <a:lnTo>
                    <a:pt x="11872" y="20972"/>
                  </a:lnTo>
                  <a:lnTo>
                    <a:pt x="11872" y="20781"/>
                  </a:lnTo>
                  <a:lnTo>
                    <a:pt x="11872" y="20770"/>
                  </a:lnTo>
                  <a:lnTo>
                    <a:pt x="11872" y="20746"/>
                  </a:lnTo>
                  <a:lnTo>
                    <a:pt x="11872" y="20734"/>
                  </a:lnTo>
                  <a:lnTo>
                    <a:pt x="11872" y="20436"/>
                  </a:lnTo>
                  <a:cubicBezTo>
                    <a:pt x="11872" y="20174"/>
                    <a:pt x="11872" y="19889"/>
                    <a:pt x="11883" y="19615"/>
                  </a:cubicBezTo>
                  <a:cubicBezTo>
                    <a:pt x="11883" y="19543"/>
                    <a:pt x="11883" y="19472"/>
                    <a:pt x="11907" y="19400"/>
                  </a:cubicBezTo>
                  <a:cubicBezTo>
                    <a:pt x="11907" y="19317"/>
                    <a:pt x="11919" y="19246"/>
                    <a:pt x="11919" y="19174"/>
                  </a:cubicBezTo>
                  <a:cubicBezTo>
                    <a:pt x="11931" y="19055"/>
                    <a:pt x="11943" y="18936"/>
                    <a:pt x="11967" y="18805"/>
                  </a:cubicBezTo>
                  <a:lnTo>
                    <a:pt x="11967" y="18781"/>
                  </a:lnTo>
                  <a:cubicBezTo>
                    <a:pt x="11967" y="18746"/>
                    <a:pt x="11979" y="18698"/>
                    <a:pt x="11979" y="18650"/>
                  </a:cubicBezTo>
                  <a:cubicBezTo>
                    <a:pt x="12026" y="18388"/>
                    <a:pt x="12062" y="18103"/>
                    <a:pt x="12110" y="17829"/>
                  </a:cubicBezTo>
                  <a:cubicBezTo>
                    <a:pt x="12157" y="17555"/>
                    <a:pt x="12205" y="17269"/>
                    <a:pt x="12264" y="16983"/>
                  </a:cubicBezTo>
                  <a:cubicBezTo>
                    <a:pt x="12360" y="16436"/>
                    <a:pt x="12503" y="15900"/>
                    <a:pt x="12645" y="15364"/>
                  </a:cubicBezTo>
                  <a:cubicBezTo>
                    <a:pt x="12693" y="15209"/>
                    <a:pt x="12741" y="15078"/>
                    <a:pt x="12776" y="14936"/>
                  </a:cubicBezTo>
                  <a:cubicBezTo>
                    <a:pt x="12824" y="14781"/>
                    <a:pt x="12872" y="14638"/>
                    <a:pt x="12919" y="14495"/>
                  </a:cubicBezTo>
                  <a:cubicBezTo>
                    <a:pt x="12955" y="14435"/>
                    <a:pt x="13015" y="14376"/>
                    <a:pt x="13062" y="14316"/>
                  </a:cubicBezTo>
                  <a:cubicBezTo>
                    <a:pt x="13122" y="14245"/>
                    <a:pt x="13181" y="14174"/>
                    <a:pt x="13241" y="14114"/>
                  </a:cubicBezTo>
                  <a:cubicBezTo>
                    <a:pt x="13312" y="14043"/>
                    <a:pt x="13372" y="13959"/>
                    <a:pt x="13455" y="13876"/>
                  </a:cubicBezTo>
                  <a:cubicBezTo>
                    <a:pt x="13515" y="13804"/>
                    <a:pt x="13586" y="13745"/>
                    <a:pt x="13646" y="13662"/>
                  </a:cubicBezTo>
                  <a:lnTo>
                    <a:pt x="13646" y="13662"/>
                  </a:lnTo>
                  <a:lnTo>
                    <a:pt x="13634" y="13685"/>
                  </a:lnTo>
                  <a:cubicBezTo>
                    <a:pt x="13657" y="13650"/>
                    <a:pt x="13693" y="13626"/>
                    <a:pt x="13729" y="13590"/>
                  </a:cubicBezTo>
                  <a:cubicBezTo>
                    <a:pt x="13872" y="13459"/>
                    <a:pt x="14015" y="13340"/>
                    <a:pt x="14169" y="13221"/>
                  </a:cubicBezTo>
                  <a:cubicBezTo>
                    <a:pt x="14312" y="13102"/>
                    <a:pt x="14479" y="12983"/>
                    <a:pt x="14622" y="12852"/>
                  </a:cubicBezTo>
                  <a:cubicBezTo>
                    <a:pt x="14669" y="12816"/>
                    <a:pt x="14705" y="12792"/>
                    <a:pt x="14741" y="12757"/>
                  </a:cubicBezTo>
                  <a:cubicBezTo>
                    <a:pt x="14789" y="12709"/>
                    <a:pt x="14836" y="12685"/>
                    <a:pt x="14884" y="12638"/>
                  </a:cubicBezTo>
                  <a:lnTo>
                    <a:pt x="14979" y="12530"/>
                  </a:lnTo>
                  <a:lnTo>
                    <a:pt x="15074" y="12447"/>
                  </a:lnTo>
                  <a:cubicBezTo>
                    <a:pt x="15098" y="12411"/>
                    <a:pt x="15134" y="12376"/>
                    <a:pt x="15158" y="12340"/>
                  </a:cubicBezTo>
                  <a:cubicBezTo>
                    <a:pt x="15205" y="12292"/>
                    <a:pt x="15241" y="12257"/>
                    <a:pt x="15277" y="12209"/>
                  </a:cubicBezTo>
                  <a:cubicBezTo>
                    <a:pt x="15301" y="12197"/>
                    <a:pt x="15312" y="12173"/>
                    <a:pt x="15312" y="12161"/>
                  </a:cubicBezTo>
                  <a:cubicBezTo>
                    <a:pt x="15324" y="12138"/>
                    <a:pt x="15360" y="12102"/>
                    <a:pt x="15372" y="12078"/>
                  </a:cubicBezTo>
                  <a:cubicBezTo>
                    <a:pt x="15396" y="12042"/>
                    <a:pt x="15420" y="11995"/>
                    <a:pt x="15443" y="11971"/>
                  </a:cubicBezTo>
                  <a:cubicBezTo>
                    <a:pt x="15479" y="11935"/>
                    <a:pt x="15491" y="11899"/>
                    <a:pt x="15515" y="11864"/>
                  </a:cubicBezTo>
                  <a:lnTo>
                    <a:pt x="15610" y="11733"/>
                  </a:lnTo>
                  <a:cubicBezTo>
                    <a:pt x="15634" y="11685"/>
                    <a:pt x="15670" y="11626"/>
                    <a:pt x="15693" y="11578"/>
                  </a:cubicBezTo>
                  <a:cubicBezTo>
                    <a:pt x="15717" y="11554"/>
                    <a:pt x="15741" y="11518"/>
                    <a:pt x="15753" y="11483"/>
                  </a:cubicBezTo>
                  <a:cubicBezTo>
                    <a:pt x="15860" y="11280"/>
                    <a:pt x="15967" y="11102"/>
                    <a:pt x="16074" y="10911"/>
                  </a:cubicBezTo>
                  <a:cubicBezTo>
                    <a:pt x="16110" y="10828"/>
                    <a:pt x="16158" y="10745"/>
                    <a:pt x="16205" y="10661"/>
                  </a:cubicBezTo>
                  <a:cubicBezTo>
                    <a:pt x="16229" y="10614"/>
                    <a:pt x="16253" y="10566"/>
                    <a:pt x="16277" y="10506"/>
                  </a:cubicBezTo>
                  <a:cubicBezTo>
                    <a:pt x="16289" y="10471"/>
                    <a:pt x="16313" y="10435"/>
                    <a:pt x="16336" y="10387"/>
                  </a:cubicBezTo>
                  <a:cubicBezTo>
                    <a:pt x="16372" y="10328"/>
                    <a:pt x="16384" y="10268"/>
                    <a:pt x="16408" y="10209"/>
                  </a:cubicBezTo>
                  <a:cubicBezTo>
                    <a:pt x="16432" y="10173"/>
                    <a:pt x="16444" y="10137"/>
                    <a:pt x="16455" y="10090"/>
                  </a:cubicBezTo>
                  <a:cubicBezTo>
                    <a:pt x="16467" y="10054"/>
                    <a:pt x="16491" y="10006"/>
                    <a:pt x="16503" y="9971"/>
                  </a:cubicBezTo>
                  <a:cubicBezTo>
                    <a:pt x="16515" y="9911"/>
                    <a:pt x="16551" y="9852"/>
                    <a:pt x="16563" y="9792"/>
                  </a:cubicBezTo>
                  <a:cubicBezTo>
                    <a:pt x="16586" y="9697"/>
                    <a:pt x="16622" y="9602"/>
                    <a:pt x="16646" y="9494"/>
                  </a:cubicBezTo>
                  <a:cubicBezTo>
                    <a:pt x="16682" y="9411"/>
                    <a:pt x="16694" y="9316"/>
                    <a:pt x="16729" y="9221"/>
                  </a:cubicBezTo>
                  <a:cubicBezTo>
                    <a:pt x="16741" y="9125"/>
                    <a:pt x="16765" y="9042"/>
                    <a:pt x="16789" y="8947"/>
                  </a:cubicBezTo>
                  <a:cubicBezTo>
                    <a:pt x="16801" y="8863"/>
                    <a:pt x="16825" y="8768"/>
                    <a:pt x="16848" y="8685"/>
                  </a:cubicBezTo>
                  <a:cubicBezTo>
                    <a:pt x="16860" y="8578"/>
                    <a:pt x="16884" y="8470"/>
                    <a:pt x="16908" y="8363"/>
                  </a:cubicBezTo>
                  <a:cubicBezTo>
                    <a:pt x="16920" y="8268"/>
                    <a:pt x="16944" y="8161"/>
                    <a:pt x="16967" y="8042"/>
                  </a:cubicBezTo>
                  <a:lnTo>
                    <a:pt x="17051" y="7458"/>
                  </a:lnTo>
                  <a:cubicBezTo>
                    <a:pt x="17063" y="7399"/>
                    <a:pt x="17063" y="7339"/>
                    <a:pt x="17086" y="7280"/>
                  </a:cubicBezTo>
                  <a:cubicBezTo>
                    <a:pt x="17110" y="7089"/>
                    <a:pt x="17122" y="6899"/>
                    <a:pt x="17146" y="6696"/>
                  </a:cubicBezTo>
                  <a:cubicBezTo>
                    <a:pt x="17158" y="6601"/>
                    <a:pt x="17158" y="6506"/>
                    <a:pt x="17170" y="6399"/>
                  </a:cubicBezTo>
                  <a:cubicBezTo>
                    <a:pt x="17170" y="6363"/>
                    <a:pt x="17182" y="6315"/>
                    <a:pt x="17182" y="6256"/>
                  </a:cubicBezTo>
                  <a:lnTo>
                    <a:pt x="17182" y="6161"/>
                  </a:lnTo>
                  <a:lnTo>
                    <a:pt x="17182" y="6077"/>
                  </a:lnTo>
                  <a:lnTo>
                    <a:pt x="17182" y="6030"/>
                  </a:lnTo>
                  <a:cubicBezTo>
                    <a:pt x="17182" y="6018"/>
                    <a:pt x="17170" y="6006"/>
                    <a:pt x="17170" y="5982"/>
                  </a:cubicBezTo>
                  <a:cubicBezTo>
                    <a:pt x="17158" y="5958"/>
                    <a:pt x="17146" y="5946"/>
                    <a:pt x="17110" y="5923"/>
                  </a:cubicBezTo>
                  <a:cubicBezTo>
                    <a:pt x="17098" y="5911"/>
                    <a:pt x="17063" y="5911"/>
                    <a:pt x="17039" y="5911"/>
                  </a:cubicBezTo>
                  <a:cubicBezTo>
                    <a:pt x="17003" y="5911"/>
                    <a:pt x="16991" y="5923"/>
                    <a:pt x="16967" y="5923"/>
                  </a:cubicBezTo>
                  <a:lnTo>
                    <a:pt x="16920" y="5970"/>
                  </a:lnTo>
                  <a:cubicBezTo>
                    <a:pt x="16872" y="6018"/>
                    <a:pt x="16825" y="6042"/>
                    <a:pt x="16789" y="6089"/>
                  </a:cubicBezTo>
                  <a:cubicBezTo>
                    <a:pt x="16741" y="6137"/>
                    <a:pt x="16694" y="6161"/>
                    <a:pt x="16646" y="6208"/>
                  </a:cubicBezTo>
                  <a:cubicBezTo>
                    <a:pt x="16551" y="6304"/>
                    <a:pt x="16455" y="6375"/>
                    <a:pt x="16348" y="6458"/>
                  </a:cubicBezTo>
                  <a:cubicBezTo>
                    <a:pt x="16205" y="6577"/>
                    <a:pt x="16039" y="6720"/>
                    <a:pt x="15896" y="6839"/>
                  </a:cubicBezTo>
                  <a:cubicBezTo>
                    <a:pt x="15741" y="6970"/>
                    <a:pt x="15574" y="7089"/>
                    <a:pt x="15431" y="7220"/>
                  </a:cubicBezTo>
                  <a:cubicBezTo>
                    <a:pt x="15277" y="7351"/>
                    <a:pt x="15122" y="7470"/>
                    <a:pt x="14967" y="7589"/>
                  </a:cubicBezTo>
                  <a:cubicBezTo>
                    <a:pt x="14943" y="7625"/>
                    <a:pt x="14896" y="7649"/>
                    <a:pt x="14860" y="7685"/>
                  </a:cubicBezTo>
                  <a:cubicBezTo>
                    <a:pt x="14824" y="7708"/>
                    <a:pt x="14789" y="7744"/>
                    <a:pt x="14741" y="7768"/>
                  </a:cubicBezTo>
                  <a:cubicBezTo>
                    <a:pt x="14669" y="7828"/>
                    <a:pt x="14586" y="7887"/>
                    <a:pt x="14503" y="7947"/>
                  </a:cubicBezTo>
                  <a:cubicBezTo>
                    <a:pt x="14419" y="8006"/>
                    <a:pt x="14324" y="8089"/>
                    <a:pt x="14229" y="8149"/>
                  </a:cubicBezTo>
                  <a:cubicBezTo>
                    <a:pt x="14169" y="8185"/>
                    <a:pt x="14110" y="8232"/>
                    <a:pt x="14050" y="8268"/>
                  </a:cubicBezTo>
                  <a:cubicBezTo>
                    <a:pt x="14003" y="8292"/>
                    <a:pt x="13955" y="8339"/>
                    <a:pt x="13896" y="8363"/>
                  </a:cubicBezTo>
                  <a:lnTo>
                    <a:pt x="13907" y="8363"/>
                  </a:lnTo>
                  <a:cubicBezTo>
                    <a:pt x="13896" y="8387"/>
                    <a:pt x="13884" y="8399"/>
                    <a:pt x="13872" y="8399"/>
                  </a:cubicBezTo>
                  <a:cubicBezTo>
                    <a:pt x="13848" y="8411"/>
                    <a:pt x="13836" y="8411"/>
                    <a:pt x="13824" y="8423"/>
                  </a:cubicBezTo>
                  <a:cubicBezTo>
                    <a:pt x="13788" y="8459"/>
                    <a:pt x="13765" y="8470"/>
                    <a:pt x="13753" y="8506"/>
                  </a:cubicBezTo>
                  <a:cubicBezTo>
                    <a:pt x="13693" y="8542"/>
                    <a:pt x="13646" y="8601"/>
                    <a:pt x="13598" y="8661"/>
                  </a:cubicBezTo>
                  <a:cubicBezTo>
                    <a:pt x="13526" y="8744"/>
                    <a:pt x="13467" y="8828"/>
                    <a:pt x="13407" y="8899"/>
                  </a:cubicBezTo>
                  <a:cubicBezTo>
                    <a:pt x="13348" y="8982"/>
                    <a:pt x="13300" y="9054"/>
                    <a:pt x="13253" y="9125"/>
                  </a:cubicBezTo>
                  <a:cubicBezTo>
                    <a:pt x="13157" y="9292"/>
                    <a:pt x="13038" y="9459"/>
                    <a:pt x="12931" y="9613"/>
                  </a:cubicBezTo>
                  <a:lnTo>
                    <a:pt x="12800" y="9840"/>
                  </a:lnTo>
                  <a:cubicBezTo>
                    <a:pt x="12693" y="10018"/>
                    <a:pt x="12598" y="10185"/>
                    <a:pt x="12526" y="10375"/>
                  </a:cubicBezTo>
                  <a:cubicBezTo>
                    <a:pt x="12455" y="10554"/>
                    <a:pt x="12407" y="10745"/>
                    <a:pt x="12360" y="10935"/>
                  </a:cubicBezTo>
                  <a:cubicBezTo>
                    <a:pt x="12324" y="11114"/>
                    <a:pt x="12276" y="11316"/>
                    <a:pt x="12229" y="11495"/>
                  </a:cubicBezTo>
                  <a:cubicBezTo>
                    <a:pt x="12181" y="11685"/>
                    <a:pt x="12157" y="11876"/>
                    <a:pt x="12145" y="12090"/>
                  </a:cubicBezTo>
                  <a:cubicBezTo>
                    <a:pt x="12122" y="12185"/>
                    <a:pt x="12122" y="12292"/>
                    <a:pt x="12122" y="12400"/>
                  </a:cubicBezTo>
                  <a:lnTo>
                    <a:pt x="12122" y="12697"/>
                  </a:lnTo>
                  <a:cubicBezTo>
                    <a:pt x="12122" y="12804"/>
                    <a:pt x="12145" y="12888"/>
                    <a:pt x="12145" y="12983"/>
                  </a:cubicBezTo>
                  <a:cubicBezTo>
                    <a:pt x="12145" y="13078"/>
                    <a:pt x="12157" y="13173"/>
                    <a:pt x="12169" y="13281"/>
                  </a:cubicBezTo>
                  <a:cubicBezTo>
                    <a:pt x="12181" y="13364"/>
                    <a:pt x="12205" y="13471"/>
                    <a:pt x="12229" y="13566"/>
                  </a:cubicBezTo>
                  <a:cubicBezTo>
                    <a:pt x="12264" y="13650"/>
                    <a:pt x="12276" y="13757"/>
                    <a:pt x="12300" y="13840"/>
                  </a:cubicBezTo>
                  <a:lnTo>
                    <a:pt x="12395" y="14162"/>
                  </a:lnTo>
                  <a:cubicBezTo>
                    <a:pt x="12419" y="14245"/>
                    <a:pt x="12455" y="14340"/>
                    <a:pt x="12467" y="14424"/>
                  </a:cubicBezTo>
                  <a:cubicBezTo>
                    <a:pt x="12479" y="14483"/>
                    <a:pt x="12503" y="14543"/>
                    <a:pt x="12503" y="14614"/>
                  </a:cubicBezTo>
                  <a:lnTo>
                    <a:pt x="12503" y="14626"/>
                  </a:lnTo>
                  <a:cubicBezTo>
                    <a:pt x="12395" y="14959"/>
                    <a:pt x="12276" y="15269"/>
                    <a:pt x="12181" y="15602"/>
                  </a:cubicBezTo>
                  <a:cubicBezTo>
                    <a:pt x="12062" y="16031"/>
                    <a:pt x="11943" y="16460"/>
                    <a:pt x="11860" y="16888"/>
                  </a:cubicBezTo>
                  <a:cubicBezTo>
                    <a:pt x="11788" y="17210"/>
                    <a:pt x="11741" y="17519"/>
                    <a:pt x="11681" y="17853"/>
                  </a:cubicBezTo>
                  <a:cubicBezTo>
                    <a:pt x="11645" y="17757"/>
                    <a:pt x="11633" y="17650"/>
                    <a:pt x="11610" y="17567"/>
                  </a:cubicBezTo>
                  <a:cubicBezTo>
                    <a:pt x="11562" y="17424"/>
                    <a:pt x="11514" y="17305"/>
                    <a:pt x="11455" y="17174"/>
                  </a:cubicBezTo>
                  <a:lnTo>
                    <a:pt x="11098" y="16376"/>
                  </a:lnTo>
                  <a:cubicBezTo>
                    <a:pt x="11038" y="16257"/>
                    <a:pt x="10979" y="16138"/>
                    <a:pt x="10907" y="15995"/>
                  </a:cubicBezTo>
                  <a:cubicBezTo>
                    <a:pt x="10871" y="15936"/>
                    <a:pt x="10848" y="15888"/>
                    <a:pt x="10812" y="15840"/>
                  </a:cubicBezTo>
                  <a:cubicBezTo>
                    <a:pt x="10788" y="15650"/>
                    <a:pt x="10740" y="15447"/>
                    <a:pt x="10717" y="15245"/>
                  </a:cubicBezTo>
                  <a:cubicBezTo>
                    <a:pt x="10669" y="14995"/>
                    <a:pt x="10633" y="14733"/>
                    <a:pt x="10598" y="14483"/>
                  </a:cubicBezTo>
                  <a:cubicBezTo>
                    <a:pt x="10562" y="14245"/>
                    <a:pt x="10502" y="14007"/>
                    <a:pt x="10443" y="13781"/>
                  </a:cubicBezTo>
                  <a:cubicBezTo>
                    <a:pt x="10419" y="13650"/>
                    <a:pt x="10383" y="13519"/>
                    <a:pt x="10336" y="13364"/>
                  </a:cubicBezTo>
                  <a:cubicBezTo>
                    <a:pt x="10312" y="13245"/>
                    <a:pt x="10276" y="13126"/>
                    <a:pt x="10264" y="13007"/>
                  </a:cubicBezTo>
                  <a:cubicBezTo>
                    <a:pt x="10252" y="12947"/>
                    <a:pt x="10240" y="12876"/>
                    <a:pt x="10217" y="12816"/>
                  </a:cubicBezTo>
                  <a:cubicBezTo>
                    <a:pt x="10205" y="12769"/>
                    <a:pt x="10205" y="12733"/>
                    <a:pt x="10193" y="12673"/>
                  </a:cubicBezTo>
                  <a:cubicBezTo>
                    <a:pt x="10157" y="12530"/>
                    <a:pt x="10145" y="12400"/>
                    <a:pt x="10121" y="12269"/>
                  </a:cubicBezTo>
                  <a:cubicBezTo>
                    <a:pt x="10074" y="12042"/>
                    <a:pt x="10026" y="11828"/>
                    <a:pt x="10002" y="11614"/>
                  </a:cubicBezTo>
                  <a:cubicBezTo>
                    <a:pt x="10014" y="11554"/>
                    <a:pt x="10014" y="11495"/>
                    <a:pt x="10026" y="11435"/>
                  </a:cubicBezTo>
                  <a:cubicBezTo>
                    <a:pt x="10062" y="11292"/>
                    <a:pt x="10074" y="11173"/>
                    <a:pt x="10086" y="11042"/>
                  </a:cubicBezTo>
                  <a:cubicBezTo>
                    <a:pt x="10121" y="10816"/>
                    <a:pt x="10145" y="10590"/>
                    <a:pt x="10181" y="10364"/>
                  </a:cubicBezTo>
                  <a:cubicBezTo>
                    <a:pt x="10193" y="10292"/>
                    <a:pt x="10205" y="10197"/>
                    <a:pt x="10217" y="10125"/>
                  </a:cubicBezTo>
                  <a:cubicBezTo>
                    <a:pt x="10240" y="10030"/>
                    <a:pt x="10252" y="9959"/>
                    <a:pt x="10264" y="9875"/>
                  </a:cubicBezTo>
                  <a:cubicBezTo>
                    <a:pt x="10276" y="9792"/>
                    <a:pt x="10312" y="9721"/>
                    <a:pt x="10324" y="9649"/>
                  </a:cubicBezTo>
                  <a:cubicBezTo>
                    <a:pt x="10336" y="9578"/>
                    <a:pt x="10371" y="9494"/>
                    <a:pt x="10383" y="9423"/>
                  </a:cubicBezTo>
                  <a:cubicBezTo>
                    <a:pt x="10395" y="9375"/>
                    <a:pt x="10419" y="9352"/>
                    <a:pt x="10419" y="9304"/>
                  </a:cubicBezTo>
                  <a:cubicBezTo>
                    <a:pt x="10443" y="9185"/>
                    <a:pt x="10502" y="9066"/>
                    <a:pt x="10550" y="8947"/>
                  </a:cubicBezTo>
                  <a:cubicBezTo>
                    <a:pt x="10598" y="8816"/>
                    <a:pt x="10657" y="8697"/>
                    <a:pt x="10717" y="8566"/>
                  </a:cubicBezTo>
                  <a:cubicBezTo>
                    <a:pt x="10812" y="8304"/>
                    <a:pt x="10907" y="8054"/>
                    <a:pt x="11014" y="7804"/>
                  </a:cubicBezTo>
                  <a:cubicBezTo>
                    <a:pt x="11038" y="7744"/>
                    <a:pt x="11050" y="7673"/>
                    <a:pt x="11086" y="7613"/>
                  </a:cubicBezTo>
                  <a:cubicBezTo>
                    <a:pt x="11110" y="7554"/>
                    <a:pt x="11133" y="7470"/>
                    <a:pt x="11157" y="7411"/>
                  </a:cubicBezTo>
                  <a:cubicBezTo>
                    <a:pt x="11193" y="7351"/>
                    <a:pt x="11205" y="7280"/>
                    <a:pt x="11217" y="7220"/>
                  </a:cubicBezTo>
                  <a:cubicBezTo>
                    <a:pt x="11229" y="7161"/>
                    <a:pt x="11252" y="7089"/>
                    <a:pt x="11276" y="7018"/>
                  </a:cubicBezTo>
                  <a:lnTo>
                    <a:pt x="11324" y="6839"/>
                  </a:lnTo>
                  <a:cubicBezTo>
                    <a:pt x="11336" y="6780"/>
                    <a:pt x="11348" y="6732"/>
                    <a:pt x="11348" y="6673"/>
                  </a:cubicBezTo>
                  <a:cubicBezTo>
                    <a:pt x="11371" y="6577"/>
                    <a:pt x="11383" y="6506"/>
                    <a:pt x="11395" y="6423"/>
                  </a:cubicBezTo>
                  <a:cubicBezTo>
                    <a:pt x="11407" y="6363"/>
                    <a:pt x="11431" y="6315"/>
                    <a:pt x="11431" y="6256"/>
                  </a:cubicBezTo>
                  <a:cubicBezTo>
                    <a:pt x="11455" y="6101"/>
                    <a:pt x="11467" y="5970"/>
                    <a:pt x="11502" y="5827"/>
                  </a:cubicBezTo>
                  <a:cubicBezTo>
                    <a:pt x="11502" y="5792"/>
                    <a:pt x="11502" y="5780"/>
                    <a:pt x="11514" y="5744"/>
                  </a:cubicBezTo>
                  <a:cubicBezTo>
                    <a:pt x="11514" y="5708"/>
                    <a:pt x="11526" y="5661"/>
                    <a:pt x="11526" y="5613"/>
                  </a:cubicBezTo>
                  <a:cubicBezTo>
                    <a:pt x="11526" y="5553"/>
                    <a:pt x="11550" y="5482"/>
                    <a:pt x="11550" y="5422"/>
                  </a:cubicBezTo>
                  <a:lnTo>
                    <a:pt x="11550" y="5208"/>
                  </a:lnTo>
                  <a:lnTo>
                    <a:pt x="11550" y="5018"/>
                  </a:lnTo>
                  <a:cubicBezTo>
                    <a:pt x="11550" y="4887"/>
                    <a:pt x="11526" y="4756"/>
                    <a:pt x="11502" y="4613"/>
                  </a:cubicBezTo>
                  <a:cubicBezTo>
                    <a:pt x="11467" y="4363"/>
                    <a:pt x="11395" y="4101"/>
                    <a:pt x="11348" y="3839"/>
                  </a:cubicBezTo>
                  <a:cubicBezTo>
                    <a:pt x="11288" y="3577"/>
                    <a:pt x="11229" y="3327"/>
                    <a:pt x="11205" y="3053"/>
                  </a:cubicBezTo>
                  <a:cubicBezTo>
                    <a:pt x="11157" y="2791"/>
                    <a:pt x="11133" y="2529"/>
                    <a:pt x="11098" y="2267"/>
                  </a:cubicBezTo>
                  <a:cubicBezTo>
                    <a:pt x="11086" y="2136"/>
                    <a:pt x="11050" y="1993"/>
                    <a:pt x="11038" y="1862"/>
                  </a:cubicBezTo>
                  <a:cubicBezTo>
                    <a:pt x="11026" y="1732"/>
                    <a:pt x="10990" y="1612"/>
                    <a:pt x="10967" y="1481"/>
                  </a:cubicBezTo>
                  <a:cubicBezTo>
                    <a:pt x="10955" y="1422"/>
                    <a:pt x="10931" y="1339"/>
                    <a:pt x="10919" y="1279"/>
                  </a:cubicBezTo>
                  <a:cubicBezTo>
                    <a:pt x="10907" y="1208"/>
                    <a:pt x="10895" y="1136"/>
                    <a:pt x="10871" y="1077"/>
                  </a:cubicBezTo>
                  <a:cubicBezTo>
                    <a:pt x="10859" y="1017"/>
                    <a:pt x="10848" y="946"/>
                    <a:pt x="10836" y="886"/>
                  </a:cubicBezTo>
                  <a:cubicBezTo>
                    <a:pt x="10812" y="827"/>
                    <a:pt x="10800" y="743"/>
                    <a:pt x="10776" y="684"/>
                  </a:cubicBezTo>
                  <a:cubicBezTo>
                    <a:pt x="10729" y="553"/>
                    <a:pt x="10681" y="434"/>
                    <a:pt x="10633" y="303"/>
                  </a:cubicBezTo>
                  <a:cubicBezTo>
                    <a:pt x="10621" y="255"/>
                    <a:pt x="10609" y="208"/>
                    <a:pt x="10574" y="184"/>
                  </a:cubicBezTo>
                  <a:lnTo>
                    <a:pt x="10538" y="88"/>
                  </a:lnTo>
                  <a:cubicBezTo>
                    <a:pt x="10514" y="77"/>
                    <a:pt x="10502" y="53"/>
                    <a:pt x="10490" y="29"/>
                  </a:cubicBezTo>
                  <a:cubicBezTo>
                    <a:pt x="10464" y="12"/>
                    <a:pt x="10438" y="0"/>
                    <a:pt x="104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49" name="Google Shape;1249;p53"/>
            <p:cNvSpPr/>
            <p:nvPr/>
          </p:nvSpPr>
          <p:spPr>
            <a:xfrm>
              <a:off x="5795650" y="5755000"/>
              <a:ext cx="625" cy="925"/>
            </a:xfrm>
            <a:custGeom>
              <a:avLst/>
              <a:gdLst/>
              <a:ahLst/>
              <a:cxnLst/>
              <a:rect l="l" t="t" r="r" b="b"/>
              <a:pathLst>
                <a:path w="25" h="37" extrusionOk="0">
                  <a:moveTo>
                    <a:pt x="1" y="1"/>
                  </a:moveTo>
                  <a:lnTo>
                    <a:pt x="1" y="36"/>
                  </a:lnTo>
                  <a:cubicBezTo>
                    <a:pt x="1" y="36"/>
                    <a:pt x="24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0" name="Google Shape;1250;p53"/>
            <p:cNvSpPr/>
            <p:nvPr/>
          </p:nvSpPr>
          <p:spPr>
            <a:xfrm>
              <a:off x="5966800" y="628185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extrusionOk="0">
                  <a:moveTo>
                    <a:pt x="25" y="1"/>
                  </a:moveTo>
                  <a:cubicBezTo>
                    <a:pt x="1" y="1"/>
                    <a:pt x="1" y="1"/>
                    <a:pt x="25" y="1"/>
                  </a:cubicBezTo>
                  <a:cubicBezTo>
                    <a:pt x="1" y="1"/>
                    <a:pt x="1" y="1"/>
                    <a:pt x="25" y="1"/>
                  </a:cubicBezTo>
                  <a:cubicBezTo>
                    <a:pt x="1" y="1"/>
                    <a:pt x="1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1" name="Google Shape;1251;p53"/>
            <p:cNvSpPr/>
            <p:nvPr/>
          </p:nvSpPr>
          <p:spPr>
            <a:xfrm>
              <a:off x="5499175" y="564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2" name="Google Shape;1252;p53"/>
            <p:cNvSpPr/>
            <p:nvPr/>
          </p:nvSpPr>
          <p:spPr>
            <a:xfrm>
              <a:off x="5917400" y="55523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"/>
                  </a:moveTo>
                  <a:lnTo>
                    <a:pt x="0" y="1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3" name="Google Shape;1253;p53"/>
            <p:cNvSpPr/>
            <p:nvPr/>
          </p:nvSpPr>
          <p:spPr>
            <a:xfrm>
              <a:off x="5873650" y="5890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4" name="Google Shape;1254;p53"/>
            <p:cNvSpPr/>
            <p:nvPr/>
          </p:nvSpPr>
          <p:spPr>
            <a:xfrm>
              <a:off x="5960250" y="5852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5" name="Google Shape;1255;p53"/>
            <p:cNvSpPr/>
            <p:nvPr/>
          </p:nvSpPr>
          <p:spPr>
            <a:xfrm>
              <a:off x="5805775" y="6296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6" name="Google Shape;1256;p53"/>
            <p:cNvSpPr/>
            <p:nvPr/>
          </p:nvSpPr>
          <p:spPr>
            <a:xfrm>
              <a:off x="5806975" y="6293750"/>
              <a:ext cx="300" cy="325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12" y="1"/>
                  </a:moveTo>
                  <a:cubicBezTo>
                    <a:pt x="0" y="1"/>
                    <a:pt x="0" y="13"/>
                    <a:pt x="12" y="1"/>
                  </a:cubicBezTo>
                  <a:cubicBezTo>
                    <a:pt x="0" y="13"/>
                    <a:pt x="0" y="13"/>
                    <a:pt x="12" y="1"/>
                  </a:cubicBezTo>
                  <a:cubicBezTo>
                    <a:pt x="0" y="13"/>
                    <a:pt x="0" y="1"/>
                    <a:pt x="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257" name="Google Shape;1257;p53"/>
          <p:cNvGrpSpPr/>
          <p:nvPr/>
        </p:nvGrpSpPr>
        <p:grpSpPr>
          <a:xfrm>
            <a:off x="5937843" y="3243816"/>
            <a:ext cx="358775" cy="670003"/>
            <a:chOff x="6517175" y="5452025"/>
            <a:chExt cx="492350" cy="919450"/>
          </a:xfrm>
        </p:grpSpPr>
        <p:sp>
          <p:nvSpPr>
            <p:cNvPr id="1258" name="Google Shape;1258;p53"/>
            <p:cNvSpPr/>
            <p:nvPr/>
          </p:nvSpPr>
          <p:spPr>
            <a:xfrm>
              <a:off x="6517175" y="5452025"/>
              <a:ext cx="492350" cy="919450"/>
            </a:xfrm>
            <a:custGeom>
              <a:avLst/>
              <a:gdLst/>
              <a:ahLst/>
              <a:cxnLst/>
              <a:rect l="l" t="t" r="r" b="b"/>
              <a:pathLst>
                <a:path w="19694" h="36778" extrusionOk="0">
                  <a:moveTo>
                    <a:pt x="6656" y="368"/>
                  </a:moveTo>
                  <a:cubicBezTo>
                    <a:pt x="6715" y="368"/>
                    <a:pt x="6775" y="380"/>
                    <a:pt x="6846" y="392"/>
                  </a:cubicBezTo>
                  <a:cubicBezTo>
                    <a:pt x="6918" y="404"/>
                    <a:pt x="6977" y="428"/>
                    <a:pt x="7061" y="452"/>
                  </a:cubicBezTo>
                  <a:cubicBezTo>
                    <a:pt x="7120" y="487"/>
                    <a:pt x="7180" y="499"/>
                    <a:pt x="7263" y="547"/>
                  </a:cubicBezTo>
                  <a:cubicBezTo>
                    <a:pt x="7394" y="606"/>
                    <a:pt x="7513" y="690"/>
                    <a:pt x="7632" y="761"/>
                  </a:cubicBezTo>
                  <a:lnTo>
                    <a:pt x="7668" y="785"/>
                  </a:lnTo>
                  <a:lnTo>
                    <a:pt x="7692" y="797"/>
                  </a:lnTo>
                  <a:cubicBezTo>
                    <a:pt x="7787" y="868"/>
                    <a:pt x="7894" y="928"/>
                    <a:pt x="7966" y="999"/>
                  </a:cubicBezTo>
                  <a:cubicBezTo>
                    <a:pt x="8085" y="1106"/>
                    <a:pt x="8192" y="1225"/>
                    <a:pt x="8311" y="1356"/>
                  </a:cubicBezTo>
                  <a:cubicBezTo>
                    <a:pt x="8442" y="1523"/>
                    <a:pt x="8573" y="1690"/>
                    <a:pt x="8692" y="1856"/>
                  </a:cubicBezTo>
                  <a:cubicBezTo>
                    <a:pt x="8751" y="1952"/>
                    <a:pt x="8811" y="2047"/>
                    <a:pt x="8871" y="2166"/>
                  </a:cubicBezTo>
                  <a:cubicBezTo>
                    <a:pt x="8918" y="2273"/>
                    <a:pt x="8966" y="2357"/>
                    <a:pt x="8990" y="2452"/>
                  </a:cubicBezTo>
                  <a:cubicBezTo>
                    <a:pt x="9061" y="2690"/>
                    <a:pt x="9121" y="2928"/>
                    <a:pt x="9180" y="3166"/>
                  </a:cubicBezTo>
                  <a:lnTo>
                    <a:pt x="9180" y="3142"/>
                  </a:lnTo>
                  <a:cubicBezTo>
                    <a:pt x="9180" y="3178"/>
                    <a:pt x="9204" y="3190"/>
                    <a:pt x="9204" y="3226"/>
                  </a:cubicBezTo>
                  <a:cubicBezTo>
                    <a:pt x="9216" y="3309"/>
                    <a:pt x="9228" y="3380"/>
                    <a:pt x="9240" y="3476"/>
                  </a:cubicBezTo>
                  <a:cubicBezTo>
                    <a:pt x="9252" y="3547"/>
                    <a:pt x="9252" y="3619"/>
                    <a:pt x="9275" y="3702"/>
                  </a:cubicBezTo>
                  <a:lnTo>
                    <a:pt x="9275" y="3761"/>
                  </a:lnTo>
                  <a:lnTo>
                    <a:pt x="9275" y="3857"/>
                  </a:lnTo>
                  <a:lnTo>
                    <a:pt x="9275" y="4035"/>
                  </a:lnTo>
                  <a:lnTo>
                    <a:pt x="9275" y="4238"/>
                  </a:lnTo>
                  <a:lnTo>
                    <a:pt x="9275" y="4309"/>
                  </a:lnTo>
                  <a:cubicBezTo>
                    <a:pt x="9275" y="4369"/>
                    <a:pt x="9275" y="4416"/>
                    <a:pt x="9263" y="4476"/>
                  </a:cubicBezTo>
                  <a:cubicBezTo>
                    <a:pt x="9240" y="4678"/>
                    <a:pt x="9228" y="4916"/>
                    <a:pt x="9204" y="5143"/>
                  </a:cubicBezTo>
                  <a:lnTo>
                    <a:pt x="9204" y="5155"/>
                  </a:lnTo>
                  <a:cubicBezTo>
                    <a:pt x="9180" y="5285"/>
                    <a:pt x="9168" y="5440"/>
                    <a:pt x="9132" y="5571"/>
                  </a:cubicBezTo>
                  <a:cubicBezTo>
                    <a:pt x="9109" y="5726"/>
                    <a:pt x="9097" y="5857"/>
                    <a:pt x="9061" y="6000"/>
                  </a:cubicBezTo>
                  <a:cubicBezTo>
                    <a:pt x="9037" y="6107"/>
                    <a:pt x="9013" y="6226"/>
                    <a:pt x="8990" y="6333"/>
                  </a:cubicBezTo>
                  <a:cubicBezTo>
                    <a:pt x="8954" y="6452"/>
                    <a:pt x="8930" y="6571"/>
                    <a:pt x="8906" y="6655"/>
                  </a:cubicBezTo>
                  <a:lnTo>
                    <a:pt x="8882" y="6702"/>
                  </a:lnTo>
                  <a:lnTo>
                    <a:pt x="8847" y="6833"/>
                  </a:lnTo>
                  <a:lnTo>
                    <a:pt x="8751" y="7036"/>
                  </a:lnTo>
                  <a:cubicBezTo>
                    <a:pt x="8680" y="7167"/>
                    <a:pt x="8609" y="7310"/>
                    <a:pt x="8525" y="7429"/>
                  </a:cubicBezTo>
                  <a:cubicBezTo>
                    <a:pt x="8501" y="7464"/>
                    <a:pt x="8490" y="7512"/>
                    <a:pt x="8454" y="7536"/>
                  </a:cubicBezTo>
                  <a:lnTo>
                    <a:pt x="8370" y="7631"/>
                  </a:lnTo>
                  <a:cubicBezTo>
                    <a:pt x="8323" y="7667"/>
                    <a:pt x="8275" y="7702"/>
                    <a:pt x="8216" y="7750"/>
                  </a:cubicBezTo>
                  <a:cubicBezTo>
                    <a:pt x="8192" y="7762"/>
                    <a:pt x="8156" y="7774"/>
                    <a:pt x="8144" y="7786"/>
                  </a:cubicBezTo>
                  <a:cubicBezTo>
                    <a:pt x="8097" y="7822"/>
                    <a:pt x="8037" y="7845"/>
                    <a:pt x="7989" y="7893"/>
                  </a:cubicBezTo>
                  <a:cubicBezTo>
                    <a:pt x="7918" y="7952"/>
                    <a:pt x="7858" y="8000"/>
                    <a:pt x="7799" y="8060"/>
                  </a:cubicBezTo>
                  <a:lnTo>
                    <a:pt x="7799" y="8048"/>
                  </a:lnTo>
                  <a:cubicBezTo>
                    <a:pt x="7692" y="7726"/>
                    <a:pt x="7597" y="7393"/>
                    <a:pt x="7513" y="7060"/>
                  </a:cubicBezTo>
                  <a:cubicBezTo>
                    <a:pt x="7477" y="6869"/>
                    <a:pt x="7430" y="6655"/>
                    <a:pt x="7382" y="6464"/>
                  </a:cubicBezTo>
                  <a:lnTo>
                    <a:pt x="7358" y="6333"/>
                  </a:lnTo>
                  <a:lnTo>
                    <a:pt x="7323" y="6202"/>
                  </a:lnTo>
                  <a:lnTo>
                    <a:pt x="7323" y="6167"/>
                  </a:lnTo>
                  <a:cubicBezTo>
                    <a:pt x="7323" y="6143"/>
                    <a:pt x="7311" y="6119"/>
                    <a:pt x="7311" y="6095"/>
                  </a:cubicBezTo>
                  <a:cubicBezTo>
                    <a:pt x="7275" y="6000"/>
                    <a:pt x="7263" y="5917"/>
                    <a:pt x="7239" y="5809"/>
                  </a:cubicBezTo>
                  <a:lnTo>
                    <a:pt x="7239" y="5797"/>
                  </a:lnTo>
                  <a:cubicBezTo>
                    <a:pt x="7120" y="5166"/>
                    <a:pt x="7001" y="4547"/>
                    <a:pt x="6906" y="4000"/>
                  </a:cubicBezTo>
                  <a:cubicBezTo>
                    <a:pt x="6882" y="3821"/>
                    <a:pt x="6846" y="3642"/>
                    <a:pt x="6823" y="3476"/>
                  </a:cubicBezTo>
                  <a:lnTo>
                    <a:pt x="6763" y="3166"/>
                  </a:lnTo>
                  <a:cubicBezTo>
                    <a:pt x="6739" y="3119"/>
                    <a:pt x="6739" y="3059"/>
                    <a:pt x="6727" y="3011"/>
                  </a:cubicBezTo>
                  <a:cubicBezTo>
                    <a:pt x="6715" y="2928"/>
                    <a:pt x="6704" y="2833"/>
                    <a:pt x="6680" y="2761"/>
                  </a:cubicBezTo>
                  <a:cubicBezTo>
                    <a:pt x="6680" y="2726"/>
                    <a:pt x="6680" y="2714"/>
                    <a:pt x="6668" y="2690"/>
                  </a:cubicBezTo>
                  <a:cubicBezTo>
                    <a:pt x="6668" y="2642"/>
                    <a:pt x="6656" y="2583"/>
                    <a:pt x="6644" y="2535"/>
                  </a:cubicBezTo>
                  <a:cubicBezTo>
                    <a:pt x="6620" y="2476"/>
                    <a:pt x="6608" y="2452"/>
                    <a:pt x="6585" y="2416"/>
                  </a:cubicBezTo>
                  <a:cubicBezTo>
                    <a:pt x="6561" y="2404"/>
                    <a:pt x="6537" y="2404"/>
                    <a:pt x="6525" y="2404"/>
                  </a:cubicBezTo>
                  <a:cubicBezTo>
                    <a:pt x="6489" y="2404"/>
                    <a:pt x="6442" y="2416"/>
                    <a:pt x="6430" y="2452"/>
                  </a:cubicBezTo>
                  <a:cubicBezTo>
                    <a:pt x="6406" y="2488"/>
                    <a:pt x="6406" y="2523"/>
                    <a:pt x="6406" y="2571"/>
                  </a:cubicBezTo>
                  <a:lnTo>
                    <a:pt x="6418" y="2666"/>
                  </a:lnTo>
                  <a:lnTo>
                    <a:pt x="6430" y="2773"/>
                  </a:lnTo>
                  <a:cubicBezTo>
                    <a:pt x="6442" y="2845"/>
                    <a:pt x="6454" y="2928"/>
                    <a:pt x="6454" y="2999"/>
                  </a:cubicBezTo>
                  <a:lnTo>
                    <a:pt x="6477" y="3083"/>
                  </a:lnTo>
                  <a:cubicBezTo>
                    <a:pt x="6501" y="3250"/>
                    <a:pt x="6513" y="3416"/>
                    <a:pt x="6549" y="3583"/>
                  </a:cubicBezTo>
                  <a:lnTo>
                    <a:pt x="6573" y="3785"/>
                  </a:lnTo>
                  <a:cubicBezTo>
                    <a:pt x="6632" y="4202"/>
                    <a:pt x="6692" y="4595"/>
                    <a:pt x="6739" y="4952"/>
                  </a:cubicBezTo>
                  <a:lnTo>
                    <a:pt x="6751" y="5095"/>
                  </a:lnTo>
                  <a:cubicBezTo>
                    <a:pt x="6787" y="5274"/>
                    <a:pt x="6799" y="5452"/>
                    <a:pt x="6811" y="5631"/>
                  </a:cubicBezTo>
                  <a:lnTo>
                    <a:pt x="6811" y="5666"/>
                  </a:lnTo>
                  <a:cubicBezTo>
                    <a:pt x="6835" y="5762"/>
                    <a:pt x="6846" y="5869"/>
                    <a:pt x="6846" y="5988"/>
                  </a:cubicBezTo>
                  <a:lnTo>
                    <a:pt x="6846" y="6059"/>
                  </a:lnTo>
                  <a:cubicBezTo>
                    <a:pt x="6846" y="6119"/>
                    <a:pt x="6858" y="6178"/>
                    <a:pt x="6858" y="6238"/>
                  </a:cubicBezTo>
                  <a:lnTo>
                    <a:pt x="6894" y="6440"/>
                  </a:lnTo>
                  <a:cubicBezTo>
                    <a:pt x="6954" y="6821"/>
                    <a:pt x="7013" y="7226"/>
                    <a:pt x="7085" y="7607"/>
                  </a:cubicBezTo>
                  <a:cubicBezTo>
                    <a:pt x="7108" y="7786"/>
                    <a:pt x="7156" y="8000"/>
                    <a:pt x="7227" y="8238"/>
                  </a:cubicBezTo>
                  <a:lnTo>
                    <a:pt x="6894" y="8238"/>
                  </a:lnTo>
                  <a:cubicBezTo>
                    <a:pt x="6775" y="8226"/>
                    <a:pt x="6656" y="8203"/>
                    <a:pt x="6549" y="8179"/>
                  </a:cubicBezTo>
                  <a:cubicBezTo>
                    <a:pt x="6489" y="8155"/>
                    <a:pt x="6418" y="8143"/>
                    <a:pt x="6358" y="8119"/>
                  </a:cubicBezTo>
                  <a:cubicBezTo>
                    <a:pt x="6299" y="8083"/>
                    <a:pt x="6227" y="8072"/>
                    <a:pt x="6144" y="8024"/>
                  </a:cubicBezTo>
                  <a:cubicBezTo>
                    <a:pt x="6108" y="8000"/>
                    <a:pt x="6037" y="7964"/>
                    <a:pt x="6001" y="7941"/>
                  </a:cubicBezTo>
                  <a:cubicBezTo>
                    <a:pt x="5942" y="7893"/>
                    <a:pt x="5882" y="7845"/>
                    <a:pt x="5834" y="7798"/>
                  </a:cubicBezTo>
                  <a:cubicBezTo>
                    <a:pt x="5775" y="7762"/>
                    <a:pt x="5727" y="7702"/>
                    <a:pt x="5668" y="7619"/>
                  </a:cubicBezTo>
                  <a:cubicBezTo>
                    <a:pt x="5608" y="7560"/>
                    <a:pt x="5572" y="7500"/>
                    <a:pt x="5525" y="7429"/>
                  </a:cubicBezTo>
                  <a:cubicBezTo>
                    <a:pt x="5453" y="7310"/>
                    <a:pt x="5370" y="7190"/>
                    <a:pt x="5311" y="7060"/>
                  </a:cubicBezTo>
                  <a:lnTo>
                    <a:pt x="5287" y="7012"/>
                  </a:lnTo>
                  <a:cubicBezTo>
                    <a:pt x="5239" y="6893"/>
                    <a:pt x="5180" y="6774"/>
                    <a:pt x="5120" y="6631"/>
                  </a:cubicBezTo>
                  <a:cubicBezTo>
                    <a:pt x="5061" y="6440"/>
                    <a:pt x="5013" y="6238"/>
                    <a:pt x="4977" y="6036"/>
                  </a:cubicBezTo>
                  <a:cubicBezTo>
                    <a:pt x="4941" y="5845"/>
                    <a:pt x="4930" y="5643"/>
                    <a:pt x="4894" y="5428"/>
                  </a:cubicBezTo>
                  <a:cubicBezTo>
                    <a:pt x="4882" y="5190"/>
                    <a:pt x="4870" y="4916"/>
                    <a:pt x="4870" y="4595"/>
                  </a:cubicBezTo>
                  <a:cubicBezTo>
                    <a:pt x="4870" y="4262"/>
                    <a:pt x="4858" y="3940"/>
                    <a:pt x="4858" y="3619"/>
                  </a:cubicBezTo>
                  <a:lnTo>
                    <a:pt x="4858" y="3297"/>
                  </a:lnTo>
                  <a:lnTo>
                    <a:pt x="4858" y="2666"/>
                  </a:lnTo>
                  <a:cubicBezTo>
                    <a:pt x="4858" y="2464"/>
                    <a:pt x="4858" y="2237"/>
                    <a:pt x="4870" y="2035"/>
                  </a:cubicBezTo>
                  <a:cubicBezTo>
                    <a:pt x="4882" y="1892"/>
                    <a:pt x="4894" y="1797"/>
                    <a:pt x="4918" y="1702"/>
                  </a:cubicBezTo>
                  <a:cubicBezTo>
                    <a:pt x="4930" y="1618"/>
                    <a:pt x="4953" y="1511"/>
                    <a:pt x="4989" y="1404"/>
                  </a:cubicBezTo>
                  <a:cubicBezTo>
                    <a:pt x="5013" y="1333"/>
                    <a:pt x="5049" y="1261"/>
                    <a:pt x="5072" y="1202"/>
                  </a:cubicBezTo>
                  <a:cubicBezTo>
                    <a:pt x="5108" y="1118"/>
                    <a:pt x="5144" y="1059"/>
                    <a:pt x="5191" y="987"/>
                  </a:cubicBezTo>
                  <a:cubicBezTo>
                    <a:pt x="5239" y="928"/>
                    <a:pt x="5287" y="868"/>
                    <a:pt x="5334" y="821"/>
                  </a:cubicBezTo>
                  <a:cubicBezTo>
                    <a:pt x="5358" y="785"/>
                    <a:pt x="5406" y="749"/>
                    <a:pt x="5430" y="713"/>
                  </a:cubicBezTo>
                  <a:cubicBezTo>
                    <a:pt x="5477" y="690"/>
                    <a:pt x="5513" y="654"/>
                    <a:pt x="5549" y="630"/>
                  </a:cubicBezTo>
                  <a:cubicBezTo>
                    <a:pt x="5596" y="606"/>
                    <a:pt x="5644" y="571"/>
                    <a:pt x="5703" y="547"/>
                  </a:cubicBezTo>
                  <a:cubicBezTo>
                    <a:pt x="5739" y="511"/>
                    <a:pt x="5811" y="499"/>
                    <a:pt x="5882" y="463"/>
                  </a:cubicBezTo>
                  <a:cubicBezTo>
                    <a:pt x="5953" y="440"/>
                    <a:pt x="6025" y="428"/>
                    <a:pt x="6084" y="404"/>
                  </a:cubicBezTo>
                  <a:cubicBezTo>
                    <a:pt x="6204" y="392"/>
                    <a:pt x="6311" y="380"/>
                    <a:pt x="6430" y="368"/>
                  </a:cubicBezTo>
                  <a:close/>
                  <a:moveTo>
                    <a:pt x="13859" y="5928"/>
                  </a:moveTo>
                  <a:cubicBezTo>
                    <a:pt x="13871" y="5928"/>
                    <a:pt x="13895" y="5940"/>
                    <a:pt x="13919" y="5940"/>
                  </a:cubicBezTo>
                  <a:cubicBezTo>
                    <a:pt x="13943" y="5964"/>
                    <a:pt x="13978" y="5976"/>
                    <a:pt x="14026" y="5988"/>
                  </a:cubicBezTo>
                  <a:cubicBezTo>
                    <a:pt x="14050" y="6000"/>
                    <a:pt x="14097" y="6036"/>
                    <a:pt x="14121" y="6047"/>
                  </a:cubicBezTo>
                  <a:cubicBezTo>
                    <a:pt x="14181" y="6095"/>
                    <a:pt x="14228" y="6143"/>
                    <a:pt x="14288" y="6178"/>
                  </a:cubicBezTo>
                  <a:lnTo>
                    <a:pt x="14407" y="6298"/>
                  </a:lnTo>
                  <a:cubicBezTo>
                    <a:pt x="14443" y="6345"/>
                    <a:pt x="14466" y="6381"/>
                    <a:pt x="14490" y="6417"/>
                  </a:cubicBezTo>
                  <a:cubicBezTo>
                    <a:pt x="14526" y="6464"/>
                    <a:pt x="14538" y="6512"/>
                    <a:pt x="14574" y="6559"/>
                  </a:cubicBezTo>
                  <a:cubicBezTo>
                    <a:pt x="14597" y="6619"/>
                    <a:pt x="14609" y="6679"/>
                    <a:pt x="14645" y="6738"/>
                  </a:cubicBezTo>
                  <a:cubicBezTo>
                    <a:pt x="14669" y="6798"/>
                    <a:pt x="14693" y="6869"/>
                    <a:pt x="14705" y="6929"/>
                  </a:cubicBezTo>
                  <a:lnTo>
                    <a:pt x="14716" y="6976"/>
                  </a:lnTo>
                  <a:cubicBezTo>
                    <a:pt x="14728" y="7012"/>
                    <a:pt x="14728" y="7048"/>
                    <a:pt x="14752" y="7095"/>
                  </a:cubicBezTo>
                  <a:lnTo>
                    <a:pt x="14764" y="7131"/>
                  </a:lnTo>
                  <a:lnTo>
                    <a:pt x="14764" y="7167"/>
                  </a:lnTo>
                  <a:cubicBezTo>
                    <a:pt x="14776" y="7238"/>
                    <a:pt x="14788" y="7310"/>
                    <a:pt x="14788" y="7393"/>
                  </a:cubicBezTo>
                  <a:cubicBezTo>
                    <a:pt x="14812" y="7476"/>
                    <a:pt x="14812" y="7571"/>
                    <a:pt x="14824" y="7643"/>
                  </a:cubicBezTo>
                  <a:cubicBezTo>
                    <a:pt x="14824" y="7762"/>
                    <a:pt x="14836" y="7893"/>
                    <a:pt x="14824" y="8012"/>
                  </a:cubicBezTo>
                  <a:cubicBezTo>
                    <a:pt x="14824" y="8072"/>
                    <a:pt x="14812" y="8131"/>
                    <a:pt x="14788" y="8203"/>
                  </a:cubicBezTo>
                  <a:cubicBezTo>
                    <a:pt x="14764" y="8310"/>
                    <a:pt x="14728" y="8417"/>
                    <a:pt x="14693" y="8548"/>
                  </a:cubicBezTo>
                  <a:cubicBezTo>
                    <a:pt x="14645" y="8679"/>
                    <a:pt x="14586" y="8822"/>
                    <a:pt x="14526" y="8941"/>
                  </a:cubicBezTo>
                  <a:lnTo>
                    <a:pt x="14514" y="8976"/>
                  </a:lnTo>
                  <a:cubicBezTo>
                    <a:pt x="14502" y="9012"/>
                    <a:pt x="14478" y="9036"/>
                    <a:pt x="14478" y="9060"/>
                  </a:cubicBezTo>
                  <a:lnTo>
                    <a:pt x="14466" y="9095"/>
                  </a:lnTo>
                  <a:lnTo>
                    <a:pt x="14455" y="9143"/>
                  </a:lnTo>
                  <a:cubicBezTo>
                    <a:pt x="14443" y="9179"/>
                    <a:pt x="14419" y="9203"/>
                    <a:pt x="14407" y="9250"/>
                  </a:cubicBezTo>
                  <a:cubicBezTo>
                    <a:pt x="14383" y="9322"/>
                    <a:pt x="14335" y="9393"/>
                    <a:pt x="14300" y="9453"/>
                  </a:cubicBezTo>
                  <a:lnTo>
                    <a:pt x="14288" y="9476"/>
                  </a:lnTo>
                  <a:cubicBezTo>
                    <a:pt x="14228" y="9596"/>
                    <a:pt x="14169" y="9691"/>
                    <a:pt x="14097" y="9810"/>
                  </a:cubicBezTo>
                  <a:lnTo>
                    <a:pt x="14062" y="9857"/>
                  </a:lnTo>
                  <a:cubicBezTo>
                    <a:pt x="14050" y="9905"/>
                    <a:pt x="14026" y="9929"/>
                    <a:pt x="14002" y="9977"/>
                  </a:cubicBezTo>
                  <a:cubicBezTo>
                    <a:pt x="13966" y="10036"/>
                    <a:pt x="13931" y="10096"/>
                    <a:pt x="13883" y="10167"/>
                  </a:cubicBezTo>
                  <a:cubicBezTo>
                    <a:pt x="13824" y="10262"/>
                    <a:pt x="13752" y="10369"/>
                    <a:pt x="13693" y="10453"/>
                  </a:cubicBezTo>
                  <a:lnTo>
                    <a:pt x="13621" y="10560"/>
                  </a:lnTo>
                  <a:cubicBezTo>
                    <a:pt x="13573" y="10619"/>
                    <a:pt x="13526" y="10691"/>
                    <a:pt x="13466" y="10750"/>
                  </a:cubicBezTo>
                  <a:cubicBezTo>
                    <a:pt x="13335" y="10929"/>
                    <a:pt x="13216" y="11120"/>
                    <a:pt x="13050" y="11358"/>
                  </a:cubicBezTo>
                  <a:lnTo>
                    <a:pt x="13038" y="11381"/>
                  </a:lnTo>
                  <a:cubicBezTo>
                    <a:pt x="12978" y="11465"/>
                    <a:pt x="12919" y="11536"/>
                    <a:pt x="12859" y="11631"/>
                  </a:cubicBezTo>
                  <a:lnTo>
                    <a:pt x="12835" y="11655"/>
                  </a:lnTo>
                  <a:cubicBezTo>
                    <a:pt x="12800" y="11691"/>
                    <a:pt x="12788" y="11715"/>
                    <a:pt x="12752" y="11751"/>
                  </a:cubicBezTo>
                  <a:lnTo>
                    <a:pt x="12716" y="11810"/>
                  </a:lnTo>
                  <a:lnTo>
                    <a:pt x="12657" y="11870"/>
                  </a:lnTo>
                  <a:lnTo>
                    <a:pt x="12633" y="11882"/>
                  </a:lnTo>
                  <a:cubicBezTo>
                    <a:pt x="12573" y="11941"/>
                    <a:pt x="12514" y="12012"/>
                    <a:pt x="12442" y="12072"/>
                  </a:cubicBezTo>
                  <a:cubicBezTo>
                    <a:pt x="12383" y="12132"/>
                    <a:pt x="12323" y="12179"/>
                    <a:pt x="12264" y="12239"/>
                  </a:cubicBezTo>
                  <a:lnTo>
                    <a:pt x="12240" y="12274"/>
                  </a:lnTo>
                  <a:cubicBezTo>
                    <a:pt x="12157" y="12334"/>
                    <a:pt x="12097" y="12370"/>
                    <a:pt x="12038" y="12417"/>
                  </a:cubicBezTo>
                  <a:cubicBezTo>
                    <a:pt x="11966" y="12465"/>
                    <a:pt x="11907" y="12513"/>
                    <a:pt x="11835" y="12536"/>
                  </a:cubicBezTo>
                  <a:cubicBezTo>
                    <a:pt x="11788" y="12572"/>
                    <a:pt x="11728" y="12584"/>
                    <a:pt x="11680" y="12596"/>
                  </a:cubicBezTo>
                  <a:cubicBezTo>
                    <a:pt x="11657" y="12608"/>
                    <a:pt x="11609" y="12632"/>
                    <a:pt x="11585" y="12644"/>
                  </a:cubicBezTo>
                  <a:cubicBezTo>
                    <a:pt x="11561" y="12655"/>
                    <a:pt x="11538" y="12667"/>
                    <a:pt x="11526" y="12667"/>
                  </a:cubicBezTo>
                  <a:lnTo>
                    <a:pt x="11466" y="12644"/>
                  </a:lnTo>
                  <a:cubicBezTo>
                    <a:pt x="11395" y="12608"/>
                    <a:pt x="11347" y="12596"/>
                    <a:pt x="11299" y="12572"/>
                  </a:cubicBezTo>
                  <a:cubicBezTo>
                    <a:pt x="11264" y="12548"/>
                    <a:pt x="11252" y="12536"/>
                    <a:pt x="11228" y="12536"/>
                  </a:cubicBezTo>
                  <a:lnTo>
                    <a:pt x="11240" y="12489"/>
                  </a:lnTo>
                  <a:cubicBezTo>
                    <a:pt x="11287" y="12346"/>
                    <a:pt x="11323" y="12191"/>
                    <a:pt x="11371" y="12036"/>
                  </a:cubicBezTo>
                  <a:lnTo>
                    <a:pt x="11371" y="12012"/>
                  </a:lnTo>
                  <a:cubicBezTo>
                    <a:pt x="11418" y="11858"/>
                    <a:pt x="11466" y="11703"/>
                    <a:pt x="11502" y="11536"/>
                  </a:cubicBezTo>
                  <a:cubicBezTo>
                    <a:pt x="11549" y="11381"/>
                    <a:pt x="11609" y="11203"/>
                    <a:pt x="11657" y="11048"/>
                  </a:cubicBezTo>
                  <a:lnTo>
                    <a:pt x="11704" y="10929"/>
                  </a:lnTo>
                  <a:cubicBezTo>
                    <a:pt x="11716" y="10881"/>
                    <a:pt x="11740" y="10822"/>
                    <a:pt x="11764" y="10786"/>
                  </a:cubicBezTo>
                  <a:lnTo>
                    <a:pt x="11788" y="10727"/>
                  </a:lnTo>
                  <a:lnTo>
                    <a:pt x="11823" y="10631"/>
                  </a:lnTo>
                  <a:lnTo>
                    <a:pt x="11895" y="10465"/>
                  </a:lnTo>
                  <a:lnTo>
                    <a:pt x="11907" y="10429"/>
                  </a:lnTo>
                  <a:cubicBezTo>
                    <a:pt x="11966" y="10286"/>
                    <a:pt x="12026" y="10155"/>
                    <a:pt x="12073" y="10024"/>
                  </a:cubicBezTo>
                  <a:lnTo>
                    <a:pt x="12121" y="9893"/>
                  </a:lnTo>
                  <a:cubicBezTo>
                    <a:pt x="12204" y="9619"/>
                    <a:pt x="12311" y="9357"/>
                    <a:pt x="12430" y="9095"/>
                  </a:cubicBezTo>
                  <a:cubicBezTo>
                    <a:pt x="12454" y="9024"/>
                    <a:pt x="12502" y="8965"/>
                    <a:pt x="12538" y="8893"/>
                  </a:cubicBezTo>
                  <a:cubicBezTo>
                    <a:pt x="12561" y="8834"/>
                    <a:pt x="12609" y="8774"/>
                    <a:pt x="12633" y="8726"/>
                  </a:cubicBezTo>
                  <a:lnTo>
                    <a:pt x="12657" y="8714"/>
                  </a:lnTo>
                  <a:cubicBezTo>
                    <a:pt x="12681" y="8667"/>
                    <a:pt x="12728" y="8607"/>
                    <a:pt x="12752" y="8560"/>
                  </a:cubicBezTo>
                  <a:cubicBezTo>
                    <a:pt x="12800" y="8500"/>
                    <a:pt x="12835" y="8464"/>
                    <a:pt x="12871" y="8405"/>
                  </a:cubicBezTo>
                  <a:cubicBezTo>
                    <a:pt x="12931" y="8322"/>
                    <a:pt x="12990" y="8250"/>
                    <a:pt x="13038" y="8167"/>
                  </a:cubicBezTo>
                  <a:cubicBezTo>
                    <a:pt x="13157" y="8000"/>
                    <a:pt x="13228" y="7869"/>
                    <a:pt x="13288" y="7714"/>
                  </a:cubicBezTo>
                  <a:cubicBezTo>
                    <a:pt x="13431" y="7405"/>
                    <a:pt x="13502" y="7060"/>
                    <a:pt x="13562" y="6714"/>
                  </a:cubicBezTo>
                  <a:lnTo>
                    <a:pt x="13562" y="6714"/>
                  </a:lnTo>
                  <a:lnTo>
                    <a:pt x="13526" y="6774"/>
                  </a:lnTo>
                  <a:cubicBezTo>
                    <a:pt x="13407" y="6988"/>
                    <a:pt x="13276" y="7190"/>
                    <a:pt x="13169" y="7405"/>
                  </a:cubicBezTo>
                  <a:cubicBezTo>
                    <a:pt x="13169" y="7417"/>
                    <a:pt x="13157" y="7429"/>
                    <a:pt x="13157" y="7452"/>
                  </a:cubicBezTo>
                  <a:cubicBezTo>
                    <a:pt x="13121" y="7524"/>
                    <a:pt x="13085" y="7595"/>
                    <a:pt x="13050" y="7655"/>
                  </a:cubicBezTo>
                  <a:lnTo>
                    <a:pt x="13038" y="7691"/>
                  </a:lnTo>
                  <a:lnTo>
                    <a:pt x="13038" y="7702"/>
                  </a:lnTo>
                  <a:cubicBezTo>
                    <a:pt x="13002" y="7762"/>
                    <a:pt x="12978" y="7810"/>
                    <a:pt x="12954" y="7869"/>
                  </a:cubicBezTo>
                  <a:cubicBezTo>
                    <a:pt x="12919" y="7929"/>
                    <a:pt x="12871" y="7988"/>
                    <a:pt x="12847" y="8048"/>
                  </a:cubicBezTo>
                  <a:cubicBezTo>
                    <a:pt x="12800" y="8119"/>
                    <a:pt x="12740" y="8191"/>
                    <a:pt x="12692" y="8250"/>
                  </a:cubicBezTo>
                  <a:cubicBezTo>
                    <a:pt x="12609" y="8369"/>
                    <a:pt x="12514" y="8488"/>
                    <a:pt x="12442" y="8619"/>
                  </a:cubicBezTo>
                  <a:cubicBezTo>
                    <a:pt x="12335" y="8774"/>
                    <a:pt x="12264" y="8917"/>
                    <a:pt x="12192" y="9072"/>
                  </a:cubicBezTo>
                  <a:cubicBezTo>
                    <a:pt x="12109" y="9238"/>
                    <a:pt x="12038" y="9393"/>
                    <a:pt x="11978" y="9548"/>
                  </a:cubicBezTo>
                  <a:cubicBezTo>
                    <a:pt x="11966" y="9596"/>
                    <a:pt x="11954" y="9631"/>
                    <a:pt x="11919" y="9679"/>
                  </a:cubicBezTo>
                  <a:lnTo>
                    <a:pt x="11788" y="9988"/>
                  </a:lnTo>
                  <a:cubicBezTo>
                    <a:pt x="11728" y="10131"/>
                    <a:pt x="11657" y="10286"/>
                    <a:pt x="11561" y="10465"/>
                  </a:cubicBezTo>
                  <a:lnTo>
                    <a:pt x="11502" y="10584"/>
                  </a:lnTo>
                  <a:cubicBezTo>
                    <a:pt x="11454" y="10691"/>
                    <a:pt x="11395" y="10810"/>
                    <a:pt x="11359" y="10917"/>
                  </a:cubicBezTo>
                  <a:cubicBezTo>
                    <a:pt x="11299" y="11048"/>
                    <a:pt x="11240" y="11203"/>
                    <a:pt x="11192" y="11381"/>
                  </a:cubicBezTo>
                  <a:cubicBezTo>
                    <a:pt x="11145" y="11524"/>
                    <a:pt x="11097" y="11655"/>
                    <a:pt x="11061" y="11810"/>
                  </a:cubicBezTo>
                  <a:lnTo>
                    <a:pt x="10883" y="12346"/>
                  </a:lnTo>
                  <a:cubicBezTo>
                    <a:pt x="10859" y="12370"/>
                    <a:pt x="10847" y="12417"/>
                    <a:pt x="10835" y="12453"/>
                  </a:cubicBezTo>
                  <a:cubicBezTo>
                    <a:pt x="10823" y="12429"/>
                    <a:pt x="10799" y="12429"/>
                    <a:pt x="10776" y="12417"/>
                  </a:cubicBezTo>
                  <a:cubicBezTo>
                    <a:pt x="10740" y="12465"/>
                    <a:pt x="10740" y="12524"/>
                    <a:pt x="10728" y="12572"/>
                  </a:cubicBezTo>
                  <a:lnTo>
                    <a:pt x="10704" y="12536"/>
                  </a:lnTo>
                  <a:lnTo>
                    <a:pt x="10525" y="12358"/>
                  </a:lnTo>
                  <a:cubicBezTo>
                    <a:pt x="10549" y="12298"/>
                    <a:pt x="10514" y="12239"/>
                    <a:pt x="10478" y="12179"/>
                  </a:cubicBezTo>
                  <a:cubicBezTo>
                    <a:pt x="10454" y="12120"/>
                    <a:pt x="10406" y="12072"/>
                    <a:pt x="10371" y="12012"/>
                  </a:cubicBezTo>
                  <a:lnTo>
                    <a:pt x="10371" y="12001"/>
                  </a:lnTo>
                  <a:lnTo>
                    <a:pt x="10287" y="11774"/>
                  </a:lnTo>
                  <a:cubicBezTo>
                    <a:pt x="10240" y="11655"/>
                    <a:pt x="10216" y="11560"/>
                    <a:pt x="10192" y="11441"/>
                  </a:cubicBezTo>
                  <a:cubicBezTo>
                    <a:pt x="10180" y="11381"/>
                    <a:pt x="10180" y="11322"/>
                    <a:pt x="10168" y="11262"/>
                  </a:cubicBezTo>
                  <a:cubicBezTo>
                    <a:pt x="10168" y="11215"/>
                    <a:pt x="10156" y="11155"/>
                    <a:pt x="10156" y="11108"/>
                  </a:cubicBezTo>
                  <a:cubicBezTo>
                    <a:pt x="10133" y="10881"/>
                    <a:pt x="10133" y="10679"/>
                    <a:pt x="10156" y="10488"/>
                  </a:cubicBezTo>
                  <a:lnTo>
                    <a:pt x="10156" y="10465"/>
                  </a:lnTo>
                  <a:cubicBezTo>
                    <a:pt x="10156" y="10405"/>
                    <a:pt x="10168" y="10369"/>
                    <a:pt x="10168" y="10310"/>
                  </a:cubicBezTo>
                  <a:cubicBezTo>
                    <a:pt x="10180" y="10215"/>
                    <a:pt x="10216" y="10131"/>
                    <a:pt x="10240" y="10048"/>
                  </a:cubicBezTo>
                  <a:lnTo>
                    <a:pt x="10252" y="10012"/>
                  </a:lnTo>
                  <a:cubicBezTo>
                    <a:pt x="10311" y="9846"/>
                    <a:pt x="10371" y="9691"/>
                    <a:pt x="10454" y="9548"/>
                  </a:cubicBezTo>
                  <a:cubicBezTo>
                    <a:pt x="10478" y="9500"/>
                    <a:pt x="10514" y="9441"/>
                    <a:pt x="10537" y="9393"/>
                  </a:cubicBezTo>
                  <a:cubicBezTo>
                    <a:pt x="10549" y="9369"/>
                    <a:pt x="10585" y="9334"/>
                    <a:pt x="10597" y="9298"/>
                  </a:cubicBezTo>
                  <a:lnTo>
                    <a:pt x="10609" y="9262"/>
                  </a:lnTo>
                  <a:lnTo>
                    <a:pt x="10609" y="9250"/>
                  </a:lnTo>
                  <a:cubicBezTo>
                    <a:pt x="10668" y="9179"/>
                    <a:pt x="10716" y="9084"/>
                    <a:pt x="10787" y="9012"/>
                  </a:cubicBezTo>
                  <a:cubicBezTo>
                    <a:pt x="10847" y="8941"/>
                    <a:pt x="10930" y="8857"/>
                    <a:pt x="11002" y="8774"/>
                  </a:cubicBezTo>
                  <a:cubicBezTo>
                    <a:pt x="11049" y="8714"/>
                    <a:pt x="11109" y="8667"/>
                    <a:pt x="11145" y="8607"/>
                  </a:cubicBezTo>
                  <a:cubicBezTo>
                    <a:pt x="11204" y="8548"/>
                    <a:pt x="11264" y="8476"/>
                    <a:pt x="11323" y="8417"/>
                  </a:cubicBezTo>
                  <a:cubicBezTo>
                    <a:pt x="11538" y="8179"/>
                    <a:pt x="11740" y="7929"/>
                    <a:pt x="12002" y="7607"/>
                  </a:cubicBezTo>
                  <a:cubicBezTo>
                    <a:pt x="12085" y="7512"/>
                    <a:pt x="12157" y="7405"/>
                    <a:pt x="12240" y="7298"/>
                  </a:cubicBezTo>
                  <a:lnTo>
                    <a:pt x="12300" y="7214"/>
                  </a:lnTo>
                  <a:lnTo>
                    <a:pt x="12371" y="7107"/>
                  </a:lnTo>
                  <a:cubicBezTo>
                    <a:pt x="12502" y="6929"/>
                    <a:pt x="12657" y="6738"/>
                    <a:pt x="12800" y="6559"/>
                  </a:cubicBezTo>
                  <a:cubicBezTo>
                    <a:pt x="12871" y="6476"/>
                    <a:pt x="12954" y="6393"/>
                    <a:pt x="13038" y="6321"/>
                  </a:cubicBezTo>
                  <a:cubicBezTo>
                    <a:pt x="13109" y="6262"/>
                    <a:pt x="13192" y="6202"/>
                    <a:pt x="13276" y="6143"/>
                  </a:cubicBezTo>
                  <a:cubicBezTo>
                    <a:pt x="13347" y="6095"/>
                    <a:pt x="13443" y="6036"/>
                    <a:pt x="13514" y="5988"/>
                  </a:cubicBezTo>
                  <a:cubicBezTo>
                    <a:pt x="13550" y="5976"/>
                    <a:pt x="13573" y="5964"/>
                    <a:pt x="13597" y="5964"/>
                  </a:cubicBezTo>
                  <a:cubicBezTo>
                    <a:pt x="13633" y="5940"/>
                    <a:pt x="13645" y="5940"/>
                    <a:pt x="13681" y="5940"/>
                  </a:cubicBezTo>
                  <a:cubicBezTo>
                    <a:pt x="13704" y="5940"/>
                    <a:pt x="13752" y="5928"/>
                    <a:pt x="13776" y="5928"/>
                  </a:cubicBezTo>
                  <a:close/>
                  <a:moveTo>
                    <a:pt x="2536" y="12548"/>
                  </a:moveTo>
                  <a:cubicBezTo>
                    <a:pt x="2560" y="12548"/>
                    <a:pt x="2608" y="12572"/>
                    <a:pt x="2632" y="12572"/>
                  </a:cubicBezTo>
                  <a:cubicBezTo>
                    <a:pt x="2667" y="12584"/>
                    <a:pt x="2715" y="12584"/>
                    <a:pt x="2739" y="12596"/>
                  </a:cubicBezTo>
                  <a:cubicBezTo>
                    <a:pt x="2751" y="12608"/>
                    <a:pt x="2786" y="12608"/>
                    <a:pt x="2798" y="12632"/>
                  </a:cubicBezTo>
                  <a:cubicBezTo>
                    <a:pt x="2810" y="12644"/>
                    <a:pt x="2834" y="12644"/>
                    <a:pt x="2858" y="12655"/>
                  </a:cubicBezTo>
                  <a:cubicBezTo>
                    <a:pt x="2953" y="12715"/>
                    <a:pt x="3036" y="12786"/>
                    <a:pt x="3108" y="12870"/>
                  </a:cubicBezTo>
                  <a:lnTo>
                    <a:pt x="3132" y="12882"/>
                  </a:lnTo>
                  <a:cubicBezTo>
                    <a:pt x="3251" y="13001"/>
                    <a:pt x="3382" y="13120"/>
                    <a:pt x="3501" y="13239"/>
                  </a:cubicBezTo>
                  <a:lnTo>
                    <a:pt x="3644" y="13382"/>
                  </a:lnTo>
                  <a:cubicBezTo>
                    <a:pt x="3858" y="13596"/>
                    <a:pt x="4084" y="13822"/>
                    <a:pt x="4322" y="14084"/>
                  </a:cubicBezTo>
                  <a:lnTo>
                    <a:pt x="4406" y="14191"/>
                  </a:lnTo>
                  <a:cubicBezTo>
                    <a:pt x="4501" y="14275"/>
                    <a:pt x="4584" y="14382"/>
                    <a:pt x="4680" y="14477"/>
                  </a:cubicBezTo>
                  <a:cubicBezTo>
                    <a:pt x="4799" y="14608"/>
                    <a:pt x="4894" y="14715"/>
                    <a:pt x="5013" y="14810"/>
                  </a:cubicBezTo>
                  <a:cubicBezTo>
                    <a:pt x="5037" y="14834"/>
                    <a:pt x="5049" y="14846"/>
                    <a:pt x="5061" y="14846"/>
                  </a:cubicBezTo>
                  <a:lnTo>
                    <a:pt x="5108" y="14870"/>
                  </a:lnTo>
                  <a:lnTo>
                    <a:pt x="5191" y="14953"/>
                  </a:lnTo>
                  <a:cubicBezTo>
                    <a:pt x="5227" y="14977"/>
                    <a:pt x="5251" y="14989"/>
                    <a:pt x="5287" y="15025"/>
                  </a:cubicBezTo>
                  <a:cubicBezTo>
                    <a:pt x="5406" y="15108"/>
                    <a:pt x="5525" y="15203"/>
                    <a:pt x="5668" y="15311"/>
                  </a:cubicBezTo>
                  <a:cubicBezTo>
                    <a:pt x="5775" y="15382"/>
                    <a:pt x="5858" y="15441"/>
                    <a:pt x="5965" y="15501"/>
                  </a:cubicBezTo>
                  <a:cubicBezTo>
                    <a:pt x="6025" y="15525"/>
                    <a:pt x="6073" y="15572"/>
                    <a:pt x="6132" y="15608"/>
                  </a:cubicBezTo>
                  <a:lnTo>
                    <a:pt x="6144" y="15620"/>
                  </a:lnTo>
                  <a:cubicBezTo>
                    <a:pt x="6192" y="15644"/>
                    <a:pt x="6239" y="15680"/>
                    <a:pt x="6263" y="15703"/>
                  </a:cubicBezTo>
                  <a:cubicBezTo>
                    <a:pt x="6311" y="15739"/>
                    <a:pt x="6358" y="15787"/>
                    <a:pt x="6382" y="15811"/>
                  </a:cubicBezTo>
                  <a:lnTo>
                    <a:pt x="6501" y="15930"/>
                  </a:lnTo>
                  <a:cubicBezTo>
                    <a:pt x="6537" y="15977"/>
                    <a:pt x="6573" y="16025"/>
                    <a:pt x="6608" y="16061"/>
                  </a:cubicBezTo>
                  <a:cubicBezTo>
                    <a:pt x="6632" y="16108"/>
                    <a:pt x="6668" y="16168"/>
                    <a:pt x="6692" y="16227"/>
                  </a:cubicBezTo>
                  <a:cubicBezTo>
                    <a:pt x="6692" y="16239"/>
                    <a:pt x="6715" y="16239"/>
                    <a:pt x="6715" y="16263"/>
                  </a:cubicBezTo>
                  <a:cubicBezTo>
                    <a:pt x="6727" y="16287"/>
                    <a:pt x="6739" y="16299"/>
                    <a:pt x="6739" y="16334"/>
                  </a:cubicBezTo>
                  <a:lnTo>
                    <a:pt x="6751" y="16394"/>
                  </a:lnTo>
                  <a:lnTo>
                    <a:pt x="6775" y="16454"/>
                  </a:lnTo>
                  <a:cubicBezTo>
                    <a:pt x="6787" y="16513"/>
                    <a:pt x="6811" y="16573"/>
                    <a:pt x="6835" y="16632"/>
                  </a:cubicBezTo>
                  <a:cubicBezTo>
                    <a:pt x="6846" y="16692"/>
                    <a:pt x="6858" y="16751"/>
                    <a:pt x="6870" y="16799"/>
                  </a:cubicBezTo>
                  <a:lnTo>
                    <a:pt x="6894" y="16858"/>
                  </a:lnTo>
                  <a:cubicBezTo>
                    <a:pt x="6906" y="16942"/>
                    <a:pt x="6918" y="17037"/>
                    <a:pt x="6930" y="17132"/>
                  </a:cubicBezTo>
                  <a:cubicBezTo>
                    <a:pt x="6954" y="17251"/>
                    <a:pt x="6966" y="17358"/>
                    <a:pt x="6966" y="17477"/>
                  </a:cubicBezTo>
                  <a:lnTo>
                    <a:pt x="6966" y="17823"/>
                  </a:lnTo>
                  <a:lnTo>
                    <a:pt x="6966" y="18073"/>
                  </a:lnTo>
                  <a:lnTo>
                    <a:pt x="6966" y="18120"/>
                  </a:lnTo>
                  <a:cubicBezTo>
                    <a:pt x="6966" y="18204"/>
                    <a:pt x="6954" y="18299"/>
                    <a:pt x="6930" y="18382"/>
                  </a:cubicBezTo>
                  <a:lnTo>
                    <a:pt x="6918" y="18406"/>
                  </a:lnTo>
                  <a:cubicBezTo>
                    <a:pt x="6906" y="18418"/>
                    <a:pt x="6894" y="18430"/>
                    <a:pt x="6858" y="18442"/>
                  </a:cubicBezTo>
                  <a:cubicBezTo>
                    <a:pt x="6787" y="18370"/>
                    <a:pt x="6692" y="18299"/>
                    <a:pt x="6573" y="18204"/>
                  </a:cubicBezTo>
                  <a:cubicBezTo>
                    <a:pt x="6442" y="18108"/>
                    <a:pt x="6299" y="18001"/>
                    <a:pt x="6144" y="17906"/>
                  </a:cubicBezTo>
                  <a:cubicBezTo>
                    <a:pt x="6001" y="17823"/>
                    <a:pt x="5846" y="17727"/>
                    <a:pt x="5715" y="17656"/>
                  </a:cubicBezTo>
                  <a:lnTo>
                    <a:pt x="5703" y="17656"/>
                  </a:lnTo>
                  <a:cubicBezTo>
                    <a:pt x="5561" y="17585"/>
                    <a:pt x="5418" y="17513"/>
                    <a:pt x="5263" y="17418"/>
                  </a:cubicBezTo>
                  <a:cubicBezTo>
                    <a:pt x="5144" y="17346"/>
                    <a:pt x="5049" y="17287"/>
                    <a:pt x="4930" y="17216"/>
                  </a:cubicBezTo>
                  <a:lnTo>
                    <a:pt x="4846" y="17168"/>
                  </a:lnTo>
                  <a:cubicBezTo>
                    <a:pt x="4751" y="17096"/>
                    <a:pt x="4656" y="17037"/>
                    <a:pt x="4549" y="16954"/>
                  </a:cubicBezTo>
                  <a:lnTo>
                    <a:pt x="4287" y="16739"/>
                  </a:lnTo>
                  <a:cubicBezTo>
                    <a:pt x="4239" y="16692"/>
                    <a:pt x="4191" y="16644"/>
                    <a:pt x="4156" y="16620"/>
                  </a:cubicBezTo>
                  <a:cubicBezTo>
                    <a:pt x="4048" y="16513"/>
                    <a:pt x="3929" y="16418"/>
                    <a:pt x="3822" y="16323"/>
                  </a:cubicBezTo>
                  <a:cubicBezTo>
                    <a:pt x="3751" y="16263"/>
                    <a:pt x="3679" y="16180"/>
                    <a:pt x="3596" y="16120"/>
                  </a:cubicBezTo>
                  <a:cubicBezTo>
                    <a:pt x="3513" y="16049"/>
                    <a:pt x="3417" y="15977"/>
                    <a:pt x="3346" y="15906"/>
                  </a:cubicBezTo>
                  <a:cubicBezTo>
                    <a:pt x="3215" y="15787"/>
                    <a:pt x="3096" y="15668"/>
                    <a:pt x="2977" y="15549"/>
                  </a:cubicBezTo>
                  <a:cubicBezTo>
                    <a:pt x="2858" y="15406"/>
                    <a:pt x="2739" y="15287"/>
                    <a:pt x="2620" y="15168"/>
                  </a:cubicBezTo>
                  <a:cubicBezTo>
                    <a:pt x="2572" y="15132"/>
                    <a:pt x="2548" y="15084"/>
                    <a:pt x="2501" y="15025"/>
                  </a:cubicBezTo>
                  <a:cubicBezTo>
                    <a:pt x="2465" y="14977"/>
                    <a:pt x="2441" y="14953"/>
                    <a:pt x="2405" y="14906"/>
                  </a:cubicBezTo>
                  <a:lnTo>
                    <a:pt x="2394" y="14870"/>
                  </a:lnTo>
                  <a:cubicBezTo>
                    <a:pt x="2334" y="14787"/>
                    <a:pt x="2274" y="14679"/>
                    <a:pt x="2215" y="14596"/>
                  </a:cubicBezTo>
                  <a:cubicBezTo>
                    <a:pt x="2167" y="14537"/>
                    <a:pt x="2143" y="14453"/>
                    <a:pt x="2096" y="14394"/>
                  </a:cubicBezTo>
                  <a:lnTo>
                    <a:pt x="2048" y="14310"/>
                  </a:lnTo>
                  <a:cubicBezTo>
                    <a:pt x="1965" y="14156"/>
                    <a:pt x="1870" y="13977"/>
                    <a:pt x="1774" y="13775"/>
                  </a:cubicBezTo>
                  <a:cubicBezTo>
                    <a:pt x="1727" y="13679"/>
                    <a:pt x="1691" y="13596"/>
                    <a:pt x="1667" y="13525"/>
                  </a:cubicBezTo>
                  <a:cubicBezTo>
                    <a:pt x="1655" y="13477"/>
                    <a:pt x="1632" y="13417"/>
                    <a:pt x="1620" y="13370"/>
                  </a:cubicBezTo>
                  <a:lnTo>
                    <a:pt x="1620" y="13370"/>
                  </a:lnTo>
                  <a:cubicBezTo>
                    <a:pt x="1632" y="13489"/>
                    <a:pt x="1655" y="13596"/>
                    <a:pt x="1679" y="13679"/>
                  </a:cubicBezTo>
                  <a:cubicBezTo>
                    <a:pt x="1691" y="13763"/>
                    <a:pt x="1727" y="13834"/>
                    <a:pt x="1751" y="13917"/>
                  </a:cubicBezTo>
                  <a:cubicBezTo>
                    <a:pt x="1810" y="14096"/>
                    <a:pt x="1870" y="14251"/>
                    <a:pt x="1929" y="14382"/>
                  </a:cubicBezTo>
                  <a:cubicBezTo>
                    <a:pt x="1989" y="14537"/>
                    <a:pt x="2072" y="14691"/>
                    <a:pt x="2155" y="14846"/>
                  </a:cubicBezTo>
                  <a:lnTo>
                    <a:pt x="2167" y="14870"/>
                  </a:lnTo>
                  <a:lnTo>
                    <a:pt x="2215" y="14965"/>
                  </a:lnTo>
                  <a:lnTo>
                    <a:pt x="2263" y="15025"/>
                  </a:lnTo>
                  <a:lnTo>
                    <a:pt x="2286" y="15084"/>
                  </a:lnTo>
                  <a:cubicBezTo>
                    <a:pt x="2334" y="15144"/>
                    <a:pt x="2382" y="15215"/>
                    <a:pt x="2441" y="15275"/>
                  </a:cubicBezTo>
                  <a:cubicBezTo>
                    <a:pt x="2548" y="15406"/>
                    <a:pt x="2667" y="15525"/>
                    <a:pt x="2763" y="15644"/>
                  </a:cubicBezTo>
                  <a:cubicBezTo>
                    <a:pt x="2917" y="15799"/>
                    <a:pt x="3025" y="15918"/>
                    <a:pt x="3120" y="16025"/>
                  </a:cubicBezTo>
                  <a:cubicBezTo>
                    <a:pt x="3203" y="16096"/>
                    <a:pt x="3275" y="16156"/>
                    <a:pt x="3346" y="16227"/>
                  </a:cubicBezTo>
                  <a:cubicBezTo>
                    <a:pt x="3394" y="16275"/>
                    <a:pt x="3441" y="16299"/>
                    <a:pt x="3477" y="16346"/>
                  </a:cubicBezTo>
                  <a:cubicBezTo>
                    <a:pt x="3596" y="16454"/>
                    <a:pt x="3715" y="16573"/>
                    <a:pt x="3834" y="16704"/>
                  </a:cubicBezTo>
                  <a:lnTo>
                    <a:pt x="3929" y="16799"/>
                  </a:lnTo>
                  <a:cubicBezTo>
                    <a:pt x="4001" y="16882"/>
                    <a:pt x="4096" y="16954"/>
                    <a:pt x="4179" y="17049"/>
                  </a:cubicBezTo>
                  <a:cubicBezTo>
                    <a:pt x="4429" y="17287"/>
                    <a:pt x="4715" y="17489"/>
                    <a:pt x="4989" y="17692"/>
                  </a:cubicBezTo>
                  <a:cubicBezTo>
                    <a:pt x="5144" y="17811"/>
                    <a:pt x="5311" y="17906"/>
                    <a:pt x="5489" y="18013"/>
                  </a:cubicBezTo>
                  <a:cubicBezTo>
                    <a:pt x="5596" y="18073"/>
                    <a:pt x="5703" y="18144"/>
                    <a:pt x="5799" y="18228"/>
                  </a:cubicBezTo>
                  <a:cubicBezTo>
                    <a:pt x="6025" y="18370"/>
                    <a:pt x="6251" y="18537"/>
                    <a:pt x="6454" y="18704"/>
                  </a:cubicBezTo>
                  <a:cubicBezTo>
                    <a:pt x="6489" y="18716"/>
                    <a:pt x="6501" y="18740"/>
                    <a:pt x="6537" y="18775"/>
                  </a:cubicBezTo>
                  <a:lnTo>
                    <a:pt x="6477" y="18835"/>
                  </a:lnTo>
                  <a:cubicBezTo>
                    <a:pt x="6442" y="18847"/>
                    <a:pt x="6418" y="18882"/>
                    <a:pt x="6370" y="18894"/>
                  </a:cubicBezTo>
                  <a:cubicBezTo>
                    <a:pt x="6299" y="18942"/>
                    <a:pt x="6204" y="18978"/>
                    <a:pt x="6132" y="19025"/>
                  </a:cubicBezTo>
                  <a:lnTo>
                    <a:pt x="6108" y="19037"/>
                  </a:lnTo>
                  <a:cubicBezTo>
                    <a:pt x="6061" y="19061"/>
                    <a:pt x="6013" y="19085"/>
                    <a:pt x="5965" y="19097"/>
                  </a:cubicBezTo>
                  <a:lnTo>
                    <a:pt x="5834" y="19144"/>
                  </a:lnTo>
                  <a:cubicBezTo>
                    <a:pt x="5775" y="19156"/>
                    <a:pt x="5715" y="19180"/>
                    <a:pt x="5656" y="19204"/>
                  </a:cubicBezTo>
                  <a:cubicBezTo>
                    <a:pt x="5596" y="19216"/>
                    <a:pt x="5537" y="19240"/>
                    <a:pt x="5489" y="19251"/>
                  </a:cubicBezTo>
                  <a:cubicBezTo>
                    <a:pt x="5430" y="19263"/>
                    <a:pt x="5370" y="19263"/>
                    <a:pt x="5311" y="19275"/>
                  </a:cubicBezTo>
                  <a:lnTo>
                    <a:pt x="5180" y="19275"/>
                  </a:lnTo>
                  <a:cubicBezTo>
                    <a:pt x="5061" y="19275"/>
                    <a:pt x="4941" y="19275"/>
                    <a:pt x="4822" y="19263"/>
                  </a:cubicBezTo>
                  <a:lnTo>
                    <a:pt x="4787" y="19263"/>
                  </a:lnTo>
                  <a:cubicBezTo>
                    <a:pt x="4727" y="19263"/>
                    <a:pt x="4656" y="19251"/>
                    <a:pt x="4596" y="19251"/>
                  </a:cubicBezTo>
                  <a:cubicBezTo>
                    <a:pt x="4549" y="19251"/>
                    <a:pt x="4489" y="19240"/>
                    <a:pt x="4453" y="19240"/>
                  </a:cubicBezTo>
                  <a:lnTo>
                    <a:pt x="4418" y="19240"/>
                  </a:lnTo>
                  <a:cubicBezTo>
                    <a:pt x="4299" y="19204"/>
                    <a:pt x="4179" y="19192"/>
                    <a:pt x="4072" y="19144"/>
                  </a:cubicBezTo>
                  <a:cubicBezTo>
                    <a:pt x="4013" y="19121"/>
                    <a:pt x="3953" y="19097"/>
                    <a:pt x="3894" y="19073"/>
                  </a:cubicBezTo>
                  <a:cubicBezTo>
                    <a:pt x="3691" y="18966"/>
                    <a:pt x="3501" y="18835"/>
                    <a:pt x="3298" y="18716"/>
                  </a:cubicBezTo>
                  <a:lnTo>
                    <a:pt x="3215" y="18656"/>
                  </a:lnTo>
                  <a:cubicBezTo>
                    <a:pt x="3108" y="18585"/>
                    <a:pt x="3036" y="18525"/>
                    <a:pt x="2965" y="18466"/>
                  </a:cubicBezTo>
                  <a:cubicBezTo>
                    <a:pt x="2870" y="18382"/>
                    <a:pt x="2798" y="18299"/>
                    <a:pt x="2703" y="18204"/>
                  </a:cubicBezTo>
                  <a:cubicBezTo>
                    <a:pt x="2679" y="18180"/>
                    <a:pt x="2644" y="18132"/>
                    <a:pt x="2620" y="18108"/>
                  </a:cubicBezTo>
                  <a:cubicBezTo>
                    <a:pt x="2513" y="17966"/>
                    <a:pt x="2394" y="17835"/>
                    <a:pt x="2286" y="17716"/>
                  </a:cubicBezTo>
                  <a:lnTo>
                    <a:pt x="2263" y="17692"/>
                  </a:lnTo>
                  <a:cubicBezTo>
                    <a:pt x="2215" y="17632"/>
                    <a:pt x="2167" y="17585"/>
                    <a:pt x="2143" y="17525"/>
                  </a:cubicBezTo>
                  <a:lnTo>
                    <a:pt x="2096" y="17466"/>
                  </a:lnTo>
                  <a:cubicBezTo>
                    <a:pt x="2072" y="17418"/>
                    <a:pt x="2024" y="17370"/>
                    <a:pt x="1989" y="17311"/>
                  </a:cubicBezTo>
                  <a:lnTo>
                    <a:pt x="1965" y="17251"/>
                  </a:lnTo>
                  <a:lnTo>
                    <a:pt x="1893" y="17132"/>
                  </a:lnTo>
                  <a:lnTo>
                    <a:pt x="1858" y="17096"/>
                  </a:lnTo>
                  <a:lnTo>
                    <a:pt x="1810" y="17001"/>
                  </a:lnTo>
                  <a:cubicBezTo>
                    <a:pt x="1786" y="16942"/>
                    <a:pt x="1751" y="16894"/>
                    <a:pt x="1727" y="16835"/>
                  </a:cubicBezTo>
                  <a:lnTo>
                    <a:pt x="1679" y="16751"/>
                  </a:lnTo>
                  <a:cubicBezTo>
                    <a:pt x="1620" y="16632"/>
                    <a:pt x="1560" y="16501"/>
                    <a:pt x="1501" y="16358"/>
                  </a:cubicBezTo>
                  <a:lnTo>
                    <a:pt x="1489" y="16334"/>
                  </a:lnTo>
                  <a:cubicBezTo>
                    <a:pt x="1477" y="16287"/>
                    <a:pt x="1441" y="16227"/>
                    <a:pt x="1429" y="16180"/>
                  </a:cubicBezTo>
                  <a:lnTo>
                    <a:pt x="1346" y="15965"/>
                  </a:lnTo>
                  <a:lnTo>
                    <a:pt x="1298" y="15799"/>
                  </a:lnTo>
                  <a:lnTo>
                    <a:pt x="1262" y="15692"/>
                  </a:lnTo>
                  <a:cubicBezTo>
                    <a:pt x="1251" y="15632"/>
                    <a:pt x="1227" y="15572"/>
                    <a:pt x="1203" y="15501"/>
                  </a:cubicBezTo>
                  <a:lnTo>
                    <a:pt x="1179" y="15406"/>
                  </a:lnTo>
                  <a:cubicBezTo>
                    <a:pt x="1131" y="15263"/>
                    <a:pt x="1096" y="15096"/>
                    <a:pt x="1060" y="14930"/>
                  </a:cubicBezTo>
                  <a:cubicBezTo>
                    <a:pt x="1048" y="14846"/>
                    <a:pt x="1024" y="14739"/>
                    <a:pt x="1012" y="14632"/>
                  </a:cubicBezTo>
                  <a:lnTo>
                    <a:pt x="1012" y="14298"/>
                  </a:lnTo>
                  <a:lnTo>
                    <a:pt x="1012" y="14251"/>
                  </a:lnTo>
                  <a:lnTo>
                    <a:pt x="1024" y="14120"/>
                  </a:lnTo>
                  <a:lnTo>
                    <a:pt x="1036" y="13965"/>
                  </a:lnTo>
                  <a:cubicBezTo>
                    <a:pt x="1036" y="13882"/>
                    <a:pt x="1060" y="13798"/>
                    <a:pt x="1084" y="13703"/>
                  </a:cubicBezTo>
                  <a:cubicBezTo>
                    <a:pt x="1096" y="13620"/>
                    <a:pt x="1120" y="13560"/>
                    <a:pt x="1143" y="13489"/>
                  </a:cubicBezTo>
                  <a:cubicBezTo>
                    <a:pt x="1155" y="13429"/>
                    <a:pt x="1191" y="13382"/>
                    <a:pt x="1203" y="13346"/>
                  </a:cubicBezTo>
                  <a:cubicBezTo>
                    <a:pt x="1215" y="13310"/>
                    <a:pt x="1251" y="13263"/>
                    <a:pt x="1262" y="13227"/>
                  </a:cubicBezTo>
                  <a:cubicBezTo>
                    <a:pt x="1298" y="13179"/>
                    <a:pt x="1322" y="13132"/>
                    <a:pt x="1370" y="13084"/>
                  </a:cubicBezTo>
                  <a:lnTo>
                    <a:pt x="1536" y="12929"/>
                  </a:lnTo>
                  <a:cubicBezTo>
                    <a:pt x="1572" y="12882"/>
                    <a:pt x="1643" y="12834"/>
                    <a:pt x="1691" y="12810"/>
                  </a:cubicBezTo>
                  <a:cubicBezTo>
                    <a:pt x="1762" y="12763"/>
                    <a:pt x="1810" y="12727"/>
                    <a:pt x="1870" y="12703"/>
                  </a:cubicBezTo>
                  <a:lnTo>
                    <a:pt x="2096" y="12608"/>
                  </a:lnTo>
                  <a:cubicBezTo>
                    <a:pt x="2155" y="12596"/>
                    <a:pt x="2215" y="12584"/>
                    <a:pt x="2263" y="12572"/>
                  </a:cubicBezTo>
                  <a:cubicBezTo>
                    <a:pt x="2310" y="12548"/>
                    <a:pt x="2346" y="12548"/>
                    <a:pt x="2394" y="12548"/>
                  </a:cubicBezTo>
                  <a:close/>
                  <a:moveTo>
                    <a:pt x="17348" y="13703"/>
                  </a:moveTo>
                  <a:cubicBezTo>
                    <a:pt x="17383" y="13703"/>
                    <a:pt x="17395" y="13703"/>
                    <a:pt x="17431" y="13715"/>
                  </a:cubicBezTo>
                  <a:cubicBezTo>
                    <a:pt x="17443" y="13715"/>
                    <a:pt x="17455" y="13727"/>
                    <a:pt x="17467" y="13727"/>
                  </a:cubicBezTo>
                  <a:cubicBezTo>
                    <a:pt x="17514" y="13739"/>
                    <a:pt x="17550" y="13763"/>
                    <a:pt x="17610" y="13787"/>
                  </a:cubicBezTo>
                  <a:cubicBezTo>
                    <a:pt x="17681" y="13822"/>
                    <a:pt x="17741" y="13858"/>
                    <a:pt x="17800" y="13894"/>
                  </a:cubicBezTo>
                  <a:cubicBezTo>
                    <a:pt x="17848" y="13917"/>
                    <a:pt x="17872" y="13953"/>
                    <a:pt x="17919" y="13977"/>
                  </a:cubicBezTo>
                  <a:lnTo>
                    <a:pt x="18003" y="14072"/>
                  </a:lnTo>
                  <a:cubicBezTo>
                    <a:pt x="18038" y="14096"/>
                    <a:pt x="18050" y="14132"/>
                    <a:pt x="18086" y="14156"/>
                  </a:cubicBezTo>
                  <a:cubicBezTo>
                    <a:pt x="18098" y="14191"/>
                    <a:pt x="18122" y="14215"/>
                    <a:pt x="18145" y="14263"/>
                  </a:cubicBezTo>
                  <a:cubicBezTo>
                    <a:pt x="18169" y="14310"/>
                    <a:pt x="18181" y="14370"/>
                    <a:pt x="18217" y="14418"/>
                  </a:cubicBezTo>
                  <a:cubicBezTo>
                    <a:pt x="18229" y="14453"/>
                    <a:pt x="18241" y="14501"/>
                    <a:pt x="18265" y="14537"/>
                  </a:cubicBezTo>
                  <a:cubicBezTo>
                    <a:pt x="18276" y="14572"/>
                    <a:pt x="18276" y="14620"/>
                    <a:pt x="18288" y="14668"/>
                  </a:cubicBezTo>
                  <a:cubicBezTo>
                    <a:pt x="18300" y="14727"/>
                    <a:pt x="18300" y="14799"/>
                    <a:pt x="18324" y="14870"/>
                  </a:cubicBezTo>
                  <a:lnTo>
                    <a:pt x="18324" y="14906"/>
                  </a:lnTo>
                  <a:lnTo>
                    <a:pt x="18324" y="15084"/>
                  </a:lnTo>
                  <a:lnTo>
                    <a:pt x="18324" y="15322"/>
                  </a:lnTo>
                  <a:lnTo>
                    <a:pt x="18324" y="15346"/>
                  </a:lnTo>
                  <a:cubicBezTo>
                    <a:pt x="18300" y="15441"/>
                    <a:pt x="18300" y="15513"/>
                    <a:pt x="18288" y="15608"/>
                  </a:cubicBezTo>
                  <a:lnTo>
                    <a:pt x="18276" y="15644"/>
                  </a:lnTo>
                  <a:lnTo>
                    <a:pt x="18265" y="15751"/>
                  </a:lnTo>
                  <a:lnTo>
                    <a:pt x="18265" y="15763"/>
                  </a:lnTo>
                  <a:lnTo>
                    <a:pt x="18265" y="15787"/>
                  </a:lnTo>
                  <a:cubicBezTo>
                    <a:pt x="18217" y="15942"/>
                    <a:pt x="18181" y="16096"/>
                    <a:pt x="18145" y="16239"/>
                  </a:cubicBezTo>
                  <a:cubicBezTo>
                    <a:pt x="18098" y="16406"/>
                    <a:pt x="18038" y="16573"/>
                    <a:pt x="18003" y="16692"/>
                  </a:cubicBezTo>
                  <a:cubicBezTo>
                    <a:pt x="17967" y="16799"/>
                    <a:pt x="17919" y="16918"/>
                    <a:pt x="17872" y="17013"/>
                  </a:cubicBezTo>
                  <a:cubicBezTo>
                    <a:pt x="17848" y="17108"/>
                    <a:pt x="17800" y="17180"/>
                    <a:pt x="17753" y="17251"/>
                  </a:cubicBezTo>
                  <a:lnTo>
                    <a:pt x="17729" y="17299"/>
                  </a:lnTo>
                  <a:cubicBezTo>
                    <a:pt x="17586" y="17549"/>
                    <a:pt x="17467" y="17763"/>
                    <a:pt x="17372" y="17942"/>
                  </a:cubicBezTo>
                  <a:cubicBezTo>
                    <a:pt x="17253" y="18132"/>
                    <a:pt x="17110" y="18347"/>
                    <a:pt x="16979" y="18549"/>
                  </a:cubicBezTo>
                  <a:cubicBezTo>
                    <a:pt x="16800" y="18799"/>
                    <a:pt x="16621" y="19061"/>
                    <a:pt x="16431" y="19299"/>
                  </a:cubicBezTo>
                  <a:cubicBezTo>
                    <a:pt x="16312" y="19430"/>
                    <a:pt x="16193" y="19549"/>
                    <a:pt x="16062" y="19668"/>
                  </a:cubicBezTo>
                  <a:cubicBezTo>
                    <a:pt x="15967" y="19740"/>
                    <a:pt x="15895" y="19811"/>
                    <a:pt x="15800" y="19871"/>
                  </a:cubicBezTo>
                  <a:cubicBezTo>
                    <a:pt x="15538" y="20097"/>
                    <a:pt x="15264" y="20323"/>
                    <a:pt x="14990" y="20549"/>
                  </a:cubicBezTo>
                  <a:cubicBezTo>
                    <a:pt x="14943" y="20573"/>
                    <a:pt x="14895" y="20621"/>
                    <a:pt x="14847" y="20645"/>
                  </a:cubicBezTo>
                  <a:lnTo>
                    <a:pt x="14586" y="20871"/>
                  </a:lnTo>
                  <a:cubicBezTo>
                    <a:pt x="14514" y="20930"/>
                    <a:pt x="14431" y="21002"/>
                    <a:pt x="14371" y="21061"/>
                  </a:cubicBezTo>
                  <a:cubicBezTo>
                    <a:pt x="14335" y="21109"/>
                    <a:pt x="14288" y="21145"/>
                    <a:pt x="14240" y="21180"/>
                  </a:cubicBezTo>
                  <a:cubicBezTo>
                    <a:pt x="14216" y="21216"/>
                    <a:pt x="14181" y="21240"/>
                    <a:pt x="14157" y="21264"/>
                  </a:cubicBezTo>
                  <a:cubicBezTo>
                    <a:pt x="14109" y="21287"/>
                    <a:pt x="14074" y="21299"/>
                    <a:pt x="14038" y="21335"/>
                  </a:cubicBezTo>
                  <a:cubicBezTo>
                    <a:pt x="14002" y="21347"/>
                    <a:pt x="13954" y="21359"/>
                    <a:pt x="13931" y="21383"/>
                  </a:cubicBezTo>
                  <a:cubicBezTo>
                    <a:pt x="13859" y="21407"/>
                    <a:pt x="13776" y="21418"/>
                    <a:pt x="13704" y="21442"/>
                  </a:cubicBezTo>
                  <a:cubicBezTo>
                    <a:pt x="13645" y="21454"/>
                    <a:pt x="13597" y="21454"/>
                    <a:pt x="13538" y="21454"/>
                  </a:cubicBezTo>
                  <a:lnTo>
                    <a:pt x="13407" y="21454"/>
                  </a:lnTo>
                  <a:cubicBezTo>
                    <a:pt x="13288" y="21442"/>
                    <a:pt x="13169" y="21442"/>
                    <a:pt x="13050" y="21407"/>
                  </a:cubicBezTo>
                  <a:lnTo>
                    <a:pt x="12990" y="21395"/>
                  </a:lnTo>
                  <a:lnTo>
                    <a:pt x="12931" y="21383"/>
                  </a:lnTo>
                  <a:cubicBezTo>
                    <a:pt x="12919" y="21383"/>
                    <a:pt x="12907" y="21359"/>
                    <a:pt x="12883" y="21359"/>
                  </a:cubicBezTo>
                  <a:lnTo>
                    <a:pt x="12859" y="21347"/>
                  </a:lnTo>
                  <a:lnTo>
                    <a:pt x="12847" y="21347"/>
                  </a:lnTo>
                  <a:cubicBezTo>
                    <a:pt x="12800" y="21335"/>
                    <a:pt x="12752" y="21323"/>
                    <a:pt x="12704" y="21287"/>
                  </a:cubicBezTo>
                  <a:cubicBezTo>
                    <a:pt x="12669" y="21276"/>
                    <a:pt x="12633" y="21264"/>
                    <a:pt x="12585" y="21228"/>
                  </a:cubicBezTo>
                  <a:lnTo>
                    <a:pt x="12550" y="21204"/>
                  </a:lnTo>
                  <a:lnTo>
                    <a:pt x="12454" y="21156"/>
                  </a:lnTo>
                  <a:cubicBezTo>
                    <a:pt x="12466" y="21109"/>
                    <a:pt x="12502" y="21061"/>
                    <a:pt x="12514" y="21026"/>
                  </a:cubicBezTo>
                  <a:cubicBezTo>
                    <a:pt x="12526" y="20978"/>
                    <a:pt x="12561" y="20930"/>
                    <a:pt x="12573" y="20906"/>
                  </a:cubicBezTo>
                  <a:lnTo>
                    <a:pt x="12609" y="20859"/>
                  </a:lnTo>
                  <a:cubicBezTo>
                    <a:pt x="12621" y="20811"/>
                    <a:pt x="12645" y="20787"/>
                    <a:pt x="12669" y="20740"/>
                  </a:cubicBezTo>
                  <a:lnTo>
                    <a:pt x="12692" y="20680"/>
                  </a:lnTo>
                  <a:cubicBezTo>
                    <a:pt x="12704" y="20645"/>
                    <a:pt x="12740" y="20609"/>
                    <a:pt x="12752" y="20573"/>
                  </a:cubicBezTo>
                  <a:lnTo>
                    <a:pt x="12847" y="20442"/>
                  </a:lnTo>
                  <a:cubicBezTo>
                    <a:pt x="12859" y="20406"/>
                    <a:pt x="12883" y="20383"/>
                    <a:pt x="12907" y="20371"/>
                  </a:cubicBezTo>
                  <a:lnTo>
                    <a:pt x="12931" y="20335"/>
                  </a:lnTo>
                  <a:cubicBezTo>
                    <a:pt x="12978" y="20275"/>
                    <a:pt x="13038" y="20216"/>
                    <a:pt x="13085" y="20156"/>
                  </a:cubicBezTo>
                  <a:lnTo>
                    <a:pt x="13109" y="20109"/>
                  </a:lnTo>
                  <a:cubicBezTo>
                    <a:pt x="13216" y="19978"/>
                    <a:pt x="13347" y="19835"/>
                    <a:pt x="13466" y="19668"/>
                  </a:cubicBezTo>
                  <a:cubicBezTo>
                    <a:pt x="13585" y="19502"/>
                    <a:pt x="13693" y="19359"/>
                    <a:pt x="13764" y="19216"/>
                  </a:cubicBezTo>
                  <a:cubicBezTo>
                    <a:pt x="13812" y="19144"/>
                    <a:pt x="13871" y="19061"/>
                    <a:pt x="13919" y="18978"/>
                  </a:cubicBezTo>
                  <a:cubicBezTo>
                    <a:pt x="13943" y="18918"/>
                    <a:pt x="13990" y="18882"/>
                    <a:pt x="14014" y="18823"/>
                  </a:cubicBezTo>
                  <a:lnTo>
                    <a:pt x="14038" y="18787"/>
                  </a:lnTo>
                  <a:cubicBezTo>
                    <a:pt x="14193" y="18537"/>
                    <a:pt x="14359" y="18263"/>
                    <a:pt x="14526" y="18001"/>
                  </a:cubicBezTo>
                  <a:lnTo>
                    <a:pt x="14526" y="17989"/>
                  </a:lnTo>
                  <a:cubicBezTo>
                    <a:pt x="14586" y="17894"/>
                    <a:pt x="14645" y="17811"/>
                    <a:pt x="14716" y="17716"/>
                  </a:cubicBezTo>
                  <a:cubicBezTo>
                    <a:pt x="14764" y="17656"/>
                    <a:pt x="14812" y="17597"/>
                    <a:pt x="14847" y="17549"/>
                  </a:cubicBezTo>
                  <a:lnTo>
                    <a:pt x="15026" y="17335"/>
                  </a:lnTo>
                  <a:cubicBezTo>
                    <a:pt x="15086" y="17251"/>
                    <a:pt x="15133" y="17180"/>
                    <a:pt x="15193" y="17108"/>
                  </a:cubicBezTo>
                  <a:cubicBezTo>
                    <a:pt x="15228" y="17061"/>
                    <a:pt x="15264" y="17001"/>
                    <a:pt x="15300" y="16954"/>
                  </a:cubicBezTo>
                  <a:lnTo>
                    <a:pt x="15407" y="16811"/>
                  </a:lnTo>
                  <a:cubicBezTo>
                    <a:pt x="15562" y="16584"/>
                    <a:pt x="15729" y="16358"/>
                    <a:pt x="15883" y="16120"/>
                  </a:cubicBezTo>
                  <a:cubicBezTo>
                    <a:pt x="15967" y="15989"/>
                    <a:pt x="16038" y="15858"/>
                    <a:pt x="16121" y="15703"/>
                  </a:cubicBezTo>
                  <a:cubicBezTo>
                    <a:pt x="16157" y="15620"/>
                    <a:pt x="16205" y="15549"/>
                    <a:pt x="16252" y="15453"/>
                  </a:cubicBezTo>
                  <a:lnTo>
                    <a:pt x="16336" y="15287"/>
                  </a:lnTo>
                  <a:cubicBezTo>
                    <a:pt x="16419" y="15144"/>
                    <a:pt x="16491" y="15013"/>
                    <a:pt x="16574" y="14858"/>
                  </a:cubicBezTo>
                  <a:cubicBezTo>
                    <a:pt x="16621" y="14787"/>
                    <a:pt x="16669" y="14691"/>
                    <a:pt x="16717" y="14620"/>
                  </a:cubicBezTo>
                  <a:cubicBezTo>
                    <a:pt x="16752" y="14549"/>
                    <a:pt x="16800" y="14453"/>
                    <a:pt x="16848" y="14394"/>
                  </a:cubicBezTo>
                  <a:lnTo>
                    <a:pt x="16848" y="14394"/>
                  </a:lnTo>
                  <a:lnTo>
                    <a:pt x="16800" y="14441"/>
                  </a:lnTo>
                  <a:cubicBezTo>
                    <a:pt x="16741" y="14501"/>
                    <a:pt x="16681" y="14560"/>
                    <a:pt x="16645" y="14620"/>
                  </a:cubicBezTo>
                  <a:cubicBezTo>
                    <a:pt x="16479" y="14799"/>
                    <a:pt x="16264" y="15037"/>
                    <a:pt x="16074" y="15287"/>
                  </a:cubicBezTo>
                  <a:cubicBezTo>
                    <a:pt x="15895" y="15513"/>
                    <a:pt x="15717" y="15763"/>
                    <a:pt x="15562" y="15989"/>
                  </a:cubicBezTo>
                  <a:cubicBezTo>
                    <a:pt x="15478" y="16120"/>
                    <a:pt x="15371" y="16263"/>
                    <a:pt x="15288" y="16394"/>
                  </a:cubicBezTo>
                  <a:cubicBezTo>
                    <a:pt x="15240" y="16454"/>
                    <a:pt x="15205" y="16501"/>
                    <a:pt x="15169" y="16561"/>
                  </a:cubicBezTo>
                  <a:cubicBezTo>
                    <a:pt x="15109" y="16632"/>
                    <a:pt x="15062" y="16704"/>
                    <a:pt x="15002" y="16775"/>
                  </a:cubicBezTo>
                  <a:lnTo>
                    <a:pt x="14931" y="16894"/>
                  </a:lnTo>
                  <a:cubicBezTo>
                    <a:pt x="14859" y="17001"/>
                    <a:pt x="14776" y="17108"/>
                    <a:pt x="14705" y="17192"/>
                  </a:cubicBezTo>
                  <a:cubicBezTo>
                    <a:pt x="14657" y="17251"/>
                    <a:pt x="14621" y="17311"/>
                    <a:pt x="14562" y="17370"/>
                  </a:cubicBezTo>
                  <a:cubicBezTo>
                    <a:pt x="14514" y="17430"/>
                    <a:pt x="14455" y="17489"/>
                    <a:pt x="14407" y="17573"/>
                  </a:cubicBezTo>
                  <a:cubicBezTo>
                    <a:pt x="14216" y="17823"/>
                    <a:pt x="14050" y="18085"/>
                    <a:pt x="13883" y="18359"/>
                  </a:cubicBezTo>
                  <a:lnTo>
                    <a:pt x="13871" y="18382"/>
                  </a:lnTo>
                  <a:cubicBezTo>
                    <a:pt x="13812" y="18489"/>
                    <a:pt x="13752" y="18585"/>
                    <a:pt x="13693" y="18680"/>
                  </a:cubicBezTo>
                  <a:cubicBezTo>
                    <a:pt x="13585" y="18859"/>
                    <a:pt x="13478" y="19037"/>
                    <a:pt x="13371" y="19204"/>
                  </a:cubicBezTo>
                  <a:cubicBezTo>
                    <a:pt x="13228" y="19394"/>
                    <a:pt x="13133" y="19549"/>
                    <a:pt x="13026" y="19680"/>
                  </a:cubicBezTo>
                  <a:cubicBezTo>
                    <a:pt x="12966" y="19740"/>
                    <a:pt x="12919" y="19811"/>
                    <a:pt x="12859" y="19871"/>
                  </a:cubicBezTo>
                  <a:cubicBezTo>
                    <a:pt x="12788" y="19954"/>
                    <a:pt x="12728" y="20037"/>
                    <a:pt x="12657" y="20133"/>
                  </a:cubicBezTo>
                  <a:cubicBezTo>
                    <a:pt x="12609" y="20192"/>
                    <a:pt x="12550" y="20264"/>
                    <a:pt x="12490" y="20335"/>
                  </a:cubicBezTo>
                  <a:cubicBezTo>
                    <a:pt x="12430" y="20406"/>
                    <a:pt x="12383" y="20490"/>
                    <a:pt x="12335" y="20561"/>
                  </a:cubicBezTo>
                  <a:cubicBezTo>
                    <a:pt x="12311" y="20609"/>
                    <a:pt x="12276" y="20645"/>
                    <a:pt x="12264" y="20692"/>
                  </a:cubicBezTo>
                  <a:lnTo>
                    <a:pt x="12240" y="20752"/>
                  </a:lnTo>
                  <a:lnTo>
                    <a:pt x="12192" y="20847"/>
                  </a:lnTo>
                  <a:lnTo>
                    <a:pt x="12180" y="20883"/>
                  </a:lnTo>
                  <a:lnTo>
                    <a:pt x="12157" y="20918"/>
                  </a:lnTo>
                  <a:cubicBezTo>
                    <a:pt x="12145" y="20942"/>
                    <a:pt x="12133" y="20966"/>
                    <a:pt x="12133" y="20990"/>
                  </a:cubicBezTo>
                  <a:lnTo>
                    <a:pt x="12097" y="21061"/>
                  </a:lnTo>
                  <a:lnTo>
                    <a:pt x="12061" y="21026"/>
                  </a:lnTo>
                  <a:cubicBezTo>
                    <a:pt x="12038" y="21002"/>
                    <a:pt x="12026" y="20978"/>
                    <a:pt x="12014" y="20966"/>
                  </a:cubicBezTo>
                  <a:cubicBezTo>
                    <a:pt x="12002" y="20930"/>
                    <a:pt x="11966" y="20883"/>
                    <a:pt x="11954" y="20859"/>
                  </a:cubicBezTo>
                  <a:cubicBezTo>
                    <a:pt x="11942" y="20823"/>
                    <a:pt x="11919" y="20787"/>
                    <a:pt x="11907" y="20752"/>
                  </a:cubicBezTo>
                  <a:cubicBezTo>
                    <a:pt x="11883" y="20680"/>
                    <a:pt x="11859" y="20585"/>
                    <a:pt x="11835" y="20514"/>
                  </a:cubicBezTo>
                  <a:cubicBezTo>
                    <a:pt x="11823" y="20394"/>
                    <a:pt x="11799" y="20264"/>
                    <a:pt x="11788" y="20133"/>
                  </a:cubicBezTo>
                  <a:cubicBezTo>
                    <a:pt x="11776" y="19894"/>
                    <a:pt x="11776" y="19632"/>
                    <a:pt x="11788" y="19382"/>
                  </a:cubicBezTo>
                  <a:cubicBezTo>
                    <a:pt x="11788" y="19323"/>
                    <a:pt x="11799" y="19263"/>
                    <a:pt x="11823" y="19192"/>
                  </a:cubicBezTo>
                  <a:lnTo>
                    <a:pt x="11835" y="19097"/>
                  </a:lnTo>
                  <a:lnTo>
                    <a:pt x="11847" y="19013"/>
                  </a:lnTo>
                  <a:cubicBezTo>
                    <a:pt x="11859" y="18978"/>
                    <a:pt x="11859" y="18942"/>
                    <a:pt x="11883" y="18906"/>
                  </a:cubicBezTo>
                  <a:cubicBezTo>
                    <a:pt x="11883" y="18894"/>
                    <a:pt x="11895" y="18882"/>
                    <a:pt x="11895" y="18847"/>
                  </a:cubicBezTo>
                  <a:lnTo>
                    <a:pt x="11907" y="18823"/>
                  </a:lnTo>
                  <a:lnTo>
                    <a:pt x="11954" y="18680"/>
                  </a:lnTo>
                  <a:cubicBezTo>
                    <a:pt x="11978" y="18620"/>
                    <a:pt x="11990" y="18561"/>
                    <a:pt x="12038" y="18489"/>
                  </a:cubicBezTo>
                  <a:cubicBezTo>
                    <a:pt x="12085" y="18418"/>
                    <a:pt x="12109" y="18359"/>
                    <a:pt x="12157" y="18299"/>
                  </a:cubicBezTo>
                  <a:cubicBezTo>
                    <a:pt x="12228" y="18180"/>
                    <a:pt x="12323" y="18073"/>
                    <a:pt x="12407" y="17966"/>
                  </a:cubicBezTo>
                  <a:cubicBezTo>
                    <a:pt x="12454" y="17906"/>
                    <a:pt x="12502" y="17847"/>
                    <a:pt x="12561" y="17811"/>
                  </a:cubicBezTo>
                  <a:cubicBezTo>
                    <a:pt x="12609" y="17763"/>
                    <a:pt x="12645" y="17704"/>
                    <a:pt x="12692" y="17656"/>
                  </a:cubicBezTo>
                  <a:cubicBezTo>
                    <a:pt x="12811" y="17525"/>
                    <a:pt x="12931" y="17370"/>
                    <a:pt x="13038" y="17239"/>
                  </a:cubicBezTo>
                  <a:cubicBezTo>
                    <a:pt x="13145" y="17108"/>
                    <a:pt x="13252" y="16989"/>
                    <a:pt x="13347" y="16858"/>
                  </a:cubicBezTo>
                  <a:cubicBezTo>
                    <a:pt x="13443" y="16739"/>
                    <a:pt x="13538" y="16632"/>
                    <a:pt x="13633" y="16513"/>
                  </a:cubicBezTo>
                  <a:cubicBezTo>
                    <a:pt x="13764" y="16358"/>
                    <a:pt x="13883" y="16203"/>
                    <a:pt x="14014" y="16049"/>
                  </a:cubicBezTo>
                  <a:cubicBezTo>
                    <a:pt x="14133" y="15918"/>
                    <a:pt x="14228" y="15811"/>
                    <a:pt x="14312" y="15727"/>
                  </a:cubicBezTo>
                  <a:lnTo>
                    <a:pt x="14538" y="15501"/>
                  </a:lnTo>
                  <a:lnTo>
                    <a:pt x="14633" y="15406"/>
                  </a:lnTo>
                  <a:cubicBezTo>
                    <a:pt x="14836" y="15203"/>
                    <a:pt x="15050" y="15013"/>
                    <a:pt x="15264" y="14810"/>
                  </a:cubicBezTo>
                  <a:lnTo>
                    <a:pt x="15359" y="14739"/>
                  </a:lnTo>
                  <a:cubicBezTo>
                    <a:pt x="15526" y="14608"/>
                    <a:pt x="15681" y="14453"/>
                    <a:pt x="15836" y="14310"/>
                  </a:cubicBezTo>
                  <a:cubicBezTo>
                    <a:pt x="15943" y="14215"/>
                    <a:pt x="16038" y="14132"/>
                    <a:pt x="16157" y="14037"/>
                  </a:cubicBezTo>
                  <a:cubicBezTo>
                    <a:pt x="16217" y="14001"/>
                    <a:pt x="16300" y="13965"/>
                    <a:pt x="16360" y="13917"/>
                  </a:cubicBezTo>
                  <a:cubicBezTo>
                    <a:pt x="16419" y="13894"/>
                    <a:pt x="16491" y="13858"/>
                    <a:pt x="16550" y="13834"/>
                  </a:cubicBezTo>
                  <a:cubicBezTo>
                    <a:pt x="16657" y="13798"/>
                    <a:pt x="16752" y="13775"/>
                    <a:pt x="16895" y="13739"/>
                  </a:cubicBezTo>
                  <a:cubicBezTo>
                    <a:pt x="17014" y="13727"/>
                    <a:pt x="17110" y="13715"/>
                    <a:pt x="17217" y="13703"/>
                  </a:cubicBezTo>
                  <a:close/>
                  <a:moveTo>
                    <a:pt x="1977" y="22299"/>
                  </a:moveTo>
                  <a:cubicBezTo>
                    <a:pt x="2072" y="22299"/>
                    <a:pt x="2167" y="22299"/>
                    <a:pt x="2310" y="22311"/>
                  </a:cubicBezTo>
                  <a:lnTo>
                    <a:pt x="2322" y="22311"/>
                  </a:lnTo>
                  <a:cubicBezTo>
                    <a:pt x="2405" y="22311"/>
                    <a:pt x="2489" y="22323"/>
                    <a:pt x="2560" y="22347"/>
                  </a:cubicBezTo>
                  <a:cubicBezTo>
                    <a:pt x="2691" y="22371"/>
                    <a:pt x="2810" y="22407"/>
                    <a:pt x="2941" y="22430"/>
                  </a:cubicBezTo>
                  <a:lnTo>
                    <a:pt x="3060" y="22466"/>
                  </a:lnTo>
                  <a:cubicBezTo>
                    <a:pt x="3215" y="22502"/>
                    <a:pt x="3394" y="22550"/>
                    <a:pt x="3572" y="22597"/>
                  </a:cubicBezTo>
                  <a:lnTo>
                    <a:pt x="3632" y="22609"/>
                  </a:lnTo>
                  <a:lnTo>
                    <a:pt x="3691" y="22621"/>
                  </a:lnTo>
                  <a:cubicBezTo>
                    <a:pt x="3703" y="22621"/>
                    <a:pt x="3727" y="22645"/>
                    <a:pt x="3751" y="22645"/>
                  </a:cubicBezTo>
                  <a:cubicBezTo>
                    <a:pt x="3846" y="22669"/>
                    <a:pt x="3929" y="22716"/>
                    <a:pt x="4025" y="22764"/>
                  </a:cubicBezTo>
                  <a:lnTo>
                    <a:pt x="4037" y="22764"/>
                  </a:lnTo>
                  <a:cubicBezTo>
                    <a:pt x="4120" y="22800"/>
                    <a:pt x="4191" y="22847"/>
                    <a:pt x="4287" y="22907"/>
                  </a:cubicBezTo>
                  <a:cubicBezTo>
                    <a:pt x="4334" y="22942"/>
                    <a:pt x="4370" y="22954"/>
                    <a:pt x="4418" y="22978"/>
                  </a:cubicBezTo>
                  <a:cubicBezTo>
                    <a:pt x="4525" y="23038"/>
                    <a:pt x="4644" y="23121"/>
                    <a:pt x="4751" y="23181"/>
                  </a:cubicBezTo>
                  <a:cubicBezTo>
                    <a:pt x="4918" y="23264"/>
                    <a:pt x="5096" y="23359"/>
                    <a:pt x="5227" y="23431"/>
                  </a:cubicBezTo>
                  <a:cubicBezTo>
                    <a:pt x="5346" y="23490"/>
                    <a:pt x="5477" y="23562"/>
                    <a:pt x="5596" y="23621"/>
                  </a:cubicBezTo>
                  <a:lnTo>
                    <a:pt x="5703" y="23681"/>
                  </a:lnTo>
                  <a:cubicBezTo>
                    <a:pt x="5846" y="23752"/>
                    <a:pt x="5989" y="23847"/>
                    <a:pt x="6132" y="23931"/>
                  </a:cubicBezTo>
                  <a:cubicBezTo>
                    <a:pt x="6299" y="24050"/>
                    <a:pt x="6477" y="24169"/>
                    <a:pt x="6644" y="24288"/>
                  </a:cubicBezTo>
                  <a:cubicBezTo>
                    <a:pt x="6787" y="24407"/>
                    <a:pt x="6954" y="24526"/>
                    <a:pt x="7096" y="24669"/>
                  </a:cubicBezTo>
                  <a:cubicBezTo>
                    <a:pt x="7251" y="24800"/>
                    <a:pt x="7370" y="24919"/>
                    <a:pt x="7477" y="25026"/>
                  </a:cubicBezTo>
                  <a:lnTo>
                    <a:pt x="7656" y="25240"/>
                  </a:lnTo>
                  <a:cubicBezTo>
                    <a:pt x="7739" y="25383"/>
                    <a:pt x="7811" y="25514"/>
                    <a:pt x="7894" y="25681"/>
                  </a:cubicBezTo>
                  <a:cubicBezTo>
                    <a:pt x="8013" y="25919"/>
                    <a:pt x="8144" y="26193"/>
                    <a:pt x="8251" y="26479"/>
                  </a:cubicBezTo>
                  <a:cubicBezTo>
                    <a:pt x="8275" y="26574"/>
                    <a:pt x="8287" y="26645"/>
                    <a:pt x="8323" y="26717"/>
                  </a:cubicBezTo>
                  <a:cubicBezTo>
                    <a:pt x="8335" y="26764"/>
                    <a:pt x="8335" y="26812"/>
                    <a:pt x="8335" y="26848"/>
                  </a:cubicBezTo>
                  <a:lnTo>
                    <a:pt x="8335" y="27014"/>
                  </a:lnTo>
                  <a:cubicBezTo>
                    <a:pt x="8335" y="27050"/>
                    <a:pt x="8335" y="27062"/>
                    <a:pt x="8323" y="27086"/>
                  </a:cubicBezTo>
                  <a:cubicBezTo>
                    <a:pt x="8287" y="27110"/>
                    <a:pt x="8263" y="27110"/>
                    <a:pt x="8228" y="27121"/>
                  </a:cubicBezTo>
                  <a:lnTo>
                    <a:pt x="8204" y="27110"/>
                  </a:lnTo>
                  <a:cubicBezTo>
                    <a:pt x="8144" y="27062"/>
                    <a:pt x="8085" y="27038"/>
                    <a:pt x="8025" y="26991"/>
                  </a:cubicBezTo>
                  <a:cubicBezTo>
                    <a:pt x="7918" y="26919"/>
                    <a:pt x="7811" y="26848"/>
                    <a:pt x="7728" y="26776"/>
                  </a:cubicBezTo>
                  <a:cubicBezTo>
                    <a:pt x="7608" y="26693"/>
                    <a:pt x="7489" y="26598"/>
                    <a:pt x="7370" y="26490"/>
                  </a:cubicBezTo>
                  <a:lnTo>
                    <a:pt x="7263" y="26407"/>
                  </a:lnTo>
                  <a:cubicBezTo>
                    <a:pt x="7180" y="26336"/>
                    <a:pt x="7085" y="26252"/>
                    <a:pt x="7013" y="26181"/>
                  </a:cubicBezTo>
                  <a:cubicBezTo>
                    <a:pt x="6858" y="26062"/>
                    <a:pt x="6727" y="25955"/>
                    <a:pt x="6608" y="25871"/>
                  </a:cubicBezTo>
                  <a:cubicBezTo>
                    <a:pt x="6549" y="25824"/>
                    <a:pt x="6501" y="25800"/>
                    <a:pt x="6442" y="25752"/>
                  </a:cubicBezTo>
                  <a:lnTo>
                    <a:pt x="6406" y="25728"/>
                  </a:lnTo>
                  <a:cubicBezTo>
                    <a:pt x="6358" y="25693"/>
                    <a:pt x="6311" y="25645"/>
                    <a:pt x="6251" y="25621"/>
                  </a:cubicBezTo>
                  <a:cubicBezTo>
                    <a:pt x="6227" y="25609"/>
                    <a:pt x="6204" y="25586"/>
                    <a:pt x="6180" y="25574"/>
                  </a:cubicBezTo>
                  <a:cubicBezTo>
                    <a:pt x="6132" y="25550"/>
                    <a:pt x="6073" y="25514"/>
                    <a:pt x="6025" y="25467"/>
                  </a:cubicBezTo>
                  <a:lnTo>
                    <a:pt x="5823" y="25336"/>
                  </a:lnTo>
                  <a:cubicBezTo>
                    <a:pt x="5727" y="25288"/>
                    <a:pt x="5656" y="25228"/>
                    <a:pt x="5572" y="25181"/>
                  </a:cubicBezTo>
                  <a:cubicBezTo>
                    <a:pt x="5525" y="25157"/>
                    <a:pt x="5477" y="25145"/>
                    <a:pt x="5453" y="25109"/>
                  </a:cubicBezTo>
                  <a:lnTo>
                    <a:pt x="5311" y="25038"/>
                  </a:lnTo>
                  <a:cubicBezTo>
                    <a:pt x="5096" y="24907"/>
                    <a:pt x="4858" y="24764"/>
                    <a:pt x="4632" y="24657"/>
                  </a:cubicBezTo>
                  <a:cubicBezTo>
                    <a:pt x="4501" y="24574"/>
                    <a:pt x="4346" y="24502"/>
                    <a:pt x="4179" y="24431"/>
                  </a:cubicBezTo>
                  <a:cubicBezTo>
                    <a:pt x="4037" y="24359"/>
                    <a:pt x="3882" y="24312"/>
                    <a:pt x="3751" y="24252"/>
                  </a:cubicBezTo>
                  <a:cubicBezTo>
                    <a:pt x="3691" y="24240"/>
                    <a:pt x="3644" y="24204"/>
                    <a:pt x="3584" y="24193"/>
                  </a:cubicBezTo>
                  <a:cubicBezTo>
                    <a:pt x="3501" y="24157"/>
                    <a:pt x="3406" y="24133"/>
                    <a:pt x="3334" y="24097"/>
                  </a:cubicBezTo>
                  <a:cubicBezTo>
                    <a:pt x="3191" y="24038"/>
                    <a:pt x="3036" y="23978"/>
                    <a:pt x="2905" y="23919"/>
                  </a:cubicBezTo>
                  <a:lnTo>
                    <a:pt x="2858" y="23907"/>
                  </a:lnTo>
                  <a:cubicBezTo>
                    <a:pt x="2727" y="23847"/>
                    <a:pt x="2596" y="23800"/>
                    <a:pt x="2453" y="23764"/>
                  </a:cubicBezTo>
                  <a:lnTo>
                    <a:pt x="2334" y="23716"/>
                  </a:lnTo>
                  <a:lnTo>
                    <a:pt x="2215" y="23669"/>
                  </a:lnTo>
                  <a:lnTo>
                    <a:pt x="2191" y="23657"/>
                  </a:lnTo>
                  <a:cubicBezTo>
                    <a:pt x="2132" y="23645"/>
                    <a:pt x="2072" y="23609"/>
                    <a:pt x="2013" y="23585"/>
                  </a:cubicBezTo>
                  <a:lnTo>
                    <a:pt x="2001" y="23585"/>
                  </a:lnTo>
                  <a:lnTo>
                    <a:pt x="1548" y="23407"/>
                  </a:lnTo>
                  <a:cubicBezTo>
                    <a:pt x="1477" y="23371"/>
                    <a:pt x="1381" y="23359"/>
                    <a:pt x="1310" y="23323"/>
                  </a:cubicBezTo>
                  <a:cubicBezTo>
                    <a:pt x="1239" y="23312"/>
                    <a:pt x="1179" y="23288"/>
                    <a:pt x="1108" y="23264"/>
                  </a:cubicBezTo>
                  <a:lnTo>
                    <a:pt x="1108" y="23264"/>
                  </a:lnTo>
                  <a:cubicBezTo>
                    <a:pt x="1298" y="23466"/>
                    <a:pt x="1489" y="23609"/>
                    <a:pt x="1667" y="23716"/>
                  </a:cubicBezTo>
                  <a:cubicBezTo>
                    <a:pt x="1846" y="23823"/>
                    <a:pt x="2036" y="23895"/>
                    <a:pt x="2215" y="23966"/>
                  </a:cubicBezTo>
                  <a:lnTo>
                    <a:pt x="2322" y="24014"/>
                  </a:lnTo>
                  <a:cubicBezTo>
                    <a:pt x="2441" y="24062"/>
                    <a:pt x="2572" y="24121"/>
                    <a:pt x="2691" y="24169"/>
                  </a:cubicBezTo>
                  <a:lnTo>
                    <a:pt x="2751" y="24204"/>
                  </a:lnTo>
                  <a:cubicBezTo>
                    <a:pt x="2894" y="24264"/>
                    <a:pt x="3036" y="24335"/>
                    <a:pt x="3191" y="24395"/>
                  </a:cubicBezTo>
                  <a:cubicBezTo>
                    <a:pt x="3275" y="24431"/>
                    <a:pt x="3370" y="24466"/>
                    <a:pt x="3441" y="24502"/>
                  </a:cubicBezTo>
                  <a:cubicBezTo>
                    <a:pt x="3489" y="24514"/>
                    <a:pt x="3548" y="24550"/>
                    <a:pt x="3584" y="24562"/>
                  </a:cubicBezTo>
                  <a:cubicBezTo>
                    <a:pt x="3739" y="24621"/>
                    <a:pt x="3870" y="24681"/>
                    <a:pt x="4037" y="24752"/>
                  </a:cubicBezTo>
                  <a:cubicBezTo>
                    <a:pt x="4179" y="24835"/>
                    <a:pt x="4334" y="24907"/>
                    <a:pt x="4477" y="24990"/>
                  </a:cubicBezTo>
                  <a:cubicBezTo>
                    <a:pt x="4632" y="25062"/>
                    <a:pt x="4763" y="25157"/>
                    <a:pt x="4918" y="25228"/>
                  </a:cubicBezTo>
                  <a:cubicBezTo>
                    <a:pt x="5037" y="25300"/>
                    <a:pt x="5156" y="25359"/>
                    <a:pt x="5287" y="25443"/>
                  </a:cubicBezTo>
                  <a:lnTo>
                    <a:pt x="5394" y="25502"/>
                  </a:lnTo>
                  <a:cubicBezTo>
                    <a:pt x="5477" y="25562"/>
                    <a:pt x="5584" y="25609"/>
                    <a:pt x="5668" y="25657"/>
                  </a:cubicBezTo>
                  <a:lnTo>
                    <a:pt x="5715" y="25693"/>
                  </a:lnTo>
                  <a:cubicBezTo>
                    <a:pt x="5763" y="25728"/>
                    <a:pt x="5823" y="25752"/>
                    <a:pt x="5870" y="25776"/>
                  </a:cubicBezTo>
                  <a:lnTo>
                    <a:pt x="6084" y="25919"/>
                  </a:lnTo>
                  <a:lnTo>
                    <a:pt x="6120" y="25943"/>
                  </a:lnTo>
                  <a:cubicBezTo>
                    <a:pt x="6227" y="26026"/>
                    <a:pt x="6311" y="26086"/>
                    <a:pt x="6418" y="26157"/>
                  </a:cubicBezTo>
                  <a:cubicBezTo>
                    <a:pt x="6549" y="26240"/>
                    <a:pt x="6668" y="26348"/>
                    <a:pt x="6787" y="26443"/>
                  </a:cubicBezTo>
                  <a:cubicBezTo>
                    <a:pt x="6846" y="26479"/>
                    <a:pt x="6906" y="26526"/>
                    <a:pt x="6977" y="26586"/>
                  </a:cubicBezTo>
                  <a:cubicBezTo>
                    <a:pt x="7037" y="26633"/>
                    <a:pt x="7096" y="26681"/>
                    <a:pt x="7180" y="26740"/>
                  </a:cubicBezTo>
                  <a:cubicBezTo>
                    <a:pt x="7311" y="26836"/>
                    <a:pt x="7454" y="26931"/>
                    <a:pt x="7561" y="27002"/>
                  </a:cubicBezTo>
                  <a:cubicBezTo>
                    <a:pt x="7656" y="27062"/>
                    <a:pt x="7739" y="27121"/>
                    <a:pt x="7847" y="27169"/>
                  </a:cubicBezTo>
                  <a:lnTo>
                    <a:pt x="7930" y="27229"/>
                  </a:lnTo>
                  <a:lnTo>
                    <a:pt x="7966" y="27276"/>
                  </a:lnTo>
                  <a:cubicBezTo>
                    <a:pt x="7811" y="27348"/>
                    <a:pt x="7692" y="27431"/>
                    <a:pt x="7573" y="27526"/>
                  </a:cubicBezTo>
                  <a:cubicBezTo>
                    <a:pt x="7489" y="27598"/>
                    <a:pt x="7394" y="27669"/>
                    <a:pt x="7323" y="27764"/>
                  </a:cubicBezTo>
                  <a:lnTo>
                    <a:pt x="7204" y="27883"/>
                  </a:lnTo>
                  <a:cubicBezTo>
                    <a:pt x="7180" y="27907"/>
                    <a:pt x="7132" y="27943"/>
                    <a:pt x="7096" y="27967"/>
                  </a:cubicBezTo>
                  <a:lnTo>
                    <a:pt x="7013" y="28014"/>
                  </a:lnTo>
                  <a:cubicBezTo>
                    <a:pt x="6918" y="28062"/>
                    <a:pt x="6835" y="28086"/>
                    <a:pt x="6727" y="28134"/>
                  </a:cubicBezTo>
                  <a:cubicBezTo>
                    <a:pt x="6680" y="28145"/>
                    <a:pt x="6656" y="28157"/>
                    <a:pt x="6608" y="28157"/>
                  </a:cubicBezTo>
                  <a:cubicBezTo>
                    <a:pt x="6585" y="28157"/>
                    <a:pt x="6549" y="28181"/>
                    <a:pt x="6537" y="28181"/>
                  </a:cubicBezTo>
                  <a:lnTo>
                    <a:pt x="6323" y="28181"/>
                  </a:lnTo>
                  <a:cubicBezTo>
                    <a:pt x="6061" y="28145"/>
                    <a:pt x="5823" y="28122"/>
                    <a:pt x="5608" y="28086"/>
                  </a:cubicBezTo>
                  <a:cubicBezTo>
                    <a:pt x="5418" y="28038"/>
                    <a:pt x="5227" y="27979"/>
                    <a:pt x="4989" y="27907"/>
                  </a:cubicBezTo>
                  <a:lnTo>
                    <a:pt x="4930" y="27895"/>
                  </a:lnTo>
                  <a:cubicBezTo>
                    <a:pt x="4870" y="27883"/>
                    <a:pt x="4810" y="27848"/>
                    <a:pt x="4751" y="27824"/>
                  </a:cubicBezTo>
                  <a:cubicBezTo>
                    <a:pt x="4465" y="27705"/>
                    <a:pt x="4179" y="27562"/>
                    <a:pt x="3918" y="27431"/>
                  </a:cubicBezTo>
                  <a:lnTo>
                    <a:pt x="3810" y="27395"/>
                  </a:lnTo>
                  <a:cubicBezTo>
                    <a:pt x="3489" y="27229"/>
                    <a:pt x="3144" y="27062"/>
                    <a:pt x="2810" y="26895"/>
                  </a:cubicBezTo>
                  <a:lnTo>
                    <a:pt x="2798" y="26895"/>
                  </a:lnTo>
                  <a:cubicBezTo>
                    <a:pt x="2572" y="26800"/>
                    <a:pt x="2370" y="26681"/>
                    <a:pt x="2143" y="26574"/>
                  </a:cubicBezTo>
                  <a:lnTo>
                    <a:pt x="1846" y="26419"/>
                  </a:lnTo>
                  <a:cubicBezTo>
                    <a:pt x="1786" y="26395"/>
                    <a:pt x="1727" y="26359"/>
                    <a:pt x="1667" y="26324"/>
                  </a:cubicBezTo>
                  <a:lnTo>
                    <a:pt x="1584" y="26276"/>
                  </a:lnTo>
                  <a:cubicBezTo>
                    <a:pt x="1465" y="26217"/>
                    <a:pt x="1346" y="26145"/>
                    <a:pt x="1203" y="26050"/>
                  </a:cubicBezTo>
                  <a:cubicBezTo>
                    <a:pt x="1143" y="26002"/>
                    <a:pt x="1108" y="25978"/>
                    <a:pt x="1060" y="25943"/>
                  </a:cubicBezTo>
                  <a:lnTo>
                    <a:pt x="1000" y="25883"/>
                  </a:lnTo>
                  <a:cubicBezTo>
                    <a:pt x="953" y="25848"/>
                    <a:pt x="929" y="25800"/>
                    <a:pt x="893" y="25752"/>
                  </a:cubicBezTo>
                  <a:cubicBezTo>
                    <a:pt x="834" y="25645"/>
                    <a:pt x="774" y="25538"/>
                    <a:pt x="715" y="25455"/>
                  </a:cubicBezTo>
                  <a:cubicBezTo>
                    <a:pt x="667" y="25347"/>
                    <a:pt x="631" y="25240"/>
                    <a:pt x="584" y="25157"/>
                  </a:cubicBezTo>
                  <a:lnTo>
                    <a:pt x="489" y="24931"/>
                  </a:lnTo>
                  <a:lnTo>
                    <a:pt x="477" y="24883"/>
                  </a:lnTo>
                  <a:cubicBezTo>
                    <a:pt x="453" y="24812"/>
                    <a:pt x="417" y="24728"/>
                    <a:pt x="405" y="24657"/>
                  </a:cubicBezTo>
                  <a:cubicBezTo>
                    <a:pt x="393" y="24585"/>
                    <a:pt x="369" y="24514"/>
                    <a:pt x="358" y="24454"/>
                  </a:cubicBezTo>
                  <a:lnTo>
                    <a:pt x="358" y="24443"/>
                  </a:lnTo>
                  <a:lnTo>
                    <a:pt x="358" y="24419"/>
                  </a:lnTo>
                  <a:cubicBezTo>
                    <a:pt x="358" y="24383"/>
                    <a:pt x="346" y="24359"/>
                    <a:pt x="346" y="24324"/>
                  </a:cubicBezTo>
                  <a:lnTo>
                    <a:pt x="334" y="24204"/>
                  </a:lnTo>
                  <a:lnTo>
                    <a:pt x="334" y="24002"/>
                  </a:lnTo>
                  <a:lnTo>
                    <a:pt x="334" y="23823"/>
                  </a:lnTo>
                  <a:lnTo>
                    <a:pt x="334" y="23776"/>
                  </a:lnTo>
                  <a:cubicBezTo>
                    <a:pt x="334" y="23740"/>
                    <a:pt x="334" y="23716"/>
                    <a:pt x="346" y="23681"/>
                  </a:cubicBezTo>
                  <a:lnTo>
                    <a:pt x="358" y="23585"/>
                  </a:lnTo>
                  <a:cubicBezTo>
                    <a:pt x="369" y="23538"/>
                    <a:pt x="393" y="23478"/>
                    <a:pt x="405" y="23431"/>
                  </a:cubicBezTo>
                  <a:cubicBezTo>
                    <a:pt x="417" y="23383"/>
                    <a:pt x="429" y="23347"/>
                    <a:pt x="453" y="23288"/>
                  </a:cubicBezTo>
                  <a:cubicBezTo>
                    <a:pt x="489" y="23181"/>
                    <a:pt x="524" y="23085"/>
                    <a:pt x="572" y="23002"/>
                  </a:cubicBezTo>
                  <a:cubicBezTo>
                    <a:pt x="608" y="22931"/>
                    <a:pt x="643" y="22847"/>
                    <a:pt x="679" y="22776"/>
                  </a:cubicBezTo>
                  <a:cubicBezTo>
                    <a:pt x="715" y="22752"/>
                    <a:pt x="727" y="22704"/>
                    <a:pt x="762" y="22669"/>
                  </a:cubicBezTo>
                  <a:cubicBezTo>
                    <a:pt x="774" y="22657"/>
                    <a:pt x="786" y="22633"/>
                    <a:pt x="822" y="22609"/>
                  </a:cubicBezTo>
                  <a:cubicBezTo>
                    <a:pt x="846" y="22597"/>
                    <a:pt x="870" y="22573"/>
                    <a:pt x="893" y="22550"/>
                  </a:cubicBezTo>
                  <a:cubicBezTo>
                    <a:pt x="941" y="22526"/>
                    <a:pt x="965" y="22502"/>
                    <a:pt x="1012" y="22490"/>
                  </a:cubicBezTo>
                  <a:cubicBezTo>
                    <a:pt x="1060" y="22478"/>
                    <a:pt x="1096" y="22466"/>
                    <a:pt x="1143" y="22430"/>
                  </a:cubicBezTo>
                  <a:cubicBezTo>
                    <a:pt x="1286" y="22383"/>
                    <a:pt x="1405" y="22359"/>
                    <a:pt x="1524" y="22347"/>
                  </a:cubicBezTo>
                  <a:cubicBezTo>
                    <a:pt x="1620" y="22323"/>
                    <a:pt x="1727" y="22311"/>
                    <a:pt x="1822" y="22299"/>
                  </a:cubicBezTo>
                  <a:close/>
                  <a:moveTo>
                    <a:pt x="18848" y="21537"/>
                  </a:moveTo>
                  <a:cubicBezTo>
                    <a:pt x="18860" y="21537"/>
                    <a:pt x="18860" y="21537"/>
                    <a:pt x="18872" y="21549"/>
                  </a:cubicBezTo>
                  <a:cubicBezTo>
                    <a:pt x="18884" y="21549"/>
                    <a:pt x="18907" y="21573"/>
                    <a:pt x="18919" y="21573"/>
                  </a:cubicBezTo>
                  <a:cubicBezTo>
                    <a:pt x="18931" y="21585"/>
                    <a:pt x="18943" y="21585"/>
                    <a:pt x="18967" y="21597"/>
                  </a:cubicBezTo>
                  <a:lnTo>
                    <a:pt x="19003" y="21645"/>
                  </a:lnTo>
                  <a:cubicBezTo>
                    <a:pt x="19027" y="21657"/>
                    <a:pt x="19038" y="21692"/>
                    <a:pt x="19050" y="21704"/>
                  </a:cubicBezTo>
                  <a:cubicBezTo>
                    <a:pt x="19086" y="21752"/>
                    <a:pt x="19098" y="21776"/>
                    <a:pt x="19122" y="21823"/>
                  </a:cubicBezTo>
                  <a:cubicBezTo>
                    <a:pt x="19158" y="21895"/>
                    <a:pt x="19205" y="21966"/>
                    <a:pt x="19229" y="22061"/>
                  </a:cubicBezTo>
                  <a:cubicBezTo>
                    <a:pt x="19265" y="22145"/>
                    <a:pt x="19277" y="22240"/>
                    <a:pt x="19300" y="22323"/>
                  </a:cubicBezTo>
                  <a:lnTo>
                    <a:pt x="19348" y="22645"/>
                  </a:lnTo>
                  <a:lnTo>
                    <a:pt x="19348" y="22657"/>
                  </a:lnTo>
                  <a:lnTo>
                    <a:pt x="19348" y="22788"/>
                  </a:lnTo>
                  <a:cubicBezTo>
                    <a:pt x="19336" y="23002"/>
                    <a:pt x="19336" y="23228"/>
                    <a:pt x="19324" y="23442"/>
                  </a:cubicBezTo>
                  <a:lnTo>
                    <a:pt x="19324" y="23478"/>
                  </a:lnTo>
                  <a:cubicBezTo>
                    <a:pt x="19324" y="23538"/>
                    <a:pt x="19300" y="23597"/>
                    <a:pt x="19288" y="23669"/>
                  </a:cubicBezTo>
                  <a:lnTo>
                    <a:pt x="19288" y="23681"/>
                  </a:lnTo>
                  <a:lnTo>
                    <a:pt x="19288" y="23716"/>
                  </a:lnTo>
                  <a:lnTo>
                    <a:pt x="19241" y="23895"/>
                  </a:lnTo>
                  <a:cubicBezTo>
                    <a:pt x="19229" y="23954"/>
                    <a:pt x="19217" y="24014"/>
                    <a:pt x="19205" y="24062"/>
                  </a:cubicBezTo>
                  <a:lnTo>
                    <a:pt x="19205" y="24074"/>
                  </a:lnTo>
                  <a:cubicBezTo>
                    <a:pt x="19181" y="24109"/>
                    <a:pt x="19158" y="24169"/>
                    <a:pt x="19146" y="24216"/>
                  </a:cubicBezTo>
                  <a:cubicBezTo>
                    <a:pt x="19122" y="24264"/>
                    <a:pt x="19098" y="24312"/>
                    <a:pt x="19086" y="24335"/>
                  </a:cubicBezTo>
                  <a:cubicBezTo>
                    <a:pt x="19003" y="24490"/>
                    <a:pt x="18919" y="24621"/>
                    <a:pt x="18848" y="24752"/>
                  </a:cubicBezTo>
                  <a:cubicBezTo>
                    <a:pt x="18765" y="24871"/>
                    <a:pt x="18693" y="25002"/>
                    <a:pt x="18622" y="25145"/>
                  </a:cubicBezTo>
                  <a:cubicBezTo>
                    <a:pt x="18574" y="25216"/>
                    <a:pt x="18526" y="25288"/>
                    <a:pt x="18503" y="25383"/>
                  </a:cubicBezTo>
                  <a:cubicBezTo>
                    <a:pt x="18407" y="25562"/>
                    <a:pt x="18312" y="25740"/>
                    <a:pt x="18205" y="25895"/>
                  </a:cubicBezTo>
                  <a:lnTo>
                    <a:pt x="18193" y="25919"/>
                  </a:lnTo>
                  <a:lnTo>
                    <a:pt x="18169" y="25931"/>
                  </a:lnTo>
                  <a:lnTo>
                    <a:pt x="18157" y="25943"/>
                  </a:lnTo>
                  <a:cubicBezTo>
                    <a:pt x="18145" y="25955"/>
                    <a:pt x="18145" y="25955"/>
                    <a:pt x="18145" y="25978"/>
                  </a:cubicBezTo>
                  <a:lnTo>
                    <a:pt x="18134" y="25990"/>
                  </a:lnTo>
                  <a:cubicBezTo>
                    <a:pt x="18050" y="26109"/>
                    <a:pt x="17967" y="26217"/>
                    <a:pt x="17895" y="26300"/>
                  </a:cubicBezTo>
                  <a:cubicBezTo>
                    <a:pt x="17788" y="26407"/>
                    <a:pt x="17681" y="26526"/>
                    <a:pt x="17562" y="26657"/>
                  </a:cubicBezTo>
                  <a:lnTo>
                    <a:pt x="17431" y="26788"/>
                  </a:lnTo>
                  <a:lnTo>
                    <a:pt x="17217" y="27002"/>
                  </a:lnTo>
                  <a:cubicBezTo>
                    <a:pt x="17098" y="27133"/>
                    <a:pt x="16979" y="27252"/>
                    <a:pt x="16883" y="27383"/>
                  </a:cubicBezTo>
                  <a:cubicBezTo>
                    <a:pt x="16776" y="27526"/>
                    <a:pt x="16669" y="27657"/>
                    <a:pt x="16562" y="27800"/>
                  </a:cubicBezTo>
                  <a:lnTo>
                    <a:pt x="16431" y="27979"/>
                  </a:lnTo>
                  <a:cubicBezTo>
                    <a:pt x="16383" y="28062"/>
                    <a:pt x="16324" y="28134"/>
                    <a:pt x="16288" y="28193"/>
                  </a:cubicBezTo>
                  <a:cubicBezTo>
                    <a:pt x="16181" y="28336"/>
                    <a:pt x="16074" y="28455"/>
                    <a:pt x="15967" y="28574"/>
                  </a:cubicBezTo>
                  <a:cubicBezTo>
                    <a:pt x="15883" y="28681"/>
                    <a:pt x="15788" y="28753"/>
                    <a:pt x="15717" y="28848"/>
                  </a:cubicBezTo>
                  <a:cubicBezTo>
                    <a:pt x="15669" y="28872"/>
                    <a:pt x="15645" y="28919"/>
                    <a:pt x="15598" y="28955"/>
                  </a:cubicBezTo>
                  <a:cubicBezTo>
                    <a:pt x="15574" y="28979"/>
                    <a:pt x="15538" y="28991"/>
                    <a:pt x="15514" y="29015"/>
                  </a:cubicBezTo>
                  <a:lnTo>
                    <a:pt x="15490" y="29026"/>
                  </a:lnTo>
                  <a:cubicBezTo>
                    <a:pt x="15431" y="29050"/>
                    <a:pt x="15395" y="29086"/>
                    <a:pt x="15336" y="29110"/>
                  </a:cubicBezTo>
                  <a:cubicBezTo>
                    <a:pt x="15276" y="29146"/>
                    <a:pt x="15228" y="29157"/>
                    <a:pt x="15169" y="29193"/>
                  </a:cubicBezTo>
                  <a:cubicBezTo>
                    <a:pt x="15121" y="29205"/>
                    <a:pt x="15062" y="29217"/>
                    <a:pt x="15014" y="29229"/>
                  </a:cubicBezTo>
                  <a:cubicBezTo>
                    <a:pt x="14978" y="29253"/>
                    <a:pt x="14931" y="29265"/>
                    <a:pt x="14871" y="29265"/>
                  </a:cubicBezTo>
                  <a:cubicBezTo>
                    <a:pt x="14764" y="29277"/>
                    <a:pt x="14645" y="29288"/>
                    <a:pt x="14538" y="29312"/>
                  </a:cubicBezTo>
                  <a:cubicBezTo>
                    <a:pt x="14466" y="29312"/>
                    <a:pt x="14395" y="29324"/>
                    <a:pt x="14300" y="29324"/>
                  </a:cubicBezTo>
                  <a:lnTo>
                    <a:pt x="14240" y="29324"/>
                  </a:lnTo>
                  <a:cubicBezTo>
                    <a:pt x="14216" y="29324"/>
                    <a:pt x="14169" y="29324"/>
                    <a:pt x="14145" y="29312"/>
                  </a:cubicBezTo>
                  <a:cubicBezTo>
                    <a:pt x="14109" y="29312"/>
                    <a:pt x="14097" y="29288"/>
                    <a:pt x="14062" y="29288"/>
                  </a:cubicBezTo>
                  <a:cubicBezTo>
                    <a:pt x="14026" y="29277"/>
                    <a:pt x="13978" y="29265"/>
                    <a:pt x="13931" y="29229"/>
                  </a:cubicBezTo>
                  <a:lnTo>
                    <a:pt x="13847" y="29193"/>
                  </a:lnTo>
                  <a:cubicBezTo>
                    <a:pt x="13800" y="29157"/>
                    <a:pt x="13752" y="29134"/>
                    <a:pt x="13704" y="29086"/>
                  </a:cubicBezTo>
                  <a:cubicBezTo>
                    <a:pt x="13681" y="29074"/>
                    <a:pt x="13645" y="29038"/>
                    <a:pt x="13633" y="29026"/>
                  </a:cubicBezTo>
                  <a:cubicBezTo>
                    <a:pt x="13585" y="28991"/>
                    <a:pt x="13562" y="28967"/>
                    <a:pt x="13514" y="28931"/>
                  </a:cubicBezTo>
                  <a:cubicBezTo>
                    <a:pt x="13585" y="28800"/>
                    <a:pt x="13681" y="28669"/>
                    <a:pt x="13752" y="28550"/>
                  </a:cubicBezTo>
                  <a:cubicBezTo>
                    <a:pt x="13800" y="28479"/>
                    <a:pt x="13847" y="28395"/>
                    <a:pt x="13883" y="28312"/>
                  </a:cubicBezTo>
                  <a:lnTo>
                    <a:pt x="14026" y="28086"/>
                  </a:lnTo>
                  <a:cubicBezTo>
                    <a:pt x="14121" y="27919"/>
                    <a:pt x="14216" y="27764"/>
                    <a:pt x="14324" y="27610"/>
                  </a:cubicBezTo>
                  <a:cubicBezTo>
                    <a:pt x="14395" y="27502"/>
                    <a:pt x="14466" y="27407"/>
                    <a:pt x="14538" y="27312"/>
                  </a:cubicBezTo>
                  <a:cubicBezTo>
                    <a:pt x="14597" y="27241"/>
                    <a:pt x="14657" y="27181"/>
                    <a:pt x="14716" y="27110"/>
                  </a:cubicBezTo>
                  <a:lnTo>
                    <a:pt x="14776" y="27050"/>
                  </a:lnTo>
                  <a:cubicBezTo>
                    <a:pt x="14800" y="27026"/>
                    <a:pt x="14812" y="27002"/>
                    <a:pt x="14836" y="26991"/>
                  </a:cubicBezTo>
                  <a:cubicBezTo>
                    <a:pt x="14931" y="26895"/>
                    <a:pt x="15002" y="26812"/>
                    <a:pt x="15097" y="26705"/>
                  </a:cubicBezTo>
                  <a:cubicBezTo>
                    <a:pt x="15348" y="26431"/>
                    <a:pt x="15598" y="26169"/>
                    <a:pt x="15836" y="25871"/>
                  </a:cubicBezTo>
                  <a:cubicBezTo>
                    <a:pt x="15943" y="25752"/>
                    <a:pt x="16050" y="25621"/>
                    <a:pt x="16145" y="25478"/>
                  </a:cubicBezTo>
                  <a:cubicBezTo>
                    <a:pt x="16264" y="25336"/>
                    <a:pt x="16407" y="25169"/>
                    <a:pt x="16538" y="25026"/>
                  </a:cubicBezTo>
                  <a:cubicBezTo>
                    <a:pt x="16717" y="24824"/>
                    <a:pt x="16895" y="24633"/>
                    <a:pt x="17086" y="24454"/>
                  </a:cubicBezTo>
                  <a:lnTo>
                    <a:pt x="17098" y="24443"/>
                  </a:lnTo>
                  <a:cubicBezTo>
                    <a:pt x="17193" y="24347"/>
                    <a:pt x="17300" y="24264"/>
                    <a:pt x="17383" y="24169"/>
                  </a:cubicBezTo>
                  <a:cubicBezTo>
                    <a:pt x="17479" y="24085"/>
                    <a:pt x="17574" y="23978"/>
                    <a:pt x="17681" y="23847"/>
                  </a:cubicBezTo>
                  <a:lnTo>
                    <a:pt x="17693" y="23835"/>
                  </a:lnTo>
                  <a:lnTo>
                    <a:pt x="18015" y="23478"/>
                  </a:lnTo>
                  <a:cubicBezTo>
                    <a:pt x="18110" y="23359"/>
                    <a:pt x="18217" y="23216"/>
                    <a:pt x="18312" y="23073"/>
                  </a:cubicBezTo>
                  <a:cubicBezTo>
                    <a:pt x="18396" y="22942"/>
                    <a:pt x="18455" y="22788"/>
                    <a:pt x="18526" y="22645"/>
                  </a:cubicBezTo>
                  <a:cubicBezTo>
                    <a:pt x="18610" y="22478"/>
                    <a:pt x="18669" y="22323"/>
                    <a:pt x="18729" y="22169"/>
                  </a:cubicBezTo>
                  <a:lnTo>
                    <a:pt x="18729" y="22169"/>
                  </a:lnTo>
                  <a:cubicBezTo>
                    <a:pt x="18646" y="22228"/>
                    <a:pt x="18574" y="22288"/>
                    <a:pt x="18503" y="22323"/>
                  </a:cubicBezTo>
                  <a:cubicBezTo>
                    <a:pt x="18396" y="22407"/>
                    <a:pt x="18288" y="22478"/>
                    <a:pt x="18205" y="22561"/>
                  </a:cubicBezTo>
                  <a:cubicBezTo>
                    <a:pt x="18098" y="22669"/>
                    <a:pt x="17991" y="22776"/>
                    <a:pt x="17907" y="22895"/>
                  </a:cubicBezTo>
                  <a:cubicBezTo>
                    <a:pt x="17872" y="22942"/>
                    <a:pt x="17848" y="22966"/>
                    <a:pt x="17812" y="23014"/>
                  </a:cubicBezTo>
                  <a:cubicBezTo>
                    <a:pt x="17657" y="23192"/>
                    <a:pt x="17491" y="23371"/>
                    <a:pt x="17324" y="23538"/>
                  </a:cubicBezTo>
                  <a:lnTo>
                    <a:pt x="17217" y="23633"/>
                  </a:lnTo>
                  <a:cubicBezTo>
                    <a:pt x="17074" y="23788"/>
                    <a:pt x="16907" y="23931"/>
                    <a:pt x="16764" y="24074"/>
                  </a:cubicBezTo>
                  <a:cubicBezTo>
                    <a:pt x="16705" y="24109"/>
                    <a:pt x="16657" y="24169"/>
                    <a:pt x="16598" y="24216"/>
                  </a:cubicBezTo>
                  <a:cubicBezTo>
                    <a:pt x="16348" y="24454"/>
                    <a:pt x="16086" y="24728"/>
                    <a:pt x="15836" y="25050"/>
                  </a:cubicBezTo>
                  <a:cubicBezTo>
                    <a:pt x="15812" y="25097"/>
                    <a:pt x="15764" y="25145"/>
                    <a:pt x="15729" y="25181"/>
                  </a:cubicBezTo>
                  <a:cubicBezTo>
                    <a:pt x="15657" y="25288"/>
                    <a:pt x="15574" y="25395"/>
                    <a:pt x="15490" y="25478"/>
                  </a:cubicBezTo>
                  <a:cubicBezTo>
                    <a:pt x="15359" y="25645"/>
                    <a:pt x="15252" y="25764"/>
                    <a:pt x="15157" y="25883"/>
                  </a:cubicBezTo>
                  <a:cubicBezTo>
                    <a:pt x="15133" y="25895"/>
                    <a:pt x="15121" y="25919"/>
                    <a:pt x="15121" y="25931"/>
                  </a:cubicBezTo>
                  <a:lnTo>
                    <a:pt x="15109" y="25955"/>
                  </a:lnTo>
                  <a:lnTo>
                    <a:pt x="15097" y="25978"/>
                  </a:lnTo>
                  <a:lnTo>
                    <a:pt x="15074" y="25990"/>
                  </a:lnTo>
                  <a:lnTo>
                    <a:pt x="15038" y="26038"/>
                  </a:lnTo>
                  <a:lnTo>
                    <a:pt x="14990" y="26074"/>
                  </a:lnTo>
                  <a:cubicBezTo>
                    <a:pt x="14931" y="26133"/>
                    <a:pt x="14871" y="26217"/>
                    <a:pt x="14812" y="26276"/>
                  </a:cubicBezTo>
                  <a:cubicBezTo>
                    <a:pt x="14752" y="26336"/>
                    <a:pt x="14693" y="26407"/>
                    <a:pt x="14633" y="26467"/>
                  </a:cubicBezTo>
                  <a:lnTo>
                    <a:pt x="14597" y="26514"/>
                  </a:lnTo>
                  <a:cubicBezTo>
                    <a:pt x="14502" y="26633"/>
                    <a:pt x="14383" y="26764"/>
                    <a:pt x="14276" y="26895"/>
                  </a:cubicBezTo>
                  <a:cubicBezTo>
                    <a:pt x="14169" y="27026"/>
                    <a:pt x="14050" y="27193"/>
                    <a:pt x="13943" y="27360"/>
                  </a:cubicBezTo>
                  <a:cubicBezTo>
                    <a:pt x="13847" y="27526"/>
                    <a:pt x="13740" y="27705"/>
                    <a:pt x="13633" y="27883"/>
                  </a:cubicBezTo>
                  <a:cubicBezTo>
                    <a:pt x="13562" y="28003"/>
                    <a:pt x="13490" y="28134"/>
                    <a:pt x="13407" y="28253"/>
                  </a:cubicBezTo>
                  <a:cubicBezTo>
                    <a:pt x="13347" y="28372"/>
                    <a:pt x="13276" y="28479"/>
                    <a:pt x="13216" y="28598"/>
                  </a:cubicBezTo>
                  <a:lnTo>
                    <a:pt x="13216" y="28574"/>
                  </a:lnTo>
                  <a:cubicBezTo>
                    <a:pt x="13216" y="28550"/>
                    <a:pt x="13204" y="28538"/>
                    <a:pt x="13204" y="28503"/>
                  </a:cubicBezTo>
                  <a:cubicBezTo>
                    <a:pt x="13192" y="28443"/>
                    <a:pt x="13192" y="28384"/>
                    <a:pt x="13169" y="28324"/>
                  </a:cubicBezTo>
                  <a:cubicBezTo>
                    <a:pt x="13169" y="28276"/>
                    <a:pt x="13157" y="28217"/>
                    <a:pt x="13157" y="28181"/>
                  </a:cubicBezTo>
                  <a:cubicBezTo>
                    <a:pt x="13145" y="27919"/>
                    <a:pt x="13145" y="27669"/>
                    <a:pt x="13157" y="27407"/>
                  </a:cubicBezTo>
                  <a:lnTo>
                    <a:pt x="13157" y="27383"/>
                  </a:lnTo>
                  <a:cubicBezTo>
                    <a:pt x="13157" y="27324"/>
                    <a:pt x="13169" y="27264"/>
                    <a:pt x="13169" y="27229"/>
                  </a:cubicBezTo>
                  <a:cubicBezTo>
                    <a:pt x="13192" y="27169"/>
                    <a:pt x="13192" y="27086"/>
                    <a:pt x="13204" y="27026"/>
                  </a:cubicBezTo>
                  <a:cubicBezTo>
                    <a:pt x="13312" y="26538"/>
                    <a:pt x="13454" y="25895"/>
                    <a:pt x="13669" y="25264"/>
                  </a:cubicBezTo>
                  <a:lnTo>
                    <a:pt x="13681" y="25205"/>
                  </a:lnTo>
                  <a:cubicBezTo>
                    <a:pt x="13693" y="25157"/>
                    <a:pt x="13704" y="25121"/>
                    <a:pt x="13728" y="25086"/>
                  </a:cubicBezTo>
                  <a:lnTo>
                    <a:pt x="13752" y="24990"/>
                  </a:lnTo>
                  <a:lnTo>
                    <a:pt x="13788" y="24907"/>
                  </a:lnTo>
                  <a:lnTo>
                    <a:pt x="13919" y="24633"/>
                  </a:lnTo>
                  <a:lnTo>
                    <a:pt x="13931" y="24609"/>
                  </a:lnTo>
                  <a:lnTo>
                    <a:pt x="13943" y="24574"/>
                  </a:lnTo>
                  <a:cubicBezTo>
                    <a:pt x="13966" y="24550"/>
                    <a:pt x="13978" y="24514"/>
                    <a:pt x="13990" y="24502"/>
                  </a:cubicBezTo>
                  <a:lnTo>
                    <a:pt x="14038" y="24443"/>
                  </a:lnTo>
                  <a:lnTo>
                    <a:pt x="14062" y="24383"/>
                  </a:lnTo>
                  <a:lnTo>
                    <a:pt x="14085" y="24371"/>
                  </a:lnTo>
                  <a:lnTo>
                    <a:pt x="14097" y="24347"/>
                  </a:lnTo>
                  <a:cubicBezTo>
                    <a:pt x="14097" y="24347"/>
                    <a:pt x="14097" y="24335"/>
                    <a:pt x="14109" y="24335"/>
                  </a:cubicBezTo>
                  <a:lnTo>
                    <a:pt x="14121" y="24324"/>
                  </a:lnTo>
                  <a:lnTo>
                    <a:pt x="14145" y="24312"/>
                  </a:lnTo>
                  <a:lnTo>
                    <a:pt x="14145" y="24288"/>
                  </a:lnTo>
                  <a:lnTo>
                    <a:pt x="14157" y="24276"/>
                  </a:lnTo>
                  <a:lnTo>
                    <a:pt x="14157" y="24264"/>
                  </a:lnTo>
                  <a:cubicBezTo>
                    <a:pt x="14169" y="24228"/>
                    <a:pt x="14205" y="24204"/>
                    <a:pt x="14216" y="24169"/>
                  </a:cubicBezTo>
                  <a:cubicBezTo>
                    <a:pt x="14324" y="24026"/>
                    <a:pt x="14419" y="23895"/>
                    <a:pt x="14514" y="23788"/>
                  </a:cubicBezTo>
                  <a:cubicBezTo>
                    <a:pt x="14574" y="23716"/>
                    <a:pt x="14633" y="23657"/>
                    <a:pt x="14705" y="23597"/>
                  </a:cubicBezTo>
                  <a:cubicBezTo>
                    <a:pt x="14764" y="23538"/>
                    <a:pt x="14836" y="23478"/>
                    <a:pt x="14895" y="23419"/>
                  </a:cubicBezTo>
                  <a:lnTo>
                    <a:pt x="14978" y="23359"/>
                  </a:lnTo>
                  <a:lnTo>
                    <a:pt x="15050" y="23300"/>
                  </a:lnTo>
                  <a:cubicBezTo>
                    <a:pt x="15074" y="23264"/>
                    <a:pt x="15109" y="23252"/>
                    <a:pt x="15157" y="23216"/>
                  </a:cubicBezTo>
                  <a:lnTo>
                    <a:pt x="15181" y="23192"/>
                  </a:lnTo>
                  <a:cubicBezTo>
                    <a:pt x="15240" y="23145"/>
                    <a:pt x="15300" y="23121"/>
                    <a:pt x="15371" y="23073"/>
                  </a:cubicBezTo>
                  <a:cubicBezTo>
                    <a:pt x="15431" y="23038"/>
                    <a:pt x="15514" y="23002"/>
                    <a:pt x="15574" y="22966"/>
                  </a:cubicBezTo>
                  <a:lnTo>
                    <a:pt x="15633" y="22942"/>
                  </a:lnTo>
                  <a:cubicBezTo>
                    <a:pt x="15729" y="22883"/>
                    <a:pt x="15848" y="22823"/>
                    <a:pt x="15955" y="22764"/>
                  </a:cubicBezTo>
                  <a:cubicBezTo>
                    <a:pt x="16074" y="22704"/>
                    <a:pt x="16193" y="22621"/>
                    <a:pt x="16300" y="22561"/>
                  </a:cubicBezTo>
                  <a:cubicBezTo>
                    <a:pt x="16443" y="22478"/>
                    <a:pt x="16598" y="22407"/>
                    <a:pt x="16741" y="22311"/>
                  </a:cubicBezTo>
                  <a:cubicBezTo>
                    <a:pt x="17002" y="22192"/>
                    <a:pt x="17264" y="22073"/>
                    <a:pt x="17514" y="21966"/>
                  </a:cubicBezTo>
                  <a:lnTo>
                    <a:pt x="17622" y="21930"/>
                  </a:lnTo>
                  <a:cubicBezTo>
                    <a:pt x="17753" y="21871"/>
                    <a:pt x="17895" y="21823"/>
                    <a:pt x="18038" y="21764"/>
                  </a:cubicBezTo>
                  <a:cubicBezTo>
                    <a:pt x="18098" y="21752"/>
                    <a:pt x="18157" y="21716"/>
                    <a:pt x="18205" y="21704"/>
                  </a:cubicBezTo>
                  <a:cubicBezTo>
                    <a:pt x="18288" y="21668"/>
                    <a:pt x="18384" y="21633"/>
                    <a:pt x="18455" y="21597"/>
                  </a:cubicBezTo>
                  <a:lnTo>
                    <a:pt x="18586" y="21549"/>
                  </a:lnTo>
                  <a:cubicBezTo>
                    <a:pt x="18634" y="21549"/>
                    <a:pt x="18681" y="21537"/>
                    <a:pt x="18705" y="21537"/>
                  </a:cubicBezTo>
                  <a:close/>
                  <a:moveTo>
                    <a:pt x="6531" y="1"/>
                  </a:moveTo>
                  <a:cubicBezTo>
                    <a:pt x="6438" y="1"/>
                    <a:pt x="6341" y="15"/>
                    <a:pt x="6251" y="23"/>
                  </a:cubicBezTo>
                  <a:cubicBezTo>
                    <a:pt x="6084" y="35"/>
                    <a:pt x="5942" y="59"/>
                    <a:pt x="5787" y="106"/>
                  </a:cubicBezTo>
                  <a:cubicBezTo>
                    <a:pt x="5668" y="154"/>
                    <a:pt x="5549" y="202"/>
                    <a:pt x="5430" y="273"/>
                  </a:cubicBezTo>
                  <a:cubicBezTo>
                    <a:pt x="5215" y="404"/>
                    <a:pt x="5037" y="594"/>
                    <a:pt x="4894" y="833"/>
                  </a:cubicBezTo>
                  <a:cubicBezTo>
                    <a:pt x="4822" y="952"/>
                    <a:pt x="4763" y="1094"/>
                    <a:pt x="4715" y="1237"/>
                  </a:cubicBezTo>
                  <a:cubicBezTo>
                    <a:pt x="4691" y="1309"/>
                    <a:pt x="4680" y="1404"/>
                    <a:pt x="4644" y="1475"/>
                  </a:cubicBezTo>
                  <a:cubicBezTo>
                    <a:pt x="4620" y="1583"/>
                    <a:pt x="4596" y="1690"/>
                    <a:pt x="4596" y="1785"/>
                  </a:cubicBezTo>
                  <a:cubicBezTo>
                    <a:pt x="4584" y="1999"/>
                    <a:pt x="4584" y="2202"/>
                    <a:pt x="4584" y="2416"/>
                  </a:cubicBezTo>
                  <a:lnTo>
                    <a:pt x="4584" y="3059"/>
                  </a:lnTo>
                  <a:cubicBezTo>
                    <a:pt x="4584" y="3488"/>
                    <a:pt x="4572" y="3916"/>
                    <a:pt x="4572" y="4345"/>
                  </a:cubicBezTo>
                  <a:lnTo>
                    <a:pt x="4572" y="5035"/>
                  </a:lnTo>
                  <a:cubicBezTo>
                    <a:pt x="4572" y="5238"/>
                    <a:pt x="4584" y="5464"/>
                    <a:pt x="4596" y="5678"/>
                  </a:cubicBezTo>
                  <a:cubicBezTo>
                    <a:pt x="4620" y="5797"/>
                    <a:pt x="4620" y="5917"/>
                    <a:pt x="4632" y="6036"/>
                  </a:cubicBezTo>
                  <a:cubicBezTo>
                    <a:pt x="4644" y="6131"/>
                    <a:pt x="4656" y="6238"/>
                    <a:pt x="4691" y="6345"/>
                  </a:cubicBezTo>
                  <a:cubicBezTo>
                    <a:pt x="4703" y="6452"/>
                    <a:pt x="4739" y="6548"/>
                    <a:pt x="4763" y="6655"/>
                  </a:cubicBezTo>
                  <a:cubicBezTo>
                    <a:pt x="4799" y="6762"/>
                    <a:pt x="4822" y="6869"/>
                    <a:pt x="4870" y="6964"/>
                  </a:cubicBezTo>
                  <a:cubicBezTo>
                    <a:pt x="4894" y="7071"/>
                    <a:pt x="4941" y="7179"/>
                    <a:pt x="4989" y="7286"/>
                  </a:cubicBezTo>
                  <a:cubicBezTo>
                    <a:pt x="5049" y="7429"/>
                    <a:pt x="5120" y="7560"/>
                    <a:pt x="5215" y="7702"/>
                  </a:cubicBezTo>
                  <a:cubicBezTo>
                    <a:pt x="5287" y="7798"/>
                    <a:pt x="5358" y="7893"/>
                    <a:pt x="5453" y="7976"/>
                  </a:cubicBezTo>
                  <a:cubicBezTo>
                    <a:pt x="5572" y="8095"/>
                    <a:pt x="5703" y="8214"/>
                    <a:pt x="5846" y="8310"/>
                  </a:cubicBezTo>
                  <a:cubicBezTo>
                    <a:pt x="6084" y="8441"/>
                    <a:pt x="6346" y="8500"/>
                    <a:pt x="6608" y="8536"/>
                  </a:cubicBezTo>
                  <a:cubicBezTo>
                    <a:pt x="6668" y="8536"/>
                    <a:pt x="6739" y="8548"/>
                    <a:pt x="6799" y="8548"/>
                  </a:cubicBezTo>
                  <a:lnTo>
                    <a:pt x="7275" y="8548"/>
                  </a:lnTo>
                  <a:cubicBezTo>
                    <a:pt x="7311" y="8631"/>
                    <a:pt x="7323" y="8726"/>
                    <a:pt x="7358" y="8810"/>
                  </a:cubicBezTo>
                  <a:cubicBezTo>
                    <a:pt x="7477" y="9250"/>
                    <a:pt x="7561" y="9679"/>
                    <a:pt x="7680" y="10107"/>
                  </a:cubicBezTo>
                  <a:cubicBezTo>
                    <a:pt x="7728" y="10298"/>
                    <a:pt x="7787" y="10512"/>
                    <a:pt x="7847" y="10703"/>
                  </a:cubicBezTo>
                  <a:cubicBezTo>
                    <a:pt x="7906" y="10917"/>
                    <a:pt x="7954" y="11131"/>
                    <a:pt x="8013" y="11346"/>
                  </a:cubicBezTo>
                  <a:cubicBezTo>
                    <a:pt x="8109" y="11762"/>
                    <a:pt x="8204" y="12191"/>
                    <a:pt x="8311" y="12608"/>
                  </a:cubicBezTo>
                  <a:cubicBezTo>
                    <a:pt x="8501" y="13429"/>
                    <a:pt x="8668" y="14263"/>
                    <a:pt x="8847" y="15084"/>
                  </a:cubicBezTo>
                  <a:cubicBezTo>
                    <a:pt x="8942" y="15584"/>
                    <a:pt x="9037" y="16073"/>
                    <a:pt x="9121" y="16584"/>
                  </a:cubicBezTo>
                  <a:cubicBezTo>
                    <a:pt x="9216" y="17085"/>
                    <a:pt x="9323" y="17597"/>
                    <a:pt x="9418" y="18085"/>
                  </a:cubicBezTo>
                  <a:cubicBezTo>
                    <a:pt x="9537" y="18680"/>
                    <a:pt x="9656" y="19263"/>
                    <a:pt x="9775" y="19859"/>
                  </a:cubicBezTo>
                  <a:cubicBezTo>
                    <a:pt x="9871" y="20275"/>
                    <a:pt x="9942" y="20692"/>
                    <a:pt x="10014" y="21109"/>
                  </a:cubicBezTo>
                  <a:cubicBezTo>
                    <a:pt x="10049" y="21299"/>
                    <a:pt x="10096" y="21512"/>
                    <a:pt x="10120" y="21714"/>
                  </a:cubicBezTo>
                  <a:lnTo>
                    <a:pt x="10120" y="21714"/>
                  </a:lnTo>
                  <a:cubicBezTo>
                    <a:pt x="10120" y="21710"/>
                    <a:pt x="10117" y="21704"/>
                    <a:pt x="10109" y="21704"/>
                  </a:cubicBezTo>
                  <a:cubicBezTo>
                    <a:pt x="10037" y="21573"/>
                    <a:pt x="9942" y="21430"/>
                    <a:pt x="9859" y="21299"/>
                  </a:cubicBezTo>
                  <a:cubicBezTo>
                    <a:pt x="9656" y="21037"/>
                    <a:pt x="9454" y="20764"/>
                    <a:pt x="9228" y="20525"/>
                  </a:cubicBezTo>
                  <a:cubicBezTo>
                    <a:pt x="9109" y="20394"/>
                    <a:pt x="8978" y="20275"/>
                    <a:pt x="8847" y="20156"/>
                  </a:cubicBezTo>
                  <a:cubicBezTo>
                    <a:pt x="8728" y="20049"/>
                    <a:pt x="8585" y="19942"/>
                    <a:pt x="8454" y="19847"/>
                  </a:cubicBezTo>
                  <a:cubicBezTo>
                    <a:pt x="8335" y="19752"/>
                    <a:pt x="8204" y="19668"/>
                    <a:pt x="8085" y="19573"/>
                  </a:cubicBezTo>
                  <a:lnTo>
                    <a:pt x="7680" y="19263"/>
                  </a:lnTo>
                  <a:cubicBezTo>
                    <a:pt x="7489" y="19085"/>
                    <a:pt x="7299" y="18906"/>
                    <a:pt x="7120" y="18716"/>
                  </a:cubicBezTo>
                  <a:lnTo>
                    <a:pt x="7061" y="18656"/>
                  </a:lnTo>
                  <a:cubicBezTo>
                    <a:pt x="7073" y="18609"/>
                    <a:pt x="7085" y="18573"/>
                    <a:pt x="7085" y="18537"/>
                  </a:cubicBezTo>
                  <a:cubicBezTo>
                    <a:pt x="7096" y="18454"/>
                    <a:pt x="7132" y="18370"/>
                    <a:pt x="7144" y="18299"/>
                  </a:cubicBezTo>
                  <a:cubicBezTo>
                    <a:pt x="7156" y="18216"/>
                    <a:pt x="7180" y="18132"/>
                    <a:pt x="7192" y="18061"/>
                  </a:cubicBezTo>
                  <a:cubicBezTo>
                    <a:pt x="7204" y="17966"/>
                    <a:pt x="7204" y="17882"/>
                    <a:pt x="7216" y="17787"/>
                  </a:cubicBezTo>
                  <a:cubicBezTo>
                    <a:pt x="7239" y="17620"/>
                    <a:pt x="7239" y="17442"/>
                    <a:pt x="7216" y="17263"/>
                  </a:cubicBezTo>
                  <a:cubicBezTo>
                    <a:pt x="7204" y="17108"/>
                    <a:pt x="7192" y="16942"/>
                    <a:pt x="7156" y="16787"/>
                  </a:cubicBezTo>
                  <a:cubicBezTo>
                    <a:pt x="7144" y="16704"/>
                    <a:pt x="7132" y="16608"/>
                    <a:pt x="7120" y="16537"/>
                  </a:cubicBezTo>
                  <a:cubicBezTo>
                    <a:pt x="7096" y="16489"/>
                    <a:pt x="7096" y="16454"/>
                    <a:pt x="7085" y="16406"/>
                  </a:cubicBezTo>
                  <a:cubicBezTo>
                    <a:pt x="7073" y="16358"/>
                    <a:pt x="7061" y="16334"/>
                    <a:pt x="7037" y="16287"/>
                  </a:cubicBezTo>
                  <a:cubicBezTo>
                    <a:pt x="7013" y="16192"/>
                    <a:pt x="6977" y="16120"/>
                    <a:pt x="6942" y="16049"/>
                  </a:cubicBezTo>
                  <a:cubicBezTo>
                    <a:pt x="6894" y="15953"/>
                    <a:pt x="6846" y="15882"/>
                    <a:pt x="6787" y="15799"/>
                  </a:cubicBezTo>
                  <a:cubicBezTo>
                    <a:pt x="6739" y="15715"/>
                    <a:pt x="6680" y="15656"/>
                    <a:pt x="6620" y="15596"/>
                  </a:cubicBezTo>
                  <a:cubicBezTo>
                    <a:pt x="6561" y="15537"/>
                    <a:pt x="6501" y="15477"/>
                    <a:pt x="6430" y="15441"/>
                  </a:cubicBezTo>
                  <a:cubicBezTo>
                    <a:pt x="6358" y="15394"/>
                    <a:pt x="6299" y="15334"/>
                    <a:pt x="6227" y="15287"/>
                  </a:cubicBezTo>
                  <a:cubicBezTo>
                    <a:pt x="6084" y="15203"/>
                    <a:pt x="5942" y="15108"/>
                    <a:pt x="5811" y="15025"/>
                  </a:cubicBezTo>
                  <a:cubicBezTo>
                    <a:pt x="5703" y="14941"/>
                    <a:pt x="5584" y="14870"/>
                    <a:pt x="5489" y="14799"/>
                  </a:cubicBezTo>
                  <a:cubicBezTo>
                    <a:pt x="5430" y="14751"/>
                    <a:pt x="5370" y="14703"/>
                    <a:pt x="5334" y="14668"/>
                  </a:cubicBezTo>
                  <a:cubicBezTo>
                    <a:pt x="5287" y="14620"/>
                    <a:pt x="5227" y="14572"/>
                    <a:pt x="5180" y="14525"/>
                  </a:cubicBezTo>
                  <a:lnTo>
                    <a:pt x="5001" y="14346"/>
                  </a:lnTo>
                  <a:cubicBezTo>
                    <a:pt x="4930" y="14287"/>
                    <a:pt x="4870" y="14215"/>
                    <a:pt x="4810" y="14144"/>
                  </a:cubicBezTo>
                  <a:cubicBezTo>
                    <a:pt x="4691" y="14025"/>
                    <a:pt x="4584" y="13906"/>
                    <a:pt x="4477" y="13787"/>
                  </a:cubicBezTo>
                  <a:cubicBezTo>
                    <a:pt x="4239" y="13536"/>
                    <a:pt x="4001" y="13298"/>
                    <a:pt x="3763" y="13060"/>
                  </a:cubicBezTo>
                  <a:lnTo>
                    <a:pt x="3406" y="12703"/>
                  </a:lnTo>
                  <a:cubicBezTo>
                    <a:pt x="3346" y="12644"/>
                    <a:pt x="3286" y="12584"/>
                    <a:pt x="3215" y="12536"/>
                  </a:cubicBezTo>
                  <a:cubicBezTo>
                    <a:pt x="3191" y="12501"/>
                    <a:pt x="3156" y="12477"/>
                    <a:pt x="3132" y="12465"/>
                  </a:cubicBezTo>
                  <a:lnTo>
                    <a:pt x="2953" y="12322"/>
                  </a:lnTo>
                  <a:cubicBezTo>
                    <a:pt x="2786" y="12236"/>
                    <a:pt x="2605" y="12200"/>
                    <a:pt x="2422" y="12200"/>
                  </a:cubicBezTo>
                  <a:cubicBezTo>
                    <a:pt x="2175" y="12200"/>
                    <a:pt x="1927" y="12267"/>
                    <a:pt x="1715" y="12370"/>
                  </a:cubicBezTo>
                  <a:cubicBezTo>
                    <a:pt x="1524" y="12465"/>
                    <a:pt x="1322" y="12596"/>
                    <a:pt x="1179" y="12739"/>
                  </a:cubicBezTo>
                  <a:cubicBezTo>
                    <a:pt x="1108" y="12822"/>
                    <a:pt x="1012" y="12905"/>
                    <a:pt x="953" y="13001"/>
                  </a:cubicBezTo>
                  <a:cubicBezTo>
                    <a:pt x="893" y="13084"/>
                    <a:pt x="846" y="13155"/>
                    <a:pt x="810" y="13263"/>
                  </a:cubicBezTo>
                  <a:cubicBezTo>
                    <a:pt x="762" y="13382"/>
                    <a:pt x="715" y="13489"/>
                    <a:pt x="703" y="13608"/>
                  </a:cubicBezTo>
                  <a:cubicBezTo>
                    <a:pt x="691" y="13715"/>
                    <a:pt x="655" y="13798"/>
                    <a:pt x="655" y="13906"/>
                  </a:cubicBezTo>
                  <a:cubicBezTo>
                    <a:pt x="655" y="13989"/>
                    <a:pt x="643" y="14084"/>
                    <a:pt x="643" y="14168"/>
                  </a:cubicBezTo>
                  <a:cubicBezTo>
                    <a:pt x="643" y="14263"/>
                    <a:pt x="643" y="14346"/>
                    <a:pt x="631" y="14441"/>
                  </a:cubicBezTo>
                  <a:cubicBezTo>
                    <a:pt x="631" y="14620"/>
                    <a:pt x="643" y="14787"/>
                    <a:pt x="667" y="14965"/>
                  </a:cubicBezTo>
                  <a:cubicBezTo>
                    <a:pt x="703" y="15120"/>
                    <a:pt x="727" y="15287"/>
                    <a:pt x="774" y="15453"/>
                  </a:cubicBezTo>
                  <a:cubicBezTo>
                    <a:pt x="810" y="15537"/>
                    <a:pt x="834" y="15644"/>
                    <a:pt x="870" y="15739"/>
                  </a:cubicBezTo>
                  <a:cubicBezTo>
                    <a:pt x="893" y="15822"/>
                    <a:pt x="929" y="15894"/>
                    <a:pt x="941" y="15989"/>
                  </a:cubicBezTo>
                  <a:cubicBezTo>
                    <a:pt x="989" y="16132"/>
                    <a:pt x="1048" y="16287"/>
                    <a:pt x="1108" y="16430"/>
                  </a:cubicBezTo>
                  <a:cubicBezTo>
                    <a:pt x="1131" y="16513"/>
                    <a:pt x="1167" y="16584"/>
                    <a:pt x="1191" y="16644"/>
                  </a:cubicBezTo>
                  <a:cubicBezTo>
                    <a:pt x="1239" y="16715"/>
                    <a:pt x="1262" y="16811"/>
                    <a:pt x="1310" y="16882"/>
                  </a:cubicBezTo>
                  <a:cubicBezTo>
                    <a:pt x="1358" y="16965"/>
                    <a:pt x="1405" y="17049"/>
                    <a:pt x="1441" y="17132"/>
                  </a:cubicBezTo>
                  <a:lnTo>
                    <a:pt x="1489" y="17227"/>
                  </a:lnTo>
                  <a:lnTo>
                    <a:pt x="1584" y="17358"/>
                  </a:lnTo>
                  <a:cubicBezTo>
                    <a:pt x="1620" y="17430"/>
                    <a:pt x="1667" y="17489"/>
                    <a:pt x="1727" y="17561"/>
                  </a:cubicBezTo>
                  <a:cubicBezTo>
                    <a:pt x="1774" y="17644"/>
                    <a:pt x="1834" y="17704"/>
                    <a:pt x="1882" y="17763"/>
                  </a:cubicBezTo>
                  <a:cubicBezTo>
                    <a:pt x="1977" y="17894"/>
                    <a:pt x="2084" y="18013"/>
                    <a:pt x="2191" y="18132"/>
                  </a:cubicBezTo>
                  <a:cubicBezTo>
                    <a:pt x="2274" y="18239"/>
                    <a:pt x="2370" y="18359"/>
                    <a:pt x="2477" y="18442"/>
                  </a:cubicBezTo>
                  <a:cubicBezTo>
                    <a:pt x="2620" y="18609"/>
                    <a:pt x="2798" y="18751"/>
                    <a:pt x="2989" y="18870"/>
                  </a:cubicBezTo>
                  <a:cubicBezTo>
                    <a:pt x="3144" y="18966"/>
                    <a:pt x="3286" y="19073"/>
                    <a:pt x="3441" y="19156"/>
                  </a:cubicBezTo>
                  <a:cubicBezTo>
                    <a:pt x="3501" y="19204"/>
                    <a:pt x="3560" y="19228"/>
                    <a:pt x="3632" y="19275"/>
                  </a:cubicBezTo>
                  <a:cubicBezTo>
                    <a:pt x="3798" y="19382"/>
                    <a:pt x="3977" y="19454"/>
                    <a:pt x="4168" y="19502"/>
                  </a:cubicBezTo>
                  <a:cubicBezTo>
                    <a:pt x="4263" y="19525"/>
                    <a:pt x="4358" y="19549"/>
                    <a:pt x="4453" y="19561"/>
                  </a:cubicBezTo>
                  <a:cubicBezTo>
                    <a:pt x="4525" y="19573"/>
                    <a:pt x="4620" y="19585"/>
                    <a:pt x="4691" y="19585"/>
                  </a:cubicBezTo>
                  <a:cubicBezTo>
                    <a:pt x="4834" y="19609"/>
                    <a:pt x="4977" y="19609"/>
                    <a:pt x="5120" y="19609"/>
                  </a:cubicBezTo>
                  <a:lnTo>
                    <a:pt x="5191" y="19609"/>
                  </a:lnTo>
                  <a:cubicBezTo>
                    <a:pt x="5418" y="19609"/>
                    <a:pt x="5644" y="19561"/>
                    <a:pt x="5846" y="19490"/>
                  </a:cubicBezTo>
                  <a:cubicBezTo>
                    <a:pt x="5930" y="19454"/>
                    <a:pt x="6013" y="19430"/>
                    <a:pt x="6084" y="19394"/>
                  </a:cubicBezTo>
                  <a:cubicBezTo>
                    <a:pt x="6168" y="19347"/>
                    <a:pt x="6251" y="19323"/>
                    <a:pt x="6323" y="19275"/>
                  </a:cubicBezTo>
                  <a:cubicBezTo>
                    <a:pt x="6442" y="19216"/>
                    <a:pt x="6549" y="19144"/>
                    <a:pt x="6656" y="19049"/>
                  </a:cubicBezTo>
                  <a:cubicBezTo>
                    <a:pt x="6704" y="19013"/>
                    <a:pt x="6739" y="18966"/>
                    <a:pt x="6775" y="18918"/>
                  </a:cubicBezTo>
                  <a:cubicBezTo>
                    <a:pt x="6858" y="19025"/>
                    <a:pt x="6954" y="19132"/>
                    <a:pt x="7061" y="19216"/>
                  </a:cubicBezTo>
                  <a:cubicBezTo>
                    <a:pt x="7180" y="19335"/>
                    <a:pt x="7311" y="19454"/>
                    <a:pt x="7442" y="19573"/>
                  </a:cubicBezTo>
                  <a:cubicBezTo>
                    <a:pt x="7573" y="19680"/>
                    <a:pt x="7692" y="19787"/>
                    <a:pt x="7847" y="19871"/>
                  </a:cubicBezTo>
                  <a:cubicBezTo>
                    <a:pt x="7978" y="19966"/>
                    <a:pt x="8109" y="20049"/>
                    <a:pt x="8263" y="20144"/>
                  </a:cubicBezTo>
                  <a:cubicBezTo>
                    <a:pt x="8466" y="20275"/>
                    <a:pt x="8668" y="20418"/>
                    <a:pt x="8859" y="20585"/>
                  </a:cubicBezTo>
                  <a:cubicBezTo>
                    <a:pt x="8966" y="20680"/>
                    <a:pt x="9061" y="20775"/>
                    <a:pt x="9168" y="20871"/>
                  </a:cubicBezTo>
                  <a:cubicBezTo>
                    <a:pt x="9275" y="20978"/>
                    <a:pt x="9382" y="21073"/>
                    <a:pt x="9478" y="21192"/>
                  </a:cubicBezTo>
                  <a:cubicBezTo>
                    <a:pt x="9680" y="21418"/>
                    <a:pt x="9859" y="21645"/>
                    <a:pt x="10037" y="21895"/>
                  </a:cubicBezTo>
                  <a:cubicBezTo>
                    <a:pt x="10073" y="21966"/>
                    <a:pt x="10133" y="22049"/>
                    <a:pt x="10180" y="22121"/>
                  </a:cubicBezTo>
                  <a:cubicBezTo>
                    <a:pt x="10216" y="22180"/>
                    <a:pt x="10252" y="22240"/>
                    <a:pt x="10287" y="22299"/>
                  </a:cubicBezTo>
                  <a:cubicBezTo>
                    <a:pt x="10299" y="22311"/>
                    <a:pt x="10299" y="22323"/>
                    <a:pt x="10311" y="22347"/>
                  </a:cubicBezTo>
                  <a:cubicBezTo>
                    <a:pt x="10395" y="22764"/>
                    <a:pt x="10466" y="23157"/>
                    <a:pt x="10525" y="23573"/>
                  </a:cubicBezTo>
                  <a:cubicBezTo>
                    <a:pt x="10585" y="24014"/>
                    <a:pt x="10645" y="24431"/>
                    <a:pt x="10692" y="24859"/>
                  </a:cubicBezTo>
                  <a:cubicBezTo>
                    <a:pt x="10728" y="25276"/>
                    <a:pt x="10752" y="25693"/>
                    <a:pt x="10787" y="26109"/>
                  </a:cubicBezTo>
                  <a:cubicBezTo>
                    <a:pt x="10883" y="26967"/>
                    <a:pt x="11014" y="27824"/>
                    <a:pt x="11121" y="28669"/>
                  </a:cubicBezTo>
                  <a:cubicBezTo>
                    <a:pt x="11180" y="29098"/>
                    <a:pt x="11228" y="29515"/>
                    <a:pt x="11287" y="29943"/>
                  </a:cubicBezTo>
                  <a:cubicBezTo>
                    <a:pt x="11299" y="30050"/>
                    <a:pt x="11311" y="30146"/>
                    <a:pt x="11323" y="30241"/>
                  </a:cubicBezTo>
                  <a:cubicBezTo>
                    <a:pt x="11252" y="30039"/>
                    <a:pt x="11168" y="29824"/>
                    <a:pt x="11073" y="29634"/>
                  </a:cubicBezTo>
                  <a:cubicBezTo>
                    <a:pt x="11049" y="29574"/>
                    <a:pt x="11002" y="29515"/>
                    <a:pt x="10966" y="29443"/>
                  </a:cubicBezTo>
                  <a:cubicBezTo>
                    <a:pt x="10942" y="29384"/>
                    <a:pt x="10895" y="29336"/>
                    <a:pt x="10871" y="29277"/>
                  </a:cubicBezTo>
                  <a:cubicBezTo>
                    <a:pt x="10787" y="29157"/>
                    <a:pt x="10704" y="29050"/>
                    <a:pt x="10609" y="28955"/>
                  </a:cubicBezTo>
                  <a:cubicBezTo>
                    <a:pt x="10525" y="28848"/>
                    <a:pt x="10430" y="28753"/>
                    <a:pt x="10335" y="28669"/>
                  </a:cubicBezTo>
                  <a:cubicBezTo>
                    <a:pt x="10228" y="28574"/>
                    <a:pt x="10133" y="28491"/>
                    <a:pt x="10037" y="28395"/>
                  </a:cubicBezTo>
                  <a:cubicBezTo>
                    <a:pt x="9930" y="28312"/>
                    <a:pt x="9823" y="28217"/>
                    <a:pt x="9716" y="28145"/>
                  </a:cubicBezTo>
                  <a:cubicBezTo>
                    <a:pt x="9621" y="28074"/>
                    <a:pt x="9525" y="28003"/>
                    <a:pt x="9442" y="27919"/>
                  </a:cubicBezTo>
                  <a:cubicBezTo>
                    <a:pt x="9335" y="27836"/>
                    <a:pt x="9228" y="27741"/>
                    <a:pt x="9121" y="27669"/>
                  </a:cubicBezTo>
                  <a:cubicBezTo>
                    <a:pt x="9025" y="27586"/>
                    <a:pt x="8906" y="27502"/>
                    <a:pt x="8787" y="27443"/>
                  </a:cubicBezTo>
                  <a:cubicBezTo>
                    <a:pt x="8751" y="27431"/>
                    <a:pt x="8704" y="27407"/>
                    <a:pt x="8680" y="27383"/>
                  </a:cubicBezTo>
                  <a:lnTo>
                    <a:pt x="8632" y="27348"/>
                  </a:lnTo>
                  <a:cubicBezTo>
                    <a:pt x="8609" y="27324"/>
                    <a:pt x="8585" y="27300"/>
                    <a:pt x="8561" y="27288"/>
                  </a:cubicBezTo>
                  <a:cubicBezTo>
                    <a:pt x="8585" y="27241"/>
                    <a:pt x="8609" y="27193"/>
                    <a:pt x="8609" y="27145"/>
                  </a:cubicBezTo>
                  <a:lnTo>
                    <a:pt x="8609" y="27062"/>
                  </a:lnTo>
                  <a:cubicBezTo>
                    <a:pt x="8609" y="27050"/>
                    <a:pt x="8609" y="27026"/>
                    <a:pt x="8585" y="27026"/>
                  </a:cubicBezTo>
                  <a:cubicBezTo>
                    <a:pt x="8585" y="27026"/>
                    <a:pt x="8573" y="27014"/>
                    <a:pt x="8561" y="27014"/>
                  </a:cubicBezTo>
                  <a:cubicBezTo>
                    <a:pt x="8561" y="27002"/>
                    <a:pt x="8561" y="26967"/>
                    <a:pt x="8573" y="26955"/>
                  </a:cubicBezTo>
                  <a:cubicBezTo>
                    <a:pt x="8585" y="26788"/>
                    <a:pt x="8585" y="26633"/>
                    <a:pt x="8549" y="26479"/>
                  </a:cubicBezTo>
                  <a:cubicBezTo>
                    <a:pt x="8525" y="26419"/>
                    <a:pt x="8501" y="26348"/>
                    <a:pt x="8490" y="26288"/>
                  </a:cubicBezTo>
                  <a:cubicBezTo>
                    <a:pt x="8406" y="26050"/>
                    <a:pt x="8311" y="25800"/>
                    <a:pt x="8204" y="25574"/>
                  </a:cubicBezTo>
                  <a:cubicBezTo>
                    <a:pt x="8061" y="25264"/>
                    <a:pt x="7918" y="24931"/>
                    <a:pt x="7692" y="24669"/>
                  </a:cubicBezTo>
                  <a:cubicBezTo>
                    <a:pt x="7632" y="24585"/>
                    <a:pt x="7573" y="24526"/>
                    <a:pt x="7513" y="24454"/>
                  </a:cubicBezTo>
                  <a:lnTo>
                    <a:pt x="7323" y="24264"/>
                  </a:lnTo>
                  <a:cubicBezTo>
                    <a:pt x="7192" y="24145"/>
                    <a:pt x="7049" y="24038"/>
                    <a:pt x="6918" y="23919"/>
                  </a:cubicBezTo>
                  <a:cubicBezTo>
                    <a:pt x="6632" y="23693"/>
                    <a:pt x="6334" y="23478"/>
                    <a:pt x="6025" y="23312"/>
                  </a:cubicBezTo>
                  <a:cubicBezTo>
                    <a:pt x="5715" y="23145"/>
                    <a:pt x="5382" y="23002"/>
                    <a:pt x="5072" y="22847"/>
                  </a:cubicBezTo>
                  <a:lnTo>
                    <a:pt x="4584" y="22585"/>
                  </a:lnTo>
                  <a:cubicBezTo>
                    <a:pt x="4418" y="22490"/>
                    <a:pt x="4251" y="22407"/>
                    <a:pt x="4096" y="22323"/>
                  </a:cubicBezTo>
                  <a:cubicBezTo>
                    <a:pt x="3929" y="22252"/>
                    <a:pt x="3751" y="22204"/>
                    <a:pt x="3584" y="22169"/>
                  </a:cubicBezTo>
                  <a:cubicBezTo>
                    <a:pt x="3501" y="22133"/>
                    <a:pt x="3417" y="22121"/>
                    <a:pt x="3334" y="22109"/>
                  </a:cubicBezTo>
                  <a:cubicBezTo>
                    <a:pt x="3239" y="22085"/>
                    <a:pt x="3167" y="22073"/>
                    <a:pt x="3084" y="22049"/>
                  </a:cubicBezTo>
                  <a:cubicBezTo>
                    <a:pt x="2917" y="22014"/>
                    <a:pt x="2739" y="21966"/>
                    <a:pt x="2560" y="21942"/>
                  </a:cubicBezTo>
                  <a:cubicBezTo>
                    <a:pt x="2382" y="21930"/>
                    <a:pt x="2215" y="21930"/>
                    <a:pt x="2036" y="21930"/>
                  </a:cubicBezTo>
                  <a:cubicBezTo>
                    <a:pt x="1858" y="21930"/>
                    <a:pt x="1679" y="21942"/>
                    <a:pt x="1501" y="21966"/>
                  </a:cubicBezTo>
                  <a:cubicBezTo>
                    <a:pt x="1322" y="22002"/>
                    <a:pt x="1155" y="22026"/>
                    <a:pt x="1000" y="22109"/>
                  </a:cubicBezTo>
                  <a:cubicBezTo>
                    <a:pt x="905" y="22145"/>
                    <a:pt x="798" y="22180"/>
                    <a:pt x="727" y="22240"/>
                  </a:cubicBezTo>
                  <a:cubicBezTo>
                    <a:pt x="608" y="22311"/>
                    <a:pt x="524" y="22419"/>
                    <a:pt x="441" y="22538"/>
                  </a:cubicBezTo>
                  <a:cubicBezTo>
                    <a:pt x="346" y="22680"/>
                    <a:pt x="262" y="22847"/>
                    <a:pt x="191" y="23014"/>
                  </a:cubicBezTo>
                  <a:cubicBezTo>
                    <a:pt x="167" y="23097"/>
                    <a:pt x="131" y="23192"/>
                    <a:pt x="108" y="23264"/>
                  </a:cubicBezTo>
                  <a:cubicBezTo>
                    <a:pt x="84" y="23312"/>
                    <a:pt x="72" y="23359"/>
                    <a:pt x="72" y="23395"/>
                  </a:cubicBezTo>
                  <a:cubicBezTo>
                    <a:pt x="60" y="23442"/>
                    <a:pt x="60" y="23478"/>
                    <a:pt x="48" y="23514"/>
                  </a:cubicBezTo>
                  <a:cubicBezTo>
                    <a:pt x="24" y="23609"/>
                    <a:pt x="24" y="23693"/>
                    <a:pt x="12" y="23788"/>
                  </a:cubicBezTo>
                  <a:cubicBezTo>
                    <a:pt x="0" y="23871"/>
                    <a:pt x="12" y="23978"/>
                    <a:pt x="12" y="24074"/>
                  </a:cubicBezTo>
                  <a:cubicBezTo>
                    <a:pt x="12" y="24252"/>
                    <a:pt x="60" y="24443"/>
                    <a:pt x="108" y="24621"/>
                  </a:cubicBezTo>
                  <a:cubicBezTo>
                    <a:pt x="119" y="24705"/>
                    <a:pt x="167" y="24788"/>
                    <a:pt x="179" y="24871"/>
                  </a:cubicBezTo>
                  <a:cubicBezTo>
                    <a:pt x="203" y="24966"/>
                    <a:pt x="238" y="25050"/>
                    <a:pt x="286" y="25145"/>
                  </a:cubicBezTo>
                  <a:lnTo>
                    <a:pt x="369" y="25359"/>
                  </a:lnTo>
                  <a:cubicBezTo>
                    <a:pt x="381" y="25407"/>
                    <a:pt x="417" y="25455"/>
                    <a:pt x="429" y="25514"/>
                  </a:cubicBezTo>
                  <a:cubicBezTo>
                    <a:pt x="441" y="25562"/>
                    <a:pt x="477" y="25597"/>
                    <a:pt x="500" y="25657"/>
                  </a:cubicBezTo>
                  <a:cubicBezTo>
                    <a:pt x="548" y="25740"/>
                    <a:pt x="596" y="25824"/>
                    <a:pt x="655" y="25895"/>
                  </a:cubicBezTo>
                  <a:cubicBezTo>
                    <a:pt x="715" y="25990"/>
                    <a:pt x="786" y="26074"/>
                    <a:pt x="881" y="26157"/>
                  </a:cubicBezTo>
                  <a:cubicBezTo>
                    <a:pt x="1060" y="26312"/>
                    <a:pt x="1274" y="26419"/>
                    <a:pt x="1489" y="26538"/>
                  </a:cubicBezTo>
                  <a:cubicBezTo>
                    <a:pt x="1572" y="26586"/>
                    <a:pt x="1679" y="26645"/>
                    <a:pt x="1774" y="26693"/>
                  </a:cubicBezTo>
                  <a:cubicBezTo>
                    <a:pt x="1870" y="26729"/>
                    <a:pt x="1965" y="26788"/>
                    <a:pt x="2072" y="26836"/>
                  </a:cubicBezTo>
                  <a:cubicBezTo>
                    <a:pt x="2429" y="27014"/>
                    <a:pt x="2763" y="27193"/>
                    <a:pt x="3120" y="27372"/>
                  </a:cubicBezTo>
                  <a:cubicBezTo>
                    <a:pt x="3441" y="27526"/>
                    <a:pt x="3739" y="27669"/>
                    <a:pt x="4048" y="27836"/>
                  </a:cubicBezTo>
                  <a:cubicBezTo>
                    <a:pt x="4179" y="27907"/>
                    <a:pt x="4310" y="27979"/>
                    <a:pt x="4453" y="28038"/>
                  </a:cubicBezTo>
                  <a:cubicBezTo>
                    <a:pt x="4584" y="28098"/>
                    <a:pt x="4727" y="28157"/>
                    <a:pt x="4870" y="28217"/>
                  </a:cubicBezTo>
                  <a:cubicBezTo>
                    <a:pt x="5001" y="28276"/>
                    <a:pt x="5144" y="28324"/>
                    <a:pt x="5299" y="28360"/>
                  </a:cubicBezTo>
                  <a:cubicBezTo>
                    <a:pt x="5442" y="28395"/>
                    <a:pt x="5608" y="28431"/>
                    <a:pt x="5775" y="28455"/>
                  </a:cubicBezTo>
                  <a:cubicBezTo>
                    <a:pt x="5953" y="28491"/>
                    <a:pt x="6120" y="28503"/>
                    <a:pt x="6299" y="28538"/>
                  </a:cubicBezTo>
                  <a:cubicBezTo>
                    <a:pt x="6370" y="28550"/>
                    <a:pt x="6454" y="28550"/>
                    <a:pt x="6537" y="28550"/>
                  </a:cubicBezTo>
                  <a:cubicBezTo>
                    <a:pt x="6573" y="28550"/>
                    <a:pt x="6620" y="28550"/>
                    <a:pt x="6656" y="28538"/>
                  </a:cubicBezTo>
                  <a:cubicBezTo>
                    <a:pt x="6775" y="28515"/>
                    <a:pt x="6870" y="28491"/>
                    <a:pt x="6977" y="28443"/>
                  </a:cubicBezTo>
                  <a:cubicBezTo>
                    <a:pt x="7073" y="28419"/>
                    <a:pt x="7144" y="28384"/>
                    <a:pt x="7216" y="28360"/>
                  </a:cubicBezTo>
                  <a:cubicBezTo>
                    <a:pt x="7311" y="28324"/>
                    <a:pt x="7382" y="28264"/>
                    <a:pt x="7454" y="28205"/>
                  </a:cubicBezTo>
                  <a:cubicBezTo>
                    <a:pt x="7525" y="28145"/>
                    <a:pt x="7608" y="28086"/>
                    <a:pt x="7668" y="28014"/>
                  </a:cubicBezTo>
                  <a:lnTo>
                    <a:pt x="7823" y="27848"/>
                  </a:lnTo>
                  <a:cubicBezTo>
                    <a:pt x="7918" y="27776"/>
                    <a:pt x="7989" y="27717"/>
                    <a:pt x="8085" y="27657"/>
                  </a:cubicBezTo>
                  <a:cubicBezTo>
                    <a:pt x="8168" y="27598"/>
                    <a:pt x="8275" y="27538"/>
                    <a:pt x="8359" y="27479"/>
                  </a:cubicBezTo>
                  <a:cubicBezTo>
                    <a:pt x="8382" y="27479"/>
                    <a:pt x="8382" y="27479"/>
                    <a:pt x="8382" y="27467"/>
                  </a:cubicBezTo>
                  <a:cubicBezTo>
                    <a:pt x="8406" y="27479"/>
                    <a:pt x="8442" y="27514"/>
                    <a:pt x="8466" y="27526"/>
                  </a:cubicBezTo>
                  <a:cubicBezTo>
                    <a:pt x="8501" y="27538"/>
                    <a:pt x="8513" y="27574"/>
                    <a:pt x="8537" y="27598"/>
                  </a:cubicBezTo>
                  <a:cubicBezTo>
                    <a:pt x="8561" y="27610"/>
                    <a:pt x="8573" y="27633"/>
                    <a:pt x="8573" y="27645"/>
                  </a:cubicBezTo>
                  <a:lnTo>
                    <a:pt x="8573" y="27657"/>
                  </a:lnTo>
                  <a:cubicBezTo>
                    <a:pt x="8585" y="27717"/>
                    <a:pt x="8632" y="27741"/>
                    <a:pt x="8680" y="27741"/>
                  </a:cubicBezTo>
                  <a:lnTo>
                    <a:pt x="8704" y="27741"/>
                  </a:lnTo>
                  <a:lnTo>
                    <a:pt x="8882" y="27931"/>
                  </a:lnTo>
                  <a:cubicBezTo>
                    <a:pt x="9073" y="28110"/>
                    <a:pt x="9275" y="28264"/>
                    <a:pt x="9478" y="28431"/>
                  </a:cubicBezTo>
                  <a:cubicBezTo>
                    <a:pt x="9585" y="28503"/>
                    <a:pt x="9692" y="28598"/>
                    <a:pt x="9787" y="28669"/>
                  </a:cubicBezTo>
                  <a:cubicBezTo>
                    <a:pt x="9894" y="28753"/>
                    <a:pt x="9990" y="28836"/>
                    <a:pt x="10085" y="28919"/>
                  </a:cubicBezTo>
                  <a:cubicBezTo>
                    <a:pt x="10144" y="28967"/>
                    <a:pt x="10192" y="29026"/>
                    <a:pt x="10252" y="29074"/>
                  </a:cubicBezTo>
                  <a:cubicBezTo>
                    <a:pt x="10311" y="29134"/>
                    <a:pt x="10371" y="29193"/>
                    <a:pt x="10418" y="29253"/>
                  </a:cubicBezTo>
                  <a:cubicBezTo>
                    <a:pt x="10442" y="29277"/>
                    <a:pt x="10478" y="29324"/>
                    <a:pt x="10502" y="29360"/>
                  </a:cubicBezTo>
                  <a:cubicBezTo>
                    <a:pt x="10537" y="29396"/>
                    <a:pt x="10561" y="29431"/>
                    <a:pt x="10597" y="29479"/>
                  </a:cubicBezTo>
                  <a:cubicBezTo>
                    <a:pt x="10645" y="29538"/>
                    <a:pt x="10680" y="29610"/>
                    <a:pt x="10716" y="29669"/>
                  </a:cubicBezTo>
                  <a:cubicBezTo>
                    <a:pt x="10764" y="29729"/>
                    <a:pt x="10787" y="29800"/>
                    <a:pt x="10823" y="29872"/>
                  </a:cubicBezTo>
                  <a:cubicBezTo>
                    <a:pt x="10906" y="30074"/>
                    <a:pt x="11002" y="30277"/>
                    <a:pt x="11085" y="30467"/>
                  </a:cubicBezTo>
                  <a:cubicBezTo>
                    <a:pt x="11133" y="30586"/>
                    <a:pt x="11180" y="30693"/>
                    <a:pt x="11216" y="30812"/>
                  </a:cubicBezTo>
                  <a:cubicBezTo>
                    <a:pt x="11240" y="30872"/>
                    <a:pt x="11264" y="30920"/>
                    <a:pt x="11276" y="30979"/>
                  </a:cubicBezTo>
                  <a:cubicBezTo>
                    <a:pt x="11299" y="31003"/>
                    <a:pt x="11311" y="31039"/>
                    <a:pt x="11311" y="31062"/>
                  </a:cubicBezTo>
                  <a:cubicBezTo>
                    <a:pt x="11323" y="31110"/>
                    <a:pt x="11359" y="31158"/>
                    <a:pt x="11371" y="31205"/>
                  </a:cubicBezTo>
                  <a:lnTo>
                    <a:pt x="11371" y="31241"/>
                  </a:lnTo>
                  <a:cubicBezTo>
                    <a:pt x="11383" y="31527"/>
                    <a:pt x="11395" y="31801"/>
                    <a:pt x="11395" y="32074"/>
                  </a:cubicBezTo>
                  <a:cubicBezTo>
                    <a:pt x="11395" y="32360"/>
                    <a:pt x="11383" y="32622"/>
                    <a:pt x="11371" y="32896"/>
                  </a:cubicBezTo>
                  <a:cubicBezTo>
                    <a:pt x="11323" y="33456"/>
                    <a:pt x="11240" y="34015"/>
                    <a:pt x="11145" y="34575"/>
                  </a:cubicBezTo>
                  <a:cubicBezTo>
                    <a:pt x="11121" y="34753"/>
                    <a:pt x="11097" y="34932"/>
                    <a:pt x="11073" y="35111"/>
                  </a:cubicBezTo>
                  <a:cubicBezTo>
                    <a:pt x="11061" y="35182"/>
                    <a:pt x="11026" y="35277"/>
                    <a:pt x="11014" y="35349"/>
                  </a:cubicBezTo>
                  <a:cubicBezTo>
                    <a:pt x="10978" y="35515"/>
                    <a:pt x="10942" y="35694"/>
                    <a:pt x="10918" y="35861"/>
                  </a:cubicBezTo>
                  <a:cubicBezTo>
                    <a:pt x="10895" y="36039"/>
                    <a:pt x="10883" y="36218"/>
                    <a:pt x="10954" y="36373"/>
                  </a:cubicBezTo>
                  <a:cubicBezTo>
                    <a:pt x="11037" y="36587"/>
                    <a:pt x="11240" y="36754"/>
                    <a:pt x="11478" y="36777"/>
                  </a:cubicBezTo>
                  <a:lnTo>
                    <a:pt x="11561" y="36777"/>
                  </a:lnTo>
                  <a:cubicBezTo>
                    <a:pt x="11847" y="36777"/>
                    <a:pt x="12085" y="36599"/>
                    <a:pt x="12204" y="36349"/>
                  </a:cubicBezTo>
                  <a:cubicBezTo>
                    <a:pt x="12228" y="36277"/>
                    <a:pt x="12264" y="36194"/>
                    <a:pt x="12276" y="36123"/>
                  </a:cubicBezTo>
                  <a:cubicBezTo>
                    <a:pt x="12311" y="35992"/>
                    <a:pt x="12335" y="35861"/>
                    <a:pt x="12335" y="35718"/>
                  </a:cubicBezTo>
                  <a:lnTo>
                    <a:pt x="12335" y="35468"/>
                  </a:lnTo>
                  <a:cubicBezTo>
                    <a:pt x="12323" y="35051"/>
                    <a:pt x="12276" y="34634"/>
                    <a:pt x="12228" y="34230"/>
                  </a:cubicBezTo>
                  <a:cubicBezTo>
                    <a:pt x="12169" y="33801"/>
                    <a:pt x="12109" y="33384"/>
                    <a:pt x="12085" y="32956"/>
                  </a:cubicBezTo>
                  <a:cubicBezTo>
                    <a:pt x="12049" y="32586"/>
                    <a:pt x="12026" y="32194"/>
                    <a:pt x="11978" y="31824"/>
                  </a:cubicBezTo>
                  <a:cubicBezTo>
                    <a:pt x="12014" y="31670"/>
                    <a:pt x="12049" y="31527"/>
                    <a:pt x="12097" y="31372"/>
                  </a:cubicBezTo>
                  <a:cubicBezTo>
                    <a:pt x="12109" y="31360"/>
                    <a:pt x="12109" y="31336"/>
                    <a:pt x="12133" y="31312"/>
                  </a:cubicBezTo>
                  <a:cubicBezTo>
                    <a:pt x="12157" y="31277"/>
                    <a:pt x="12169" y="31229"/>
                    <a:pt x="12204" y="31182"/>
                  </a:cubicBezTo>
                  <a:cubicBezTo>
                    <a:pt x="12216" y="31134"/>
                    <a:pt x="12252" y="31098"/>
                    <a:pt x="12264" y="31051"/>
                  </a:cubicBezTo>
                  <a:lnTo>
                    <a:pt x="12347" y="30872"/>
                  </a:lnTo>
                  <a:cubicBezTo>
                    <a:pt x="12407" y="30741"/>
                    <a:pt x="12490" y="30598"/>
                    <a:pt x="12550" y="30467"/>
                  </a:cubicBezTo>
                  <a:cubicBezTo>
                    <a:pt x="12633" y="30289"/>
                    <a:pt x="12728" y="30122"/>
                    <a:pt x="12823" y="29967"/>
                  </a:cubicBezTo>
                  <a:lnTo>
                    <a:pt x="13145" y="29467"/>
                  </a:lnTo>
                  <a:cubicBezTo>
                    <a:pt x="13181" y="29407"/>
                    <a:pt x="13216" y="29348"/>
                    <a:pt x="13264" y="29277"/>
                  </a:cubicBezTo>
                  <a:cubicBezTo>
                    <a:pt x="13276" y="29288"/>
                    <a:pt x="13288" y="29288"/>
                    <a:pt x="13288" y="29312"/>
                  </a:cubicBezTo>
                  <a:cubicBezTo>
                    <a:pt x="13347" y="29372"/>
                    <a:pt x="13407" y="29407"/>
                    <a:pt x="13466" y="29467"/>
                  </a:cubicBezTo>
                  <a:cubicBezTo>
                    <a:pt x="13538" y="29527"/>
                    <a:pt x="13597" y="29574"/>
                    <a:pt x="13693" y="29622"/>
                  </a:cubicBezTo>
                  <a:cubicBezTo>
                    <a:pt x="13859" y="29705"/>
                    <a:pt x="14038" y="29765"/>
                    <a:pt x="14216" y="29765"/>
                  </a:cubicBezTo>
                  <a:lnTo>
                    <a:pt x="14300" y="29765"/>
                  </a:lnTo>
                  <a:cubicBezTo>
                    <a:pt x="14431" y="29765"/>
                    <a:pt x="14586" y="29753"/>
                    <a:pt x="14716" y="29753"/>
                  </a:cubicBezTo>
                  <a:cubicBezTo>
                    <a:pt x="14812" y="29741"/>
                    <a:pt x="14895" y="29729"/>
                    <a:pt x="14967" y="29705"/>
                  </a:cubicBezTo>
                  <a:cubicBezTo>
                    <a:pt x="15050" y="29693"/>
                    <a:pt x="15121" y="29681"/>
                    <a:pt x="15193" y="29646"/>
                  </a:cubicBezTo>
                  <a:cubicBezTo>
                    <a:pt x="15288" y="29622"/>
                    <a:pt x="15359" y="29586"/>
                    <a:pt x="15443" y="29562"/>
                  </a:cubicBezTo>
                  <a:cubicBezTo>
                    <a:pt x="15538" y="29515"/>
                    <a:pt x="15609" y="29491"/>
                    <a:pt x="15681" y="29431"/>
                  </a:cubicBezTo>
                  <a:cubicBezTo>
                    <a:pt x="15764" y="29384"/>
                    <a:pt x="15836" y="29324"/>
                    <a:pt x="15907" y="29277"/>
                  </a:cubicBezTo>
                  <a:cubicBezTo>
                    <a:pt x="15955" y="29253"/>
                    <a:pt x="15979" y="29217"/>
                    <a:pt x="16014" y="29193"/>
                  </a:cubicBezTo>
                  <a:cubicBezTo>
                    <a:pt x="16038" y="29157"/>
                    <a:pt x="16074" y="29146"/>
                    <a:pt x="16086" y="29110"/>
                  </a:cubicBezTo>
                  <a:cubicBezTo>
                    <a:pt x="16324" y="28872"/>
                    <a:pt x="16514" y="28610"/>
                    <a:pt x="16717" y="28336"/>
                  </a:cubicBezTo>
                  <a:cubicBezTo>
                    <a:pt x="16812" y="28193"/>
                    <a:pt x="16919" y="28062"/>
                    <a:pt x="17026" y="27907"/>
                  </a:cubicBezTo>
                  <a:cubicBezTo>
                    <a:pt x="17110" y="27788"/>
                    <a:pt x="17217" y="27669"/>
                    <a:pt x="17324" y="27550"/>
                  </a:cubicBezTo>
                  <a:cubicBezTo>
                    <a:pt x="17407" y="27443"/>
                    <a:pt x="17514" y="27348"/>
                    <a:pt x="17610" y="27241"/>
                  </a:cubicBezTo>
                  <a:lnTo>
                    <a:pt x="17884" y="26955"/>
                  </a:lnTo>
                  <a:cubicBezTo>
                    <a:pt x="17991" y="26848"/>
                    <a:pt x="18086" y="26752"/>
                    <a:pt x="18181" y="26645"/>
                  </a:cubicBezTo>
                  <a:cubicBezTo>
                    <a:pt x="18276" y="26538"/>
                    <a:pt x="18360" y="26419"/>
                    <a:pt x="18455" y="26312"/>
                  </a:cubicBezTo>
                  <a:cubicBezTo>
                    <a:pt x="18562" y="26181"/>
                    <a:pt x="18646" y="26038"/>
                    <a:pt x="18741" y="25883"/>
                  </a:cubicBezTo>
                  <a:cubicBezTo>
                    <a:pt x="18777" y="25812"/>
                    <a:pt x="18812" y="25740"/>
                    <a:pt x="18860" y="25681"/>
                  </a:cubicBezTo>
                  <a:cubicBezTo>
                    <a:pt x="18884" y="25597"/>
                    <a:pt x="18931" y="25538"/>
                    <a:pt x="18955" y="25467"/>
                  </a:cubicBezTo>
                  <a:cubicBezTo>
                    <a:pt x="19038" y="25324"/>
                    <a:pt x="19110" y="25169"/>
                    <a:pt x="19193" y="25026"/>
                  </a:cubicBezTo>
                  <a:cubicBezTo>
                    <a:pt x="19288" y="24871"/>
                    <a:pt x="19360" y="24728"/>
                    <a:pt x="19431" y="24574"/>
                  </a:cubicBezTo>
                  <a:cubicBezTo>
                    <a:pt x="19467" y="24502"/>
                    <a:pt x="19515" y="24431"/>
                    <a:pt x="19539" y="24335"/>
                  </a:cubicBezTo>
                  <a:cubicBezTo>
                    <a:pt x="19574" y="24252"/>
                    <a:pt x="19598" y="24169"/>
                    <a:pt x="19610" y="24085"/>
                  </a:cubicBezTo>
                  <a:cubicBezTo>
                    <a:pt x="19658" y="23919"/>
                    <a:pt x="19669" y="23740"/>
                    <a:pt x="19693" y="23573"/>
                  </a:cubicBezTo>
                  <a:cubicBezTo>
                    <a:pt x="19693" y="23431"/>
                    <a:pt x="19693" y="23252"/>
                    <a:pt x="19681" y="23085"/>
                  </a:cubicBezTo>
                  <a:cubicBezTo>
                    <a:pt x="19658" y="22931"/>
                    <a:pt x="19658" y="22764"/>
                    <a:pt x="19634" y="22609"/>
                  </a:cubicBezTo>
                  <a:cubicBezTo>
                    <a:pt x="19574" y="22276"/>
                    <a:pt x="19503" y="21942"/>
                    <a:pt x="19324" y="21645"/>
                  </a:cubicBezTo>
                  <a:cubicBezTo>
                    <a:pt x="19265" y="21537"/>
                    <a:pt x="19169" y="21418"/>
                    <a:pt x="19062" y="21347"/>
                  </a:cubicBezTo>
                  <a:cubicBezTo>
                    <a:pt x="19027" y="21323"/>
                    <a:pt x="18991" y="21287"/>
                    <a:pt x="18943" y="21276"/>
                  </a:cubicBezTo>
                  <a:cubicBezTo>
                    <a:pt x="18907" y="21264"/>
                    <a:pt x="18860" y="21240"/>
                    <a:pt x="18800" y="21228"/>
                  </a:cubicBezTo>
                  <a:cubicBezTo>
                    <a:pt x="18780" y="21224"/>
                    <a:pt x="18759" y="21223"/>
                    <a:pt x="18738" y="21223"/>
                  </a:cubicBezTo>
                  <a:cubicBezTo>
                    <a:pt x="18694" y="21223"/>
                    <a:pt x="18650" y="21228"/>
                    <a:pt x="18610" y="21228"/>
                  </a:cubicBezTo>
                  <a:cubicBezTo>
                    <a:pt x="18515" y="21240"/>
                    <a:pt x="18443" y="21264"/>
                    <a:pt x="18348" y="21287"/>
                  </a:cubicBezTo>
                  <a:lnTo>
                    <a:pt x="18134" y="21383"/>
                  </a:lnTo>
                  <a:lnTo>
                    <a:pt x="17681" y="21561"/>
                  </a:lnTo>
                  <a:cubicBezTo>
                    <a:pt x="17538" y="21621"/>
                    <a:pt x="17383" y="21692"/>
                    <a:pt x="17241" y="21752"/>
                  </a:cubicBezTo>
                  <a:cubicBezTo>
                    <a:pt x="17086" y="21823"/>
                    <a:pt x="16943" y="21883"/>
                    <a:pt x="16788" y="21954"/>
                  </a:cubicBezTo>
                  <a:cubicBezTo>
                    <a:pt x="16621" y="22038"/>
                    <a:pt x="16479" y="22121"/>
                    <a:pt x="16324" y="22216"/>
                  </a:cubicBezTo>
                  <a:cubicBezTo>
                    <a:pt x="16181" y="22299"/>
                    <a:pt x="16026" y="22371"/>
                    <a:pt x="15883" y="22466"/>
                  </a:cubicBezTo>
                  <a:cubicBezTo>
                    <a:pt x="15752" y="22538"/>
                    <a:pt x="15609" y="22609"/>
                    <a:pt x="15467" y="22692"/>
                  </a:cubicBezTo>
                  <a:cubicBezTo>
                    <a:pt x="15395" y="22728"/>
                    <a:pt x="15312" y="22764"/>
                    <a:pt x="15240" y="22811"/>
                  </a:cubicBezTo>
                  <a:cubicBezTo>
                    <a:pt x="15169" y="22847"/>
                    <a:pt x="15074" y="22895"/>
                    <a:pt x="15002" y="22942"/>
                  </a:cubicBezTo>
                  <a:cubicBezTo>
                    <a:pt x="14871" y="23026"/>
                    <a:pt x="14740" y="23133"/>
                    <a:pt x="14621" y="23240"/>
                  </a:cubicBezTo>
                  <a:cubicBezTo>
                    <a:pt x="14359" y="23466"/>
                    <a:pt x="14145" y="23716"/>
                    <a:pt x="13943" y="23966"/>
                  </a:cubicBezTo>
                  <a:cubicBezTo>
                    <a:pt x="13847" y="24097"/>
                    <a:pt x="13740" y="24240"/>
                    <a:pt x="13645" y="24383"/>
                  </a:cubicBezTo>
                  <a:cubicBezTo>
                    <a:pt x="13562" y="24514"/>
                    <a:pt x="13490" y="24669"/>
                    <a:pt x="13431" y="24812"/>
                  </a:cubicBezTo>
                  <a:cubicBezTo>
                    <a:pt x="13395" y="24907"/>
                    <a:pt x="13347" y="24978"/>
                    <a:pt x="13323" y="25074"/>
                  </a:cubicBezTo>
                  <a:cubicBezTo>
                    <a:pt x="13288" y="25145"/>
                    <a:pt x="13264" y="25216"/>
                    <a:pt x="13252" y="25288"/>
                  </a:cubicBezTo>
                  <a:cubicBezTo>
                    <a:pt x="13192" y="25455"/>
                    <a:pt x="13145" y="25621"/>
                    <a:pt x="13097" y="25788"/>
                  </a:cubicBezTo>
                  <a:cubicBezTo>
                    <a:pt x="13014" y="26109"/>
                    <a:pt x="12931" y="26443"/>
                    <a:pt x="12871" y="26776"/>
                  </a:cubicBezTo>
                  <a:cubicBezTo>
                    <a:pt x="12859" y="26860"/>
                    <a:pt x="12847" y="26931"/>
                    <a:pt x="12847" y="27002"/>
                  </a:cubicBezTo>
                  <a:cubicBezTo>
                    <a:pt x="12835" y="27098"/>
                    <a:pt x="12811" y="27169"/>
                    <a:pt x="12811" y="27252"/>
                  </a:cubicBezTo>
                  <a:lnTo>
                    <a:pt x="12811" y="27526"/>
                  </a:lnTo>
                  <a:cubicBezTo>
                    <a:pt x="12811" y="27598"/>
                    <a:pt x="12811" y="27693"/>
                    <a:pt x="12835" y="27764"/>
                  </a:cubicBezTo>
                  <a:cubicBezTo>
                    <a:pt x="12847" y="27931"/>
                    <a:pt x="12847" y="28074"/>
                    <a:pt x="12871" y="28241"/>
                  </a:cubicBezTo>
                  <a:cubicBezTo>
                    <a:pt x="12895" y="28300"/>
                    <a:pt x="12907" y="28360"/>
                    <a:pt x="12919" y="28431"/>
                  </a:cubicBezTo>
                  <a:lnTo>
                    <a:pt x="12919" y="28526"/>
                  </a:lnTo>
                  <a:cubicBezTo>
                    <a:pt x="12919" y="28610"/>
                    <a:pt x="12919" y="28705"/>
                    <a:pt x="12931" y="28788"/>
                  </a:cubicBezTo>
                  <a:cubicBezTo>
                    <a:pt x="12954" y="28836"/>
                    <a:pt x="12966" y="28884"/>
                    <a:pt x="12966" y="28907"/>
                  </a:cubicBezTo>
                  <a:cubicBezTo>
                    <a:pt x="12788" y="29205"/>
                    <a:pt x="12609" y="29491"/>
                    <a:pt x="12478" y="29800"/>
                  </a:cubicBezTo>
                  <a:cubicBezTo>
                    <a:pt x="12383" y="29979"/>
                    <a:pt x="12311" y="30158"/>
                    <a:pt x="12252" y="30336"/>
                  </a:cubicBezTo>
                  <a:cubicBezTo>
                    <a:pt x="12192" y="30503"/>
                    <a:pt x="12133" y="30670"/>
                    <a:pt x="12073" y="30812"/>
                  </a:cubicBezTo>
                  <a:cubicBezTo>
                    <a:pt x="12026" y="30920"/>
                    <a:pt x="12002" y="31003"/>
                    <a:pt x="11954" y="31110"/>
                  </a:cubicBezTo>
                  <a:cubicBezTo>
                    <a:pt x="11942" y="31146"/>
                    <a:pt x="11919" y="31182"/>
                    <a:pt x="11907" y="31217"/>
                  </a:cubicBezTo>
                  <a:cubicBezTo>
                    <a:pt x="11835" y="30562"/>
                    <a:pt x="11728" y="29919"/>
                    <a:pt x="11680" y="29265"/>
                  </a:cubicBezTo>
                  <a:cubicBezTo>
                    <a:pt x="11609" y="28419"/>
                    <a:pt x="11538" y="27550"/>
                    <a:pt x="11478" y="26705"/>
                  </a:cubicBezTo>
                  <a:lnTo>
                    <a:pt x="11478" y="26645"/>
                  </a:lnTo>
                  <a:cubicBezTo>
                    <a:pt x="11442" y="26229"/>
                    <a:pt x="11430" y="25812"/>
                    <a:pt x="11418" y="25383"/>
                  </a:cubicBezTo>
                  <a:cubicBezTo>
                    <a:pt x="11407" y="25086"/>
                    <a:pt x="11371" y="24788"/>
                    <a:pt x="11347" y="24478"/>
                  </a:cubicBezTo>
                  <a:cubicBezTo>
                    <a:pt x="11359" y="24395"/>
                    <a:pt x="11371" y="24324"/>
                    <a:pt x="11407" y="24252"/>
                  </a:cubicBezTo>
                  <a:cubicBezTo>
                    <a:pt x="11490" y="23943"/>
                    <a:pt x="11561" y="23621"/>
                    <a:pt x="11657" y="23312"/>
                  </a:cubicBezTo>
                  <a:cubicBezTo>
                    <a:pt x="11704" y="23145"/>
                    <a:pt x="11740" y="22966"/>
                    <a:pt x="11799" y="22811"/>
                  </a:cubicBezTo>
                  <a:cubicBezTo>
                    <a:pt x="11835" y="22716"/>
                    <a:pt x="11859" y="22609"/>
                    <a:pt x="11895" y="22526"/>
                  </a:cubicBezTo>
                  <a:cubicBezTo>
                    <a:pt x="11907" y="22478"/>
                    <a:pt x="11919" y="22430"/>
                    <a:pt x="11919" y="22395"/>
                  </a:cubicBezTo>
                  <a:cubicBezTo>
                    <a:pt x="11942" y="22311"/>
                    <a:pt x="11954" y="22252"/>
                    <a:pt x="11978" y="22180"/>
                  </a:cubicBezTo>
                  <a:lnTo>
                    <a:pt x="11978" y="22169"/>
                  </a:lnTo>
                  <a:cubicBezTo>
                    <a:pt x="12002" y="22133"/>
                    <a:pt x="12014" y="22121"/>
                    <a:pt x="12026" y="22097"/>
                  </a:cubicBezTo>
                  <a:lnTo>
                    <a:pt x="12073" y="22002"/>
                  </a:lnTo>
                  <a:cubicBezTo>
                    <a:pt x="12085" y="21978"/>
                    <a:pt x="12085" y="21954"/>
                    <a:pt x="12097" y="21930"/>
                  </a:cubicBezTo>
                  <a:cubicBezTo>
                    <a:pt x="12121" y="21883"/>
                    <a:pt x="12145" y="21835"/>
                    <a:pt x="12157" y="21799"/>
                  </a:cubicBezTo>
                  <a:cubicBezTo>
                    <a:pt x="12204" y="21704"/>
                    <a:pt x="12240" y="21621"/>
                    <a:pt x="12276" y="21526"/>
                  </a:cubicBezTo>
                  <a:cubicBezTo>
                    <a:pt x="12311" y="21537"/>
                    <a:pt x="12323" y="21561"/>
                    <a:pt x="12359" y="21585"/>
                  </a:cubicBezTo>
                  <a:cubicBezTo>
                    <a:pt x="12419" y="21621"/>
                    <a:pt x="12454" y="21645"/>
                    <a:pt x="12514" y="21680"/>
                  </a:cubicBezTo>
                  <a:cubicBezTo>
                    <a:pt x="12609" y="21716"/>
                    <a:pt x="12681" y="21764"/>
                    <a:pt x="12776" y="21799"/>
                  </a:cubicBezTo>
                  <a:cubicBezTo>
                    <a:pt x="12859" y="21823"/>
                    <a:pt x="12954" y="21859"/>
                    <a:pt x="13038" y="21871"/>
                  </a:cubicBezTo>
                  <a:cubicBezTo>
                    <a:pt x="13133" y="21883"/>
                    <a:pt x="13228" y="21895"/>
                    <a:pt x="13323" y="21918"/>
                  </a:cubicBezTo>
                  <a:cubicBezTo>
                    <a:pt x="13383" y="21930"/>
                    <a:pt x="13454" y="21930"/>
                    <a:pt x="13514" y="21930"/>
                  </a:cubicBezTo>
                  <a:cubicBezTo>
                    <a:pt x="13621" y="21930"/>
                    <a:pt x="13740" y="21918"/>
                    <a:pt x="13847" y="21895"/>
                  </a:cubicBezTo>
                  <a:cubicBezTo>
                    <a:pt x="13943" y="21883"/>
                    <a:pt x="14038" y="21859"/>
                    <a:pt x="14121" y="21823"/>
                  </a:cubicBezTo>
                  <a:cubicBezTo>
                    <a:pt x="14205" y="21788"/>
                    <a:pt x="14264" y="21764"/>
                    <a:pt x="14335" y="21716"/>
                  </a:cubicBezTo>
                  <a:cubicBezTo>
                    <a:pt x="14419" y="21680"/>
                    <a:pt x="14502" y="21597"/>
                    <a:pt x="14586" y="21537"/>
                  </a:cubicBezTo>
                  <a:cubicBezTo>
                    <a:pt x="14705" y="21430"/>
                    <a:pt x="14812" y="21335"/>
                    <a:pt x="14931" y="21228"/>
                  </a:cubicBezTo>
                  <a:cubicBezTo>
                    <a:pt x="14943" y="21216"/>
                    <a:pt x="14955" y="21192"/>
                    <a:pt x="14990" y="21180"/>
                  </a:cubicBezTo>
                  <a:lnTo>
                    <a:pt x="15002" y="21168"/>
                  </a:lnTo>
                  <a:cubicBezTo>
                    <a:pt x="15157" y="21037"/>
                    <a:pt x="15312" y="20906"/>
                    <a:pt x="15467" y="20787"/>
                  </a:cubicBezTo>
                  <a:cubicBezTo>
                    <a:pt x="15729" y="20561"/>
                    <a:pt x="16014" y="20335"/>
                    <a:pt x="16264" y="20097"/>
                  </a:cubicBezTo>
                  <a:cubicBezTo>
                    <a:pt x="16383" y="19978"/>
                    <a:pt x="16526" y="19859"/>
                    <a:pt x="16621" y="19740"/>
                  </a:cubicBezTo>
                  <a:cubicBezTo>
                    <a:pt x="16729" y="19609"/>
                    <a:pt x="16836" y="19478"/>
                    <a:pt x="16919" y="19335"/>
                  </a:cubicBezTo>
                  <a:lnTo>
                    <a:pt x="16919" y="19359"/>
                  </a:lnTo>
                  <a:cubicBezTo>
                    <a:pt x="16943" y="19323"/>
                    <a:pt x="16967" y="19299"/>
                    <a:pt x="16979" y="19263"/>
                  </a:cubicBezTo>
                  <a:cubicBezTo>
                    <a:pt x="17002" y="19251"/>
                    <a:pt x="17002" y="19240"/>
                    <a:pt x="17014" y="19216"/>
                  </a:cubicBezTo>
                  <a:cubicBezTo>
                    <a:pt x="17074" y="19132"/>
                    <a:pt x="17145" y="19025"/>
                    <a:pt x="17205" y="18942"/>
                  </a:cubicBezTo>
                  <a:cubicBezTo>
                    <a:pt x="17395" y="18644"/>
                    <a:pt x="17574" y="18359"/>
                    <a:pt x="17753" y="18049"/>
                  </a:cubicBezTo>
                  <a:cubicBezTo>
                    <a:pt x="17931" y="17751"/>
                    <a:pt x="18098" y="17430"/>
                    <a:pt x="18229" y="17108"/>
                  </a:cubicBezTo>
                  <a:cubicBezTo>
                    <a:pt x="18288" y="16942"/>
                    <a:pt x="18372" y="16775"/>
                    <a:pt x="18407" y="16596"/>
                  </a:cubicBezTo>
                  <a:cubicBezTo>
                    <a:pt x="18467" y="16418"/>
                    <a:pt x="18515" y="16239"/>
                    <a:pt x="18562" y="16061"/>
                  </a:cubicBezTo>
                  <a:cubicBezTo>
                    <a:pt x="18646" y="15739"/>
                    <a:pt x="18693" y="15394"/>
                    <a:pt x="18681" y="15037"/>
                  </a:cubicBezTo>
                  <a:cubicBezTo>
                    <a:pt x="18681" y="14953"/>
                    <a:pt x="18669" y="14858"/>
                    <a:pt x="18646" y="14775"/>
                  </a:cubicBezTo>
                  <a:lnTo>
                    <a:pt x="18610" y="14501"/>
                  </a:lnTo>
                  <a:cubicBezTo>
                    <a:pt x="18586" y="14429"/>
                    <a:pt x="18562" y="14334"/>
                    <a:pt x="18526" y="14263"/>
                  </a:cubicBezTo>
                  <a:cubicBezTo>
                    <a:pt x="18467" y="14132"/>
                    <a:pt x="18407" y="14013"/>
                    <a:pt x="18324" y="13894"/>
                  </a:cubicBezTo>
                  <a:cubicBezTo>
                    <a:pt x="18193" y="13727"/>
                    <a:pt x="18026" y="13608"/>
                    <a:pt x="17836" y="13525"/>
                  </a:cubicBezTo>
                  <a:cubicBezTo>
                    <a:pt x="17741" y="13477"/>
                    <a:pt x="17657" y="13429"/>
                    <a:pt x="17562" y="13417"/>
                  </a:cubicBezTo>
                  <a:cubicBezTo>
                    <a:pt x="17505" y="13409"/>
                    <a:pt x="17441" y="13395"/>
                    <a:pt x="17373" y="13395"/>
                  </a:cubicBezTo>
                  <a:cubicBezTo>
                    <a:pt x="17342" y="13395"/>
                    <a:pt x="17310" y="13398"/>
                    <a:pt x="17276" y="13406"/>
                  </a:cubicBezTo>
                  <a:cubicBezTo>
                    <a:pt x="17241" y="13406"/>
                    <a:pt x="17193" y="13406"/>
                    <a:pt x="17157" y="13417"/>
                  </a:cubicBezTo>
                  <a:cubicBezTo>
                    <a:pt x="17002" y="13441"/>
                    <a:pt x="16836" y="13477"/>
                    <a:pt x="16669" y="13525"/>
                  </a:cubicBezTo>
                  <a:cubicBezTo>
                    <a:pt x="16586" y="13548"/>
                    <a:pt x="16502" y="13584"/>
                    <a:pt x="16419" y="13608"/>
                  </a:cubicBezTo>
                  <a:cubicBezTo>
                    <a:pt x="16348" y="13644"/>
                    <a:pt x="16264" y="13679"/>
                    <a:pt x="16193" y="13727"/>
                  </a:cubicBezTo>
                  <a:cubicBezTo>
                    <a:pt x="16050" y="13822"/>
                    <a:pt x="15907" y="13917"/>
                    <a:pt x="15788" y="14037"/>
                  </a:cubicBezTo>
                  <a:cubicBezTo>
                    <a:pt x="15657" y="14156"/>
                    <a:pt x="15538" y="14263"/>
                    <a:pt x="15419" y="14382"/>
                  </a:cubicBezTo>
                  <a:cubicBezTo>
                    <a:pt x="15181" y="14596"/>
                    <a:pt x="14955" y="14799"/>
                    <a:pt x="14740" y="15013"/>
                  </a:cubicBezTo>
                  <a:cubicBezTo>
                    <a:pt x="14514" y="15215"/>
                    <a:pt x="14276" y="15430"/>
                    <a:pt x="14062" y="15644"/>
                  </a:cubicBezTo>
                  <a:cubicBezTo>
                    <a:pt x="13824" y="15906"/>
                    <a:pt x="13609" y="16168"/>
                    <a:pt x="13383" y="16430"/>
                  </a:cubicBezTo>
                  <a:cubicBezTo>
                    <a:pt x="13276" y="16573"/>
                    <a:pt x="13157" y="16692"/>
                    <a:pt x="13050" y="16823"/>
                  </a:cubicBezTo>
                  <a:cubicBezTo>
                    <a:pt x="12954" y="16954"/>
                    <a:pt x="12835" y="17085"/>
                    <a:pt x="12728" y="17227"/>
                  </a:cubicBezTo>
                  <a:cubicBezTo>
                    <a:pt x="12621" y="17358"/>
                    <a:pt x="12502" y="17489"/>
                    <a:pt x="12383" y="17620"/>
                  </a:cubicBezTo>
                  <a:cubicBezTo>
                    <a:pt x="12323" y="17704"/>
                    <a:pt x="12264" y="17763"/>
                    <a:pt x="12204" y="17835"/>
                  </a:cubicBezTo>
                  <a:cubicBezTo>
                    <a:pt x="12145" y="17894"/>
                    <a:pt x="12097" y="17966"/>
                    <a:pt x="12038" y="18025"/>
                  </a:cubicBezTo>
                  <a:cubicBezTo>
                    <a:pt x="11942" y="18168"/>
                    <a:pt x="11847" y="18311"/>
                    <a:pt x="11776" y="18478"/>
                  </a:cubicBezTo>
                  <a:cubicBezTo>
                    <a:pt x="11716" y="18632"/>
                    <a:pt x="11645" y="18787"/>
                    <a:pt x="11609" y="18954"/>
                  </a:cubicBezTo>
                  <a:cubicBezTo>
                    <a:pt x="11597" y="19001"/>
                    <a:pt x="11597" y="19061"/>
                    <a:pt x="11585" y="19097"/>
                  </a:cubicBezTo>
                  <a:cubicBezTo>
                    <a:pt x="11549" y="19204"/>
                    <a:pt x="11549" y="19323"/>
                    <a:pt x="11549" y="19430"/>
                  </a:cubicBezTo>
                  <a:lnTo>
                    <a:pt x="11549" y="19728"/>
                  </a:lnTo>
                  <a:cubicBezTo>
                    <a:pt x="11549" y="19894"/>
                    <a:pt x="11549" y="20073"/>
                    <a:pt x="11561" y="20228"/>
                  </a:cubicBezTo>
                  <a:cubicBezTo>
                    <a:pt x="11585" y="20406"/>
                    <a:pt x="11609" y="20573"/>
                    <a:pt x="11680" y="20740"/>
                  </a:cubicBezTo>
                  <a:cubicBezTo>
                    <a:pt x="11716" y="20811"/>
                    <a:pt x="11740" y="20883"/>
                    <a:pt x="11799" y="20966"/>
                  </a:cubicBezTo>
                  <a:cubicBezTo>
                    <a:pt x="11847" y="21037"/>
                    <a:pt x="11907" y="21097"/>
                    <a:pt x="11966" y="21156"/>
                  </a:cubicBezTo>
                  <a:cubicBezTo>
                    <a:pt x="12002" y="21180"/>
                    <a:pt x="12026" y="21216"/>
                    <a:pt x="12061" y="21228"/>
                  </a:cubicBezTo>
                  <a:cubicBezTo>
                    <a:pt x="12026" y="21299"/>
                    <a:pt x="12002" y="21359"/>
                    <a:pt x="11966" y="21442"/>
                  </a:cubicBezTo>
                  <a:cubicBezTo>
                    <a:pt x="11895" y="21597"/>
                    <a:pt x="11835" y="21764"/>
                    <a:pt x="11764" y="21930"/>
                  </a:cubicBezTo>
                  <a:cubicBezTo>
                    <a:pt x="11740" y="21978"/>
                    <a:pt x="11716" y="22002"/>
                    <a:pt x="11704" y="22049"/>
                  </a:cubicBezTo>
                  <a:cubicBezTo>
                    <a:pt x="11680" y="22097"/>
                    <a:pt x="11668" y="22157"/>
                    <a:pt x="11657" y="22192"/>
                  </a:cubicBezTo>
                  <a:cubicBezTo>
                    <a:pt x="11645" y="22240"/>
                    <a:pt x="11645" y="22288"/>
                    <a:pt x="11621" y="22335"/>
                  </a:cubicBezTo>
                  <a:cubicBezTo>
                    <a:pt x="11597" y="22419"/>
                    <a:pt x="11561" y="22526"/>
                    <a:pt x="11538" y="22609"/>
                  </a:cubicBezTo>
                  <a:cubicBezTo>
                    <a:pt x="11466" y="22895"/>
                    <a:pt x="11371" y="23181"/>
                    <a:pt x="11299" y="23466"/>
                  </a:cubicBezTo>
                  <a:lnTo>
                    <a:pt x="11252" y="23597"/>
                  </a:lnTo>
                  <a:lnTo>
                    <a:pt x="11121" y="22704"/>
                  </a:lnTo>
                  <a:cubicBezTo>
                    <a:pt x="11049" y="22288"/>
                    <a:pt x="10942" y="21883"/>
                    <a:pt x="10847" y="21466"/>
                  </a:cubicBezTo>
                  <a:cubicBezTo>
                    <a:pt x="10752" y="20978"/>
                    <a:pt x="10645" y="20490"/>
                    <a:pt x="10525" y="19990"/>
                  </a:cubicBezTo>
                  <a:cubicBezTo>
                    <a:pt x="10478" y="19787"/>
                    <a:pt x="10418" y="19597"/>
                    <a:pt x="10371" y="19382"/>
                  </a:cubicBezTo>
                  <a:cubicBezTo>
                    <a:pt x="10311" y="19132"/>
                    <a:pt x="10275" y="18882"/>
                    <a:pt x="10216" y="18620"/>
                  </a:cubicBezTo>
                  <a:cubicBezTo>
                    <a:pt x="10170" y="18414"/>
                    <a:pt x="10124" y="18185"/>
                    <a:pt x="10078" y="17965"/>
                  </a:cubicBezTo>
                  <a:lnTo>
                    <a:pt x="10078" y="17965"/>
                  </a:lnTo>
                  <a:cubicBezTo>
                    <a:pt x="10081" y="17972"/>
                    <a:pt x="10087" y="17980"/>
                    <a:pt x="10097" y="17989"/>
                  </a:cubicBezTo>
                  <a:cubicBezTo>
                    <a:pt x="10049" y="17787"/>
                    <a:pt x="10002" y="17597"/>
                    <a:pt x="9978" y="17406"/>
                  </a:cubicBezTo>
                  <a:cubicBezTo>
                    <a:pt x="9918" y="17120"/>
                    <a:pt x="9871" y="16835"/>
                    <a:pt x="9823" y="16561"/>
                  </a:cubicBezTo>
                  <a:lnTo>
                    <a:pt x="9823" y="16513"/>
                  </a:lnTo>
                  <a:cubicBezTo>
                    <a:pt x="9835" y="16394"/>
                    <a:pt x="9859" y="16263"/>
                    <a:pt x="9871" y="16144"/>
                  </a:cubicBezTo>
                  <a:cubicBezTo>
                    <a:pt x="9883" y="16061"/>
                    <a:pt x="9894" y="15977"/>
                    <a:pt x="9894" y="15906"/>
                  </a:cubicBezTo>
                  <a:cubicBezTo>
                    <a:pt x="9918" y="15811"/>
                    <a:pt x="9918" y="15739"/>
                    <a:pt x="9930" y="15644"/>
                  </a:cubicBezTo>
                  <a:lnTo>
                    <a:pt x="9930" y="15620"/>
                  </a:lnTo>
                  <a:lnTo>
                    <a:pt x="10156" y="15215"/>
                  </a:lnTo>
                  <a:cubicBezTo>
                    <a:pt x="10216" y="15084"/>
                    <a:pt x="10275" y="14965"/>
                    <a:pt x="10335" y="14834"/>
                  </a:cubicBezTo>
                  <a:cubicBezTo>
                    <a:pt x="10466" y="14537"/>
                    <a:pt x="10609" y="14215"/>
                    <a:pt x="10752" y="13917"/>
                  </a:cubicBezTo>
                  <a:cubicBezTo>
                    <a:pt x="10823" y="13763"/>
                    <a:pt x="10883" y="13608"/>
                    <a:pt x="10954" y="13441"/>
                  </a:cubicBezTo>
                  <a:cubicBezTo>
                    <a:pt x="11014" y="13298"/>
                    <a:pt x="11073" y="13167"/>
                    <a:pt x="11133" y="13013"/>
                  </a:cubicBezTo>
                  <a:cubicBezTo>
                    <a:pt x="11133" y="13001"/>
                    <a:pt x="11145" y="12989"/>
                    <a:pt x="11145" y="12953"/>
                  </a:cubicBezTo>
                  <a:cubicBezTo>
                    <a:pt x="11228" y="12989"/>
                    <a:pt x="11299" y="13013"/>
                    <a:pt x="11371" y="13025"/>
                  </a:cubicBezTo>
                  <a:cubicBezTo>
                    <a:pt x="11383" y="13025"/>
                    <a:pt x="11407" y="13048"/>
                    <a:pt x="11407" y="13048"/>
                  </a:cubicBezTo>
                  <a:cubicBezTo>
                    <a:pt x="11478" y="13084"/>
                    <a:pt x="11549" y="13108"/>
                    <a:pt x="11621" y="13120"/>
                  </a:cubicBezTo>
                  <a:lnTo>
                    <a:pt x="11645" y="13120"/>
                  </a:lnTo>
                  <a:cubicBezTo>
                    <a:pt x="11704" y="13132"/>
                    <a:pt x="11764" y="13144"/>
                    <a:pt x="11799" y="13167"/>
                  </a:cubicBezTo>
                  <a:cubicBezTo>
                    <a:pt x="11823" y="13167"/>
                    <a:pt x="11823" y="13179"/>
                    <a:pt x="11835" y="13179"/>
                  </a:cubicBezTo>
                  <a:cubicBezTo>
                    <a:pt x="11859" y="13191"/>
                    <a:pt x="11895" y="13203"/>
                    <a:pt x="11919" y="13203"/>
                  </a:cubicBezTo>
                  <a:cubicBezTo>
                    <a:pt x="11954" y="13203"/>
                    <a:pt x="11966" y="13203"/>
                    <a:pt x="12002" y="13191"/>
                  </a:cubicBezTo>
                  <a:cubicBezTo>
                    <a:pt x="12061" y="13167"/>
                    <a:pt x="12097" y="13108"/>
                    <a:pt x="12097" y="13025"/>
                  </a:cubicBezTo>
                  <a:cubicBezTo>
                    <a:pt x="12097" y="13013"/>
                    <a:pt x="12085" y="13013"/>
                    <a:pt x="12085" y="13001"/>
                  </a:cubicBezTo>
                  <a:cubicBezTo>
                    <a:pt x="12204" y="12941"/>
                    <a:pt x="12335" y="12882"/>
                    <a:pt x="12442" y="12786"/>
                  </a:cubicBezTo>
                  <a:cubicBezTo>
                    <a:pt x="12561" y="12715"/>
                    <a:pt x="12657" y="12608"/>
                    <a:pt x="12752" y="12524"/>
                  </a:cubicBezTo>
                  <a:cubicBezTo>
                    <a:pt x="12811" y="12477"/>
                    <a:pt x="12871" y="12417"/>
                    <a:pt x="12919" y="12358"/>
                  </a:cubicBezTo>
                  <a:cubicBezTo>
                    <a:pt x="12990" y="12286"/>
                    <a:pt x="13050" y="12215"/>
                    <a:pt x="13109" y="12132"/>
                  </a:cubicBezTo>
                  <a:cubicBezTo>
                    <a:pt x="13145" y="12108"/>
                    <a:pt x="13169" y="12060"/>
                    <a:pt x="13204" y="12036"/>
                  </a:cubicBezTo>
                  <a:cubicBezTo>
                    <a:pt x="13228" y="11989"/>
                    <a:pt x="13264" y="11941"/>
                    <a:pt x="13288" y="11917"/>
                  </a:cubicBezTo>
                  <a:cubicBezTo>
                    <a:pt x="13395" y="11762"/>
                    <a:pt x="13502" y="11596"/>
                    <a:pt x="13609" y="11441"/>
                  </a:cubicBezTo>
                  <a:cubicBezTo>
                    <a:pt x="13693" y="11286"/>
                    <a:pt x="13788" y="11155"/>
                    <a:pt x="13871" y="11024"/>
                  </a:cubicBezTo>
                  <a:cubicBezTo>
                    <a:pt x="13966" y="10905"/>
                    <a:pt x="14050" y="10762"/>
                    <a:pt x="14145" y="10643"/>
                  </a:cubicBezTo>
                  <a:cubicBezTo>
                    <a:pt x="14228" y="10524"/>
                    <a:pt x="14300" y="10393"/>
                    <a:pt x="14395" y="10262"/>
                  </a:cubicBezTo>
                  <a:cubicBezTo>
                    <a:pt x="14478" y="10107"/>
                    <a:pt x="14574" y="9965"/>
                    <a:pt x="14645" y="9798"/>
                  </a:cubicBezTo>
                  <a:cubicBezTo>
                    <a:pt x="14716" y="9631"/>
                    <a:pt x="14812" y="9476"/>
                    <a:pt x="14871" y="9310"/>
                  </a:cubicBezTo>
                  <a:cubicBezTo>
                    <a:pt x="14955" y="9095"/>
                    <a:pt x="15050" y="8881"/>
                    <a:pt x="15109" y="8655"/>
                  </a:cubicBezTo>
                  <a:cubicBezTo>
                    <a:pt x="15181" y="8429"/>
                    <a:pt x="15228" y="8191"/>
                    <a:pt x="15217" y="7952"/>
                  </a:cubicBezTo>
                  <a:cubicBezTo>
                    <a:pt x="15217" y="7833"/>
                    <a:pt x="15193" y="7714"/>
                    <a:pt x="15169" y="7595"/>
                  </a:cubicBezTo>
                  <a:cubicBezTo>
                    <a:pt x="15157" y="7488"/>
                    <a:pt x="15133" y="7405"/>
                    <a:pt x="15109" y="7298"/>
                  </a:cubicBezTo>
                  <a:cubicBezTo>
                    <a:pt x="15097" y="7214"/>
                    <a:pt x="15074" y="7131"/>
                    <a:pt x="15050" y="7060"/>
                  </a:cubicBezTo>
                  <a:lnTo>
                    <a:pt x="14955" y="6798"/>
                  </a:lnTo>
                  <a:cubicBezTo>
                    <a:pt x="14895" y="6631"/>
                    <a:pt x="14836" y="6464"/>
                    <a:pt x="14740" y="6321"/>
                  </a:cubicBezTo>
                  <a:cubicBezTo>
                    <a:pt x="14633" y="6167"/>
                    <a:pt x="14514" y="6047"/>
                    <a:pt x="14371" y="5928"/>
                  </a:cubicBezTo>
                  <a:cubicBezTo>
                    <a:pt x="14240" y="5809"/>
                    <a:pt x="14074" y="5726"/>
                    <a:pt x="13895" y="5678"/>
                  </a:cubicBezTo>
                  <a:cubicBezTo>
                    <a:pt x="13824" y="5666"/>
                    <a:pt x="13752" y="5666"/>
                    <a:pt x="13681" y="5666"/>
                  </a:cubicBezTo>
                  <a:cubicBezTo>
                    <a:pt x="13573" y="5678"/>
                    <a:pt x="13478" y="5690"/>
                    <a:pt x="13395" y="5738"/>
                  </a:cubicBezTo>
                  <a:cubicBezTo>
                    <a:pt x="13288" y="5786"/>
                    <a:pt x="13181" y="5845"/>
                    <a:pt x="13085" y="5917"/>
                  </a:cubicBezTo>
                  <a:cubicBezTo>
                    <a:pt x="12990" y="5976"/>
                    <a:pt x="12907" y="6036"/>
                    <a:pt x="12811" y="6107"/>
                  </a:cubicBezTo>
                  <a:cubicBezTo>
                    <a:pt x="12621" y="6274"/>
                    <a:pt x="12478" y="6464"/>
                    <a:pt x="12323" y="6655"/>
                  </a:cubicBezTo>
                  <a:cubicBezTo>
                    <a:pt x="12264" y="6750"/>
                    <a:pt x="12192" y="6821"/>
                    <a:pt x="12133" y="6917"/>
                  </a:cubicBezTo>
                  <a:cubicBezTo>
                    <a:pt x="12026" y="7048"/>
                    <a:pt x="11919" y="7190"/>
                    <a:pt x="11823" y="7333"/>
                  </a:cubicBezTo>
                  <a:cubicBezTo>
                    <a:pt x="11609" y="7607"/>
                    <a:pt x="11383" y="7881"/>
                    <a:pt x="11168" y="8143"/>
                  </a:cubicBezTo>
                  <a:cubicBezTo>
                    <a:pt x="11049" y="8286"/>
                    <a:pt x="10930" y="8405"/>
                    <a:pt x="10823" y="8524"/>
                  </a:cubicBezTo>
                  <a:cubicBezTo>
                    <a:pt x="10692" y="8667"/>
                    <a:pt x="10573" y="8822"/>
                    <a:pt x="10454" y="8965"/>
                  </a:cubicBezTo>
                  <a:cubicBezTo>
                    <a:pt x="10347" y="9095"/>
                    <a:pt x="10252" y="9250"/>
                    <a:pt x="10180" y="9417"/>
                  </a:cubicBezTo>
                  <a:cubicBezTo>
                    <a:pt x="10109" y="9572"/>
                    <a:pt x="10037" y="9738"/>
                    <a:pt x="9978" y="9905"/>
                  </a:cubicBezTo>
                  <a:cubicBezTo>
                    <a:pt x="9954" y="9953"/>
                    <a:pt x="9942" y="9988"/>
                    <a:pt x="9930" y="10048"/>
                  </a:cubicBezTo>
                  <a:cubicBezTo>
                    <a:pt x="9894" y="10131"/>
                    <a:pt x="9883" y="10203"/>
                    <a:pt x="9871" y="10286"/>
                  </a:cubicBezTo>
                  <a:cubicBezTo>
                    <a:pt x="9859" y="10381"/>
                    <a:pt x="9835" y="10488"/>
                    <a:pt x="9835" y="10584"/>
                  </a:cubicBezTo>
                  <a:lnTo>
                    <a:pt x="9835" y="11108"/>
                  </a:lnTo>
                  <a:cubicBezTo>
                    <a:pt x="9847" y="11274"/>
                    <a:pt x="9871" y="11453"/>
                    <a:pt x="9906" y="11620"/>
                  </a:cubicBezTo>
                  <a:lnTo>
                    <a:pt x="9954" y="11751"/>
                  </a:lnTo>
                  <a:cubicBezTo>
                    <a:pt x="9966" y="11798"/>
                    <a:pt x="9990" y="11834"/>
                    <a:pt x="10002" y="11870"/>
                  </a:cubicBezTo>
                  <a:cubicBezTo>
                    <a:pt x="10014" y="11917"/>
                    <a:pt x="10025" y="11953"/>
                    <a:pt x="10061" y="12001"/>
                  </a:cubicBezTo>
                  <a:cubicBezTo>
                    <a:pt x="10073" y="12036"/>
                    <a:pt x="10097" y="12072"/>
                    <a:pt x="10121" y="12108"/>
                  </a:cubicBezTo>
                  <a:cubicBezTo>
                    <a:pt x="10156" y="12155"/>
                    <a:pt x="10180" y="12215"/>
                    <a:pt x="10204" y="12251"/>
                  </a:cubicBezTo>
                  <a:cubicBezTo>
                    <a:pt x="10252" y="12334"/>
                    <a:pt x="10311" y="12393"/>
                    <a:pt x="10371" y="12453"/>
                  </a:cubicBezTo>
                  <a:cubicBezTo>
                    <a:pt x="10430" y="12513"/>
                    <a:pt x="10490" y="12584"/>
                    <a:pt x="10561" y="12632"/>
                  </a:cubicBezTo>
                  <a:cubicBezTo>
                    <a:pt x="10621" y="12667"/>
                    <a:pt x="10680" y="12715"/>
                    <a:pt x="10740" y="12774"/>
                  </a:cubicBezTo>
                  <a:cubicBezTo>
                    <a:pt x="10728" y="12822"/>
                    <a:pt x="10716" y="12846"/>
                    <a:pt x="10704" y="12894"/>
                  </a:cubicBezTo>
                  <a:cubicBezTo>
                    <a:pt x="10609" y="13084"/>
                    <a:pt x="10537" y="13298"/>
                    <a:pt x="10442" y="13489"/>
                  </a:cubicBezTo>
                  <a:lnTo>
                    <a:pt x="10085" y="14382"/>
                  </a:lnTo>
                  <a:cubicBezTo>
                    <a:pt x="10025" y="14549"/>
                    <a:pt x="9954" y="14715"/>
                    <a:pt x="9894" y="14858"/>
                  </a:cubicBezTo>
                  <a:cubicBezTo>
                    <a:pt x="9835" y="15013"/>
                    <a:pt x="9787" y="15156"/>
                    <a:pt x="9752" y="15322"/>
                  </a:cubicBezTo>
                  <a:cubicBezTo>
                    <a:pt x="9728" y="15370"/>
                    <a:pt x="9716" y="15406"/>
                    <a:pt x="9692" y="15453"/>
                  </a:cubicBezTo>
                  <a:cubicBezTo>
                    <a:pt x="9668" y="15501"/>
                    <a:pt x="9656" y="15525"/>
                    <a:pt x="9644" y="15572"/>
                  </a:cubicBezTo>
                  <a:cubicBezTo>
                    <a:pt x="9633" y="15620"/>
                    <a:pt x="9633" y="15680"/>
                    <a:pt x="9633" y="15727"/>
                  </a:cubicBezTo>
                  <a:lnTo>
                    <a:pt x="9633" y="15763"/>
                  </a:lnTo>
                  <a:cubicBezTo>
                    <a:pt x="9573" y="15382"/>
                    <a:pt x="9490" y="14989"/>
                    <a:pt x="9418" y="14608"/>
                  </a:cubicBezTo>
                  <a:cubicBezTo>
                    <a:pt x="9347" y="14191"/>
                    <a:pt x="9275" y="13775"/>
                    <a:pt x="9180" y="13346"/>
                  </a:cubicBezTo>
                  <a:cubicBezTo>
                    <a:pt x="9097" y="12894"/>
                    <a:pt x="8990" y="12465"/>
                    <a:pt x="8894" y="12012"/>
                  </a:cubicBezTo>
                  <a:cubicBezTo>
                    <a:pt x="8811" y="11596"/>
                    <a:pt x="8704" y="11179"/>
                    <a:pt x="8585" y="10762"/>
                  </a:cubicBezTo>
                  <a:lnTo>
                    <a:pt x="8406" y="10191"/>
                  </a:lnTo>
                  <a:cubicBezTo>
                    <a:pt x="8335" y="9965"/>
                    <a:pt x="8275" y="9738"/>
                    <a:pt x="8204" y="9512"/>
                  </a:cubicBezTo>
                  <a:lnTo>
                    <a:pt x="8025" y="8893"/>
                  </a:lnTo>
                  <a:cubicBezTo>
                    <a:pt x="7978" y="8726"/>
                    <a:pt x="7918" y="8560"/>
                    <a:pt x="7870" y="8381"/>
                  </a:cubicBezTo>
                  <a:lnTo>
                    <a:pt x="7870" y="8381"/>
                  </a:lnTo>
                  <a:cubicBezTo>
                    <a:pt x="7903" y="8386"/>
                    <a:pt x="7936" y="8389"/>
                    <a:pt x="7968" y="8389"/>
                  </a:cubicBezTo>
                  <a:cubicBezTo>
                    <a:pt x="8085" y="8389"/>
                    <a:pt x="8193" y="8356"/>
                    <a:pt x="8287" y="8310"/>
                  </a:cubicBezTo>
                  <a:cubicBezTo>
                    <a:pt x="8382" y="8262"/>
                    <a:pt x="8454" y="8203"/>
                    <a:pt x="8525" y="8143"/>
                  </a:cubicBezTo>
                  <a:cubicBezTo>
                    <a:pt x="8597" y="8083"/>
                    <a:pt x="8680" y="8024"/>
                    <a:pt x="8740" y="7952"/>
                  </a:cubicBezTo>
                  <a:cubicBezTo>
                    <a:pt x="8799" y="7881"/>
                    <a:pt x="8859" y="7810"/>
                    <a:pt x="8894" y="7726"/>
                  </a:cubicBezTo>
                  <a:lnTo>
                    <a:pt x="8990" y="7548"/>
                  </a:lnTo>
                  <a:cubicBezTo>
                    <a:pt x="9049" y="7429"/>
                    <a:pt x="9109" y="7310"/>
                    <a:pt x="9168" y="7179"/>
                  </a:cubicBezTo>
                  <a:cubicBezTo>
                    <a:pt x="9192" y="7107"/>
                    <a:pt x="9228" y="7036"/>
                    <a:pt x="9240" y="6952"/>
                  </a:cubicBezTo>
                  <a:cubicBezTo>
                    <a:pt x="9252" y="6893"/>
                    <a:pt x="9287" y="6821"/>
                    <a:pt x="9299" y="6762"/>
                  </a:cubicBezTo>
                  <a:cubicBezTo>
                    <a:pt x="9335" y="6643"/>
                    <a:pt x="9359" y="6524"/>
                    <a:pt x="9371" y="6405"/>
                  </a:cubicBezTo>
                  <a:cubicBezTo>
                    <a:pt x="9394" y="6286"/>
                    <a:pt x="9418" y="6167"/>
                    <a:pt x="9430" y="6047"/>
                  </a:cubicBezTo>
                  <a:cubicBezTo>
                    <a:pt x="9466" y="5821"/>
                    <a:pt x="9478" y="5607"/>
                    <a:pt x="9490" y="5393"/>
                  </a:cubicBezTo>
                  <a:cubicBezTo>
                    <a:pt x="9513" y="5190"/>
                    <a:pt x="9525" y="4976"/>
                    <a:pt x="9525" y="4774"/>
                  </a:cubicBezTo>
                  <a:cubicBezTo>
                    <a:pt x="9537" y="4535"/>
                    <a:pt x="9537" y="4297"/>
                    <a:pt x="9537" y="4035"/>
                  </a:cubicBezTo>
                  <a:cubicBezTo>
                    <a:pt x="9537" y="3940"/>
                    <a:pt x="9537" y="3833"/>
                    <a:pt x="9525" y="3726"/>
                  </a:cubicBezTo>
                  <a:cubicBezTo>
                    <a:pt x="9525" y="3666"/>
                    <a:pt x="9513" y="3607"/>
                    <a:pt x="9513" y="3547"/>
                  </a:cubicBezTo>
                  <a:cubicBezTo>
                    <a:pt x="9513" y="3500"/>
                    <a:pt x="9502" y="3464"/>
                    <a:pt x="9502" y="3416"/>
                  </a:cubicBezTo>
                  <a:cubicBezTo>
                    <a:pt x="9478" y="3297"/>
                    <a:pt x="9454" y="3178"/>
                    <a:pt x="9418" y="3059"/>
                  </a:cubicBezTo>
                  <a:cubicBezTo>
                    <a:pt x="9394" y="2952"/>
                    <a:pt x="9382" y="2845"/>
                    <a:pt x="9347" y="2726"/>
                  </a:cubicBezTo>
                  <a:lnTo>
                    <a:pt x="9263" y="2416"/>
                  </a:lnTo>
                  <a:cubicBezTo>
                    <a:pt x="9216" y="2273"/>
                    <a:pt x="9156" y="2130"/>
                    <a:pt x="9097" y="1987"/>
                  </a:cubicBezTo>
                  <a:cubicBezTo>
                    <a:pt x="9037" y="1845"/>
                    <a:pt x="8966" y="1726"/>
                    <a:pt x="8871" y="1606"/>
                  </a:cubicBezTo>
                  <a:cubicBezTo>
                    <a:pt x="8740" y="1404"/>
                    <a:pt x="8573" y="1214"/>
                    <a:pt x="8406" y="1035"/>
                  </a:cubicBezTo>
                  <a:cubicBezTo>
                    <a:pt x="8275" y="880"/>
                    <a:pt x="8144" y="737"/>
                    <a:pt x="7978" y="618"/>
                  </a:cubicBezTo>
                  <a:cubicBezTo>
                    <a:pt x="7918" y="571"/>
                    <a:pt x="7858" y="523"/>
                    <a:pt x="7811" y="475"/>
                  </a:cubicBezTo>
                  <a:cubicBezTo>
                    <a:pt x="7775" y="452"/>
                    <a:pt x="7739" y="416"/>
                    <a:pt x="7692" y="404"/>
                  </a:cubicBezTo>
                  <a:cubicBezTo>
                    <a:pt x="7513" y="285"/>
                    <a:pt x="7323" y="166"/>
                    <a:pt x="7120" y="94"/>
                  </a:cubicBezTo>
                  <a:cubicBezTo>
                    <a:pt x="6966" y="47"/>
                    <a:pt x="6823" y="11"/>
                    <a:pt x="6656" y="11"/>
                  </a:cubicBezTo>
                  <a:cubicBezTo>
                    <a:pt x="6615" y="4"/>
                    <a:pt x="6574" y="1"/>
                    <a:pt x="65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9" name="Google Shape;1259;p53"/>
            <p:cNvSpPr/>
            <p:nvPr/>
          </p:nvSpPr>
          <p:spPr>
            <a:xfrm>
              <a:off x="6646650" y="582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0" name="Google Shape;1260;p53"/>
            <p:cNvSpPr/>
            <p:nvPr/>
          </p:nvSpPr>
          <p:spPr>
            <a:xfrm>
              <a:off x="6642475" y="58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1" name="Google Shape;1261;p53"/>
            <p:cNvSpPr/>
            <p:nvPr/>
          </p:nvSpPr>
          <p:spPr>
            <a:xfrm>
              <a:off x="6646650" y="582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262" name="Google Shape;1262;p53"/>
          <p:cNvGrpSpPr/>
          <p:nvPr/>
        </p:nvGrpSpPr>
        <p:grpSpPr>
          <a:xfrm>
            <a:off x="2847440" y="3119078"/>
            <a:ext cx="358781" cy="919468"/>
            <a:chOff x="3329875" y="4962400"/>
            <a:chExt cx="452150" cy="1158750"/>
          </a:xfrm>
        </p:grpSpPr>
        <p:sp>
          <p:nvSpPr>
            <p:cNvPr id="1263" name="Google Shape;1263;p53"/>
            <p:cNvSpPr/>
            <p:nvPr/>
          </p:nvSpPr>
          <p:spPr>
            <a:xfrm>
              <a:off x="3329875" y="4962400"/>
              <a:ext cx="452150" cy="1158750"/>
            </a:xfrm>
            <a:custGeom>
              <a:avLst/>
              <a:gdLst/>
              <a:ahLst/>
              <a:cxnLst/>
              <a:rect l="l" t="t" r="r" b="b"/>
              <a:pathLst>
                <a:path w="18086" h="46350" extrusionOk="0">
                  <a:moveTo>
                    <a:pt x="274" y="498"/>
                  </a:moveTo>
                  <a:lnTo>
                    <a:pt x="286" y="510"/>
                  </a:lnTo>
                  <a:cubicBezTo>
                    <a:pt x="322" y="546"/>
                    <a:pt x="357" y="570"/>
                    <a:pt x="393" y="617"/>
                  </a:cubicBezTo>
                  <a:cubicBezTo>
                    <a:pt x="465" y="677"/>
                    <a:pt x="524" y="737"/>
                    <a:pt x="596" y="796"/>
                  </a:cubicBezTo>
                  <a:lnTo>
                    <a:pt x="655" y="844"/>
                  </a:lnTo>
                  <a:cubicBezTo>
                    <a:pt x="774" y="927"/>
                    <a:pt x="893" y="1034"/>
                    <a:pt x="1012" y="1141"/>
                  </a:cubicBezTo>
                  <a:lnTo>
                    <a:pt x="1060" y="1177"/>
                  </a:lnTo>
                  <a:cubicBezTo>
                    <a:pt x="1191" y="1296"/>
                    <a:pt x="1310" y="1403"/>
                    <a:pt x="1453" y="1522"/>
                  </a:cubicBezTo>
                  <a:cubicBezTo>
                    <a:pt x="1536" y="1606"/>
                    <a:pt x="1631" y="1689"/>
                    <a:pt x="1715" y="1772"/>
                  </a:cubicBezTo>
                  <a:lnTo>
                    <a:pt x="1834" y="1880"/>
                  </a:lnTo>
                  <a:lnTo>
                    <a:pt x="1870" y="1915"/>
                  </a:lnTo>
                  <a:lnTo>
                    <a:pt x="2143" y="2189"/>
                  </a:lnTo>
                  <a:lnTo>
                    <a:pt x="2179" y="2237"/>
                  </a:lnTo>
                  <a:cubicBezTo>
                    <a:pt x="2203" y="2284"/>
                    <a:pt x="2251" y="2308"/>
                    <a:pt x="2286" y="2356"/>
                  </a:cubicBezTo>
                  <a:lnTo>
                    <a:pt x="2310" y="2392"/>
                  </a:lnTo>
                  <a:cubicBezTo>
                    <a:pt x="2358" y="2427"/>
                    <a:pt x="2405" y="2487"/>
                    <a:pt x="2429" y="2534"/>
                  </a:cubicBezTo>
                  <a:lnTo>
                    <a:pt x="2441" y="2546"/>
                  </a:lnTo>
                  <a:lnTo>
                    <a:pt x="2524" y="2653"/>
                  </a:lnTo>
                  <a:cubicBezTo>
                    <a:pt x="2536" y="2665"/>
                    <a:pt x="2536" y="2689"/>
                    <a:pt x="2548" y="2689"/>
                  </a:cubicBezTo>
                  <a:cubicBezTo>
                    <a:pt x="2560" y="2713"/>
                    <a:pt x="2596" y="2725"/>
                    <a:pt x="2608" y="2761"/>
                  </a:cubicBezTo>
                  <a:cubicBezTo>
                    <a:pt x="2667" y="2832"/>
                    <a:pt x="2715" y="2927"/>
                    <a:pt x="2774" y="2999"/>
                  </a:cubicBezTo>
                  <a:cubicBezTo>
                    <a:pt x="2798" y="3034"/>
                    <a:pt x="2822" y="3082"/>
                    <a:pt x="2846" y="3130"/>
                  </a:cubicBezTo>
                  <a:cubicBezTo>
                    <a:pt x="2882" y="3177"/>
                    <a:pt x="2893" y="3225"/>
                    <a:pt x="2917" y="3261"/>
                  </a:cubicBezTo>
                  <a:cubicBezTo>
                    <a:pt x="2953" y="3320"/>
                    <a:pt x="3001" y="3380"/>
                    <a:pt x="3024" y="3463"/>
                  </a:cubicBezTo>
                  <a:cubicBezTo>
                    <a:pt x="3036" y="3487"/>
                    <a:pt x="3060" y="3523"/>
                    <a:pt x="3072" y="3535"/>
                  </a:cubicBezTo>
                  <a:cubicBezTo>
                    <a:pt x="3143" y="3654"/>
                    <a:pt x="3203" y="3785"/>
                    <a:pt x="3263" y="3916"/>
                  </a:cubicBezTo>
                  <a:lnTo>
                    <a:pt x="3322" y="4035"/>
                  </a:lnTo>
                  <a:cubicBezTo>
                    <a:pt x="3334" y="4070"/>
                    <a:pt x="3358" y="4118"/>
                    <a:pt x="3382" y="4154"/>
                  </a:cubicBezTo>
                  <a:cubicBezTo>
                    <a:pt x="3429" y="4225"/>
                    <a:pt x="3477" y="4320"/>
                    <a:pt x="3513" y="4416"/>
                  </a:cubicBezTo>
                  <a:cubicBezTo>
                    <a:pt x="3548" y="4451"/>
                    <a:pt x="3560" y="4499"/>
                    <a:pt x="3596" y="4547"/>
                  </a:cubicBezTo>
                  <a:cubicBezTo>
                    <a:pt x="3679" y="4713"/>
                    <a:pt x="3775" y="4868"/>
                    <a:pt x="3846" y="5035"/>
                  </a:cubicBezTo>
                  <a:cubicBezTo>
                    <a:pt x="3894" y="5118"/>
                    <a:pt x="3929" y="5213"/>
                    <a:pt x="3977" y="5285"/>
                  </a:cubicBezTo>
                  <a:cubicBezTo>
                    <a:pt x="4096" y="5511"/>
                    <a:pt x="4191" y="5701"/>
                    <a:pt x="4275" y="5904"/>
                  </a:cubicBezTo>
                  <a:cubicBezTo>
                    <a:pt x="4215" y="5797"/>
                    <a:pt x="4144" y="5678"/>
                    <a:pt x="4084" y="5570"/>
                  </a:cubicBezTo>
                  <a:cubicBezTo>
                    <a:pt x="4025" y="5487"/>
                    <a:pt x="3977" y="5404"/>
                    <a:pt x="3917" y="5320"/>
                  </a:cubicBezTo>
                  <a:cubicBezTo>
                    <a:pt x="3858" y="5225"/>
                    <a:pt x="3786" y="5154"/>
                    <a:pt x="3727" y="5059"/>
                  </a:cubicBezTo>
                  <a:cubicBezTo>
                    <a:pt x="3596" y="4880"/>
                    <a:pt x="3441" y="4701"/>
                    <a:pt x="3310" y="4547"/>
                  </a:cubicBezTo>
                  <a:cubicBezTo>
                    <a:pt x="3179" y="4380"/>
                    <a:pt x="3036" y="4201"/>
                    <a:pt x="2905" y="4035"/>
                  </a:cubicBezTo>
                  <a:cubicBezTo>
                    <a:pt x="2774" y="3856"/>
                    <a:pt x="2655" y="3689"/>
                    <a:pt x="2524" y="3511"/>
                  </a:cubicBezTo>
                  <a:cubicBezTo>
                    <a:pt x="2477" y="3475"/>
                    <a:pt x="2441" y="3415"/>
                    <a:pt x="2405" y="3368"/>
                  </a:cubicBezTo>
                  <a:cubicBezTo>
                    <a:pt x="2370" y="3320"/>
                    <a:pt x="2322" y="3296"/>
                    <a:pt x="2298" y="3249"/>
                  </a:cubicBezTo>
                  <a:cubicBezTo>
                    <a:pt x="2262" y="3213"/>
                    <a:pt x="2239" y="3177"/>
                    <a:pt x="2203" y="3142"/>
                  </a:cubicBezTo>
                  <a:lnTo>
                    <a:pt x="2072" y="3011"/>
                  </a:lnTo>
                  <a:cubicBezTo>
                    <a:pt x="2024" y="2963"/>
                    <a:pt x="1989" y="2939"/>
                    <a:pt x="1941" y="2892"/>
                  </a:cubicBezTo>
                  <a:cubicBezTo>
                    <a:pt x="1893" y="2856"/>
                    <a:pt x="1846" y="2832"/>
                    <a:pt x="1822" y="2784"/>
                  </a:cubicBezTo>
                  <a:cubicBezTo>
                    <a:pt x="1727" y="2713"/>
                    <a:pt x="1643" y="2654"/>
                    <a:pt x="1548" y="2582"/>
                  </a:cubicBezTo>
                  <a:lnTo>
                    <a:pt x="1548" y="2582"/>
                  </a:lnTo>
                  <a:lnTo>
                    <a:pt x="1596" y="2618"/>
                  </a:lnTo>
                  <a:cubicBezTo>
                    <a:pt x="1631" y="2665"/>
                    <a:pt x="1655" y="2701"/>
                    <a:pt x="1691" y="2737"/>
                  </a:cubicBezTo>
                  <a:lnTo>
                    <a:pt x="1870" y="2963"/>
                  </a:lnTo>
                  <a:cubicBezTo>
                    <a:pt x="1905" y="3011"/>
                    <a:pt x="1941" y="3070"/>
                    <a:pt x="1989" y="3118"/>
                  </a:cubicBezTo>
                  <a:cubicBezTo>
                    <a:pt x="2012" y="3154"/>
                    <a:pt x="2060" y="3201"/>
                    <a:pt x="2084" y="3261"/>
                  </a:cubicBezTo>
                  <a:cubicBezTo>
                    <a:pt x="2120" y="3308"/>
                    <a:pt x="2167" y="3368"/>
                    <a:pt x="2191" y="3415"/>
                  </a:cubicBezTo>
                  <a:cubicBezTo>
                    <a:pt x="2251" y="3499"/>
                    <a:pt x="2310" y="3594"/>
                    <a:pt x="2381" y="3689"/>
                  </a:cubicBezTo>
                  <a:lnTo>
                    <a:pt x="2560" y="3963"/>
                  </a:lnTo>
                  <a:lnTo>
                    <a:pt x="2739" y="4225"/>
                  </a:lnTo>
                  <a:cubicBezTo>
                    <a:pt x="2846" y="4380"/>
                    <a:pt x="2965" y="4523"/>
                    <a:pt x="3084" y="4678"/>
                  </a:cubicBezTo>
                  <a:cubicBezTo>
                    <a:pt x="3096" y="4689"/>
                    <a:pt x="3096" y="4701"/>
                    <a:pt x="3120" y="4725"/>
                  </a:cubicBezTo>
                  <a:cubicBezTo>
                    <a:pt x="3251" y="4904"/>
                    <a:pt x="3394" y="5082"/>
                    <a:pt x="3536" y="5237"/>
                  </a:cubicBezTo>
                  <a:cubicBezTo>
                    <a:pt x="3596" y="5320"/>
                    <a:pt x="3667" y="5404"/>
                    <a:pt x="3727" y="5475"/>
                  </a:cubicBezTo>
                  <a:cubicBezTo>
                    <a:pt x="3739" y="5499"/>
                    <a:pt x="3751" y="5523"/>
                    <a:pt x="3775" y="5535"/>
                  </a:cubicBezTo>
                  <a:cubicBezTo>
                    <a:pt x="3905" y="5701"/>
                    <a:pt x="4013" y="5892"/>
                    <a:pt x="4132" y="6071"/>
                  </a:cubicBezTo>
                  <a:cubicBezTo>
                    <a:pt x="4203" y="6190"/>
                    <a:pt x="4275" y="6297"/>
                    <a:pt x="4346" y="6416"/>
                  </a:cubicBezTo>
                  <a:cubicBezTo>
                    <a:pt x="4370" y="6428"/>
                    <a:pt x="4370" y="6452"/>
                    <a:pt x="4382" y="6463"/>
                  </a:cubicBezTo>
                  <a:cubicBezTo>
                    <a:pt x="4370" y="6452"/>
                    <a:pt x="4346" y="6416"/>
                    <a:pt x="4322" y="6404"/>
                  </a:cubicBezTo>
                  <a:cubicBezTo>
                    <a:pt x="4310" y="6404"/>
                    <a:pt x="4310" y="6416"/>
                    <a:pt x="4286" y="6416"/>
                  </a:cubicBezTo>
                  <a:lnTo>
                    <a:pt x="4227" y="6416"/>
                  </a:lnTo>
                  <a:cubicBezTo>
                    <a:pt x="4215" y="6392"/>
                    <a:pt x="4215" y="6392"/>
                    <a:pt x="4203" y="6392"/>
                  </a:cubicBezTo>
                  <a:cubicBezTo>
                    <a:pt x="4179" y="6392"/>
                    <a:pt x="4156" y="6380"/>
                    <a:pt x="4132" y="6356"/>
                  </a:cubicBezTo>
                  <a:cubicBezTo>
                    <a:pt x="4096" y="6332"/>
                    <a:pt x="4084" y="6297"/>
                    <a:pt x="4060" y="6273"/>
                  </a:cubicBezTo>
                  <a:cubicBezTo>
                    <a:pt x="4025" y="6237"/>
                    <a:pt x="4001" y="6202"/>
                    <a:pt x="3965" y="6166"/>
                  </a:cubicBezTo>
                  <a:cubicBezTo>
                    <a:pt x="3917" y="6106"/>
                    <a:pt x="3858" y="6035"/>
                    <a:pt x="3822" y="5975"/>
                  </a:cubicBezTo>
                  <a:lnTo>
                    <a:pt x="3798" y="5963"/>
                  </a:lnTo>
                  <a:lnTo>
                    <a:pt x="3667" y="5821"/>
                  </a:lnTo>
                  <a:lnTo>
                    <a:pt x="3644" y="5797"/>
                  </a:lnTo>
                  <a:cubicBezTo>
                    <a:pt x="3524" y="5678"/>
                    <a:pt x="3382" y="5559"/>
                    <a:pt x="3263" y="5451"/>
                  </a:cubicBezTo>
                  <a:cubicBezTo>
                    <a:pt x="3191" y="5392"/>
                    <a:pt x="3132" y="5332"/>
                    <a:pt x="3060" y="5273"/>
                  </a:cubicBezTo>
                  <a:cubicBezTo>
                    <a:pt x="2989" y="5213"/>
                    <a:pt x="2905" y="5142"/>
                    <a:pt x="2822" y="5082"/>
                  </a:cubicBezTo>
                  <a:cubicBezTo>
                    <a:pt x="2751" y="5023"/>
                    <a:pt x="2655" y="4939"/>
                    <a:pt x="2584" y="4892"/>
                  </a:cubicBezTo>
                  <a:cubicBezTo>
                    <a:pt x="2524" y="4844"/>
                    <a:pt x="2477" y="4797"/>
                    <a:pt x="2417" y="4749"/>
                  </a:cubicBezTo>
                  <a:lnTo>
                    <a:pt x="2381" y="4725"/>
                  </a:lnTo>
                  <a:cubicBezTo>
                    <a:pt x="2322" y="4678"/>
                    <a:pt x="2286" y="4630"/>
                    <a:pt x="2227" y="4582"/>
                  </a:cubicBezTo>
                  <a:lnTo>
                    <a:pt x="2120" y="4499"/>
                  </a:lnTo>
                  <a:cubicBezTo>
                    <a:pt x="2072" y="4463"/>
                    <a:pt x="2048" y="4427"/>
                    <a:pt x="2000" y="4392"/>
                  </a:cubicBezTo>
                  <a:lnTo>
                    <a:pt x="1929" y="4320"/>
                  </a:lnTo>
                  <a:lnTo>
                    <a:pt x="1762" y="4166"/>
                  </a:lnTo>
                  <a:cubicBezTo>
                    <a:pt x="1703" y="4106"/>
                    <a:pt x="1655" y="4070"/>
                    <a:pt x="1608" y="4011"/>
                  </a:cubicBezTo>
                  <a:lnTo>
                    <a:pt x="1536" y="3927"/>
                  </a:lnTo>
                  <a:cubicBezTo>
                    <a:pt x="1393" y="3773"/>
                    <a:pt x="1238" y="3606"/>
                    <a:pt x="1131" y="3475"/>
                  </a:cubicBezTo>
                  <a:cubicBezTo>
                    <a:pt x="1060" y="3380"/>
                    <a:pt x="1012" y="3308"/>
                    <a:pt x="953" y="3237"/>
                  </a:cubicBezTo>
                  <a:cubicBezTo>
                    <a:pt x="917" y="3142"/>
                    <a:pt x="857" y="3058"/>
                    <a:pt x="822" y="2963"/>
                  </a:cubicBezTo>
                  <a:cubicBezTo>
                    <a:pt x="750" y="2808"/>
                    <a:pt x="691" y="2642"/>
                    <a:pt x="643" y="2463"/>
                  </a:cubicBezTo>
                  <a:lnTo>
                    <a:pt x="619" y="2392"/>
                  </a:lnTo>
                  <a:cubicBezTo>
                    <a:pt x="596" y="2332"/>
                    <a:pt x="584" y="2272"/>
                    <a:pt x="560" y="2213"/>
                  </a:cubicBezTo>
                  <a:lnTo>
                    <a:pt x="536" y="2130"/>
                  </a:lnTo>
                  <a:lnTo>
                    <a:pt x="524" y="2058"/>
                  </a:lnTo>
                  <a:cubicBezTo>
                    <a:pt x="524" y="2046"/>
                    <a:pt x="512" y="2034"/>
                    <a:pt x="512" y="2011"/>
                  </a:cubicBezTo>
                  <a:cubicBezTo>
                    <a:pt x="500" y="1987"/>
                    <a:pt x="500" y="1951"/>
                    <a:pt x="476" y="1927"/>
                  </a:cubicBezTo>
                  <a:cubicBezTo>
                    <a:pt x="465" y="1880"/>
                    <a:pt x="465" y="1820"/>
                    <a:pt x="453" y="1772"/>
                  </a:cubicBezTo>
                  <a:cubicBezTo>
                    <a:pt x="441" y="1737"/>
                    <a:pt x="441" y="1677"/>
                    <a:pt x="417" y="1630"/>
                  </a:cubicBezTo>
                  <a:lnTo>
                    <a:pt x="405" y="1558"/>
                  </a:lnTo>
                  <a:cubicBezTo>
                    <a:pt x="393" y="1463"/>
                    <a:pt x="381" y="1391"/>
                    <a:pt x="381" y="1296"/>
                  </a:cubicBezTo>
                  <a:lnTo>
                    <a:pt x="357" y="1201"/>
                  </a:lnTo>
                  <a:lnTo>
                    <a:pt x="346" y="1094"/>
                  </a:lnTo>
                  <a:lnTo>
                    <a:pt x="322" y="903"/>
                  </a:lnTo>
                  <a:cubicBezTo>
                    <a:pt x="298" y="784"/>
                    <a:pt x="286" y="641"/>
                    <a:pt x="274" y="522"/>
                  </a:cubicBezTo>
                  <a:lnTo>
                    <a:pt x="274" y="498"/>
                  </a:lnTo>
                  <a:close/>
                  <a:moveTo>
                    <a:pt x="10097" y="10631"/>
                  </a:moveTo>
                  <a:cubicBezTo>
                    <a:pt x="10094" y="10634"/>
                    <a:pt x="10092" y="10638"/>
                    <a:pt x="10089" y="10642"/>
                  </a:cubicBezTo>
                  <a:lnTo>
                    <a:pt x="10089" y="10642"/>
                  </a:lnTo>
                  <a:cubicBezTo>
                    <a:pt x="10097" y="10639"/>
                    <a:pt x="10097" y="10631"/>
                    <a:pt x="10097" y="10631"/>
                  </a:cubicBezTo>
                  <a:close/>
                  <a:moveTo>
                    <a:pt x="10549" y="11047"/>
                  </a:moveTo>
                  <a:cubicBezTo>
                    <a:pt x="10548" y="11050"/>
                    <a:pt x="10546" y="11052"/>
                    <a:pt x="10544" y="11055"/>
                  </a:cubicBezTo>
                  <a:lnTo>
                    <a:pt x="10544" y="11055"/>
                  </a:lnTo>
                  <a:cubicBezTo>
                    <a:pt x="10549" y="11051"/>
                    <a:pt x="10549" y="11047"/>
                    <a:pt x="10549" y="11047"/>
                  </a:cubicBezTo>
                  <a:close/>
                  <a:moveTo>
                    <a:pt x="5465" y="3296"/>
                  </a:moveTo>
                  <a:cubicBezTo>
                    <a:pt x="5465" y="3296"/>
                    <a:pt x="5465" y="3308"/>
                    <a:pt x="5489" y="3308"/>
                  </a:cubicBezTo>
                  <a:lnTo>
                    <a:pt x="5501" y="3320"/>
                  </a:lnTo>
                  <a:lnTo>
                    <a:pt x="5501" y="3344"/>
                  </a:lnTo>
                  <a:lnTo>
                    <a:pt x="5525" y="3380"/>
                  </a:lnTo>
                  <a:cubicBezTo>
                    <a:pt x="5608" y="3535"/>
                    <a:pt x="5680" y="3677"/>
                    <a:pt x="5751" y="3820"/>
                  </a:cubicBezTo>
                  <a:cubicBezTo>
                    <a:pt x="5822" y="3951"/>
                    <a:pt x="5882" y="4082"/>
                    <a:pt x="5941" y="4213"/>
                  </a:cubicBezTo>
                  <a:cubicBezTo>
                    <a:pt x="6001" y="4356"/>
                    <a:pt x="6084" y="4487"/>
                    <a:pt x="6144" y="4630"/>
                  </a:cubicBezTo>
                  <a:lnTo>
                    <a:pt x="6358" y="5130"/>
                  </a:lnTo>
                  <a:cubicBezTo>
                    <a:pt x="6382" y="5142"/>
                    <a:pt x="6382" y="5166"/>
                    <a:pt x="6394" y="5189"/>
                  </a:cubicBezTo>
                  <a:cubicBezTo>
                    <a:pt x="6406" y="5201"/>
                    <a:pt x="6406" y="5225"/>
                    <a:pt x="6418" y="5249"/>
                  </a:cubicBezTo>
                  <a:lnTo>
                    <a:pt x="6453" y="5309"/>
                  </a:lnTo>
                  <a:lnTo>
                    <a:pt x="6501" y="5440"/>
                  </a:lnTo>
                  <a:lnTo>
                    <a:pt x="6513" y="5499"/>
                  </a:lnTo>
                  <a:cubicBezTo>
                    <a:pt x="6537" y="5582"/>
                    <a:pt x="6572" y="5690"/>
                    <a:pt x="6596" y="5785"/>
                  </a:cubicBezTo>
                  <a:lnTo>
                    <a:pt x="6620" y="5844"/>
                  </a:lnTo>
                  <a:cubicBezTo>
                    <a:pt x="6620" y="5856"/>
                    <a:pt x="6632" y="5880"/>
                    <a:pt x="6632" y="5904"/>
                  </a:cubicBezTo>
                  <a:cubicBezTo>
                    <a:pt x="6656" y="5975"/>
                    <a:pt x="6680" y="6059"/>
                    <a:pt x="6692" y="6142"/>
                  </a:cubicBezTo>
                  <a:cubicBezTo>
                    <a:pt x="6763" y="6452"/>
                    <a:pt x="6858" y="6773"/>
                    <a:pt x="6930" y="7106"/>
                  </a:cubicBezTo>
                  <a:lnTo>
                    <a:pt x="6930" y="7130"/>
                  </a:lnTo>
                  <a:cubicBezTo>
                    <a:pt x="6989" y="7428"/>
                    <a:pt x="7061" y="7726"/>
                    <a:pt x="7108" y="8023"/>
                  </a:cubicBezTo>
                  <a:cubicBezTo>
                    <a:pt x="7132" y="8190"/>
                    <a:pt x="7156" y="8357"/>
                    <a:pt x="7156" y="8523"/>
                  </a:cubicBezTo>
                  <a:cubicBezTo>
                    <a:pt x="7156" y="8607"/>
                    <a:pt x="7168" y="8702"/>
                    <a:pt x="7168" y="8785"/>
                  </a:cubicBezTo>
                  <a:cubicBezTo>
                    <a:pt x="7168" y="8857"/>
                    <a:pt x="7168" y="8916"/>
                    <a:pt x="7180" y="8999"/>
                  </a:cubicBezTo>
                  <a:lnTo>
                    <a:pt x="7180" y="9011"/>
                  </a:lnTo>
                  <a:cubicBezTo>
                    <a:pt x="7180" y="9130"/>
                    <a:pt x="7192" y="9250"/>
                    <a:pt x="7215" y="9357"/>
                  </a:cubicBezTo>
                  <a:lnTo>
                    <a:pt x="7227" y="9488"/>
                  </a:lnTo>
                  <a:cubicBezTo>
                    <a:pt x="7227" y="9571"/>
                    <a:pt x="7239" y="9666"/>
                    <a:pt x="7239" y="9738"/>
                  </a:cubicBezTo>
                  <a:cubicBezTo>
                    <a:pt x="7239" y="9809"/>
                    <a:pt x="7251" y="9904"/>
                    <a:pt x="7275" y="9976"/>
                  </a:cubicBezTo>
                  <a:cubicBezTo>
                    <a:pt x="7287" y="10047"/>
                    <a:pt x="7287" y="10131"/>
                    <a:pt x="7299" y="10202"/>
                  </a:cubicBezTo>
                  <a:cubicBezTo>
                    <a:pt x="7275" y="10131"/>
                    <a:pt x="7251" y="10047"/>
                    <a:pt x="7227" y="9976"/>
                  </a:cubicBezTo>
                  <a:lnTo>
                    <a:pt x="7227" y="9988"/>
                  </a:lnTo>
                  <a:cubicBezTo>
                    <a:pt x="7120" y="9619"/>
                    <a:pt x="7001" y="9250"/>
                    <a:pt x="6894" y="8880"/>
                  </a:cubicBezTo>
                  <a:cubicBezTo>
                    <a:pt x="6834" y="8666"/>
                    <a:pt x="6775" y="8464"/>
                    <a:pt x="6715" y="8261"/>
                  </a:cubicBezTo>
                  <a:cubicBezTo>
                    <a:pt x="6561" y="7749"/>
                    <a:pt x="6358" y="7225"/>
                    <a:pt x="6215" y="6702"/>
                  </a:cubicBezTo>
                  <a:lnTo>
                    <a:pt x="6215" y="6702"/>
                  </a:lnTo>
                  <a:cubicBezTo>
                    <a:pt x="6263" y="7035"/>
                    <a:pt x="6287" y="7356"/>
                    <a:pt x="6334" y="7690"/>
                  </a:cubicBezTo>
                  <a:cubicBezTo>
                    <a:pt x="6346" y="7749"/>
                    <a:pt x="6346" y="7809"/>
                    <a:pt x="6358" y="7868"/>
                  </a:cubicBezTo>
                  <a:cubicBezTo>
                    <a:pt x="6406" y="8130"/>
                    <a:pt x="6453" y="8404"/>
                    <a:pt x="6513" y="8666"/>
                  </a:cubicBezTo>
                  <a:cubicBezTo>
                    <a:pt x="6572" y="8952"/>
                    <a:pt x="6656" y="9238"/>
                    <a:pt x="6751" y="9500"/>
                  </a:cubicBezTo>
                  <a:cubicBezTo>
                    <a:pt x="6918" y="10023"/>
                    <a:pt x="7073" y="10547"/>
                    <a:pt x="7287" y="11047"/>
                  </a:cubicBezTo>
                  <a:cubicBezTo>
                    <a:pt x="7334" y="11166"/>
                    <a:pt x="7394" y="11297"/>
                    <a:pt x="7430" y="11416"/>
                  </a:cubicBezTo>
                  <a:cubicBezTo>
                    <a:pt x="7477" y="11512"/>
                    <a:pt x="7513" y="11619"/>
                    <a:pt x="7549" y="11702"/>
                  </a:cubicBezTo>
                  <a:cubicBezTo>
                    <a:pt x="7549" y="11738"/>
                    <a:pt x="7573" y="11762"/>
                    <a:pt x="7573" y="11797"/>
                  </a:cubicBezTo>
                  <a:cubicBezTo>
                    <a:pt x="7465" y="11690"/>
                    <a:pt x="7406" y="11595"/>
                    <a:pt x="7346" y="11512"/>
                  </a:cubicBezTo>
                  <a:cubicBezTo>
                    <a:pt x="7299" y="11452"/>
                    <a:pt x="7239" y="11369"/>
                    <a:pt x="7180" y="11321"/>
                  </a:cubicBezTo>
                  <a:cubicBezTo>
                    <a:pt x="7120" y="11238"/>
                    <a:pt x="7049" y="11155"/>
                    <a:pt x="6989" y="11083"/>
                  </a:cubicBezTo>
                  <a:cubicBezTo>
                    <a:pt x="6930" y="11024"/>
                    <a:pt x="6870" y="10940"/>
                    <a:pt x="6823" y="10881"/>
                  </a:cubicBezTo>
                  <a:lnTo>
                    <a:pt x="6787" y="10845"/>
                  </a:lnTo>
                  <a:cubicBezTo>
                    <a:pt x="6739" y="10750"/>
                    <a:pt x="6656" y="10666"/>
                    <a:pt x="6596" y="10571"/>
                  </a:cubicBezTo>
                  <a:cubicBezTo>
                    <a:pt x="6525" y="10452"/>
                    <a:pt x="6453" y="10345"/>
                    <a:pt x="6382" y="10226"/>
                  </a:cubicBezTo>
                  <a:cubicBezTo>
                    <a:pt x="6334" y="10142"/>
                    <a:pt x="6275" y="10047"/>
                    <a:pt x="6227" y="9964"/>
                  </a:cubicBezTo>
                  <a:lnTo>
                    <a:pt x="6096" y="9690"/>
                  </a:lnTo>
                  <a:lnTo>
                    <a:pt x="6061" y="9631"/>
                  </a:lnTo>
                  <a:cubicBezTo>
                    <a:pt x="6037" y="9571"/>
                    <a:pt x="6001" y="9511"/>
                    <a:pt x="5989" y="9440"/>
                  </a:cubicBezTo>
                  <a:cubicBezTo>
                    <a:pt x="5953" y="9357"/>
                    <a:pt x="5930" y="9250"/>
                    <a:pt x="5894" y="9178"/>
                  </a:cubicBezTo>
                  <a:cubicBezTo>
                    <a:pt x="5846" y="8964"/>
                    <a:pt x="5799" y="8773"/>
                    <a:pt x="5763" y="8618"/>
                  </a:cubicBezTo>
                  <a:cubicBezTo>
                    <a:pt x="5727" y="8440"/>
                    <a:pt x="5691" y="8237"/>
                    <a:pt x="5656" y="8071"/>
                  </a:cubicBezTo>
                  <a:cubicBezTo>
                    <a:pt x="5632" y="7880"/>
                    <a:pt x="5596" y="7666"/>
                    <a:pt x="5584" y="7475"/>
                  </a:cubicBezTo>
                  <a:lnTo>
                    <a:pt x="5584" y="7464"/>
                  </a:lnTo>
                  <a:cubicBezTo>
                    <a:pt x="5560" y="7285"/>
                    <a:pt x="5549" y="7106"/>
                    <a:pt x="5525" y="6928"/>
                  </a:cubicBezTo>
                  <a:lnTo>
                    <a:pt x="5489" y="6297"/>
                  </a:lnTo>
                  <a:cubicBezTo>
                    <a:pt x="5489" y="6202"/>
                    <a:pt x="5465" y="6094"/>
                    <a:pt x="5465" y="5975"/>
                  </a:cubicBezTo>
                  <a:cubicBezTo>
                    <a:pt x="5465" y="5904"/>
                    <a:pt x="5453" y="5844"/>
                    <a:pt x="5453" y="5761"/>
                  </a:cubicBezTo>
                  <a:lnTo>
                    <a:pt x="5453" y="5749"/>
                  </a:lnTo>
                  <a:cubicBezTo>
                    <a:pt x="5453" y="5666"/>
                    <a:pt x="5441" y="5570"/>
                    <a:pt x="5441" y="5487"/>
                  </a:cubicBezTo>
                  <a:cubicBezTo>
                    <a:pt x="5441" y="5392"/>
                    <a:pt x="5418" y="5320"/>
                    <a:pt x="5418" y="5249"/>
                  </a:cubicBezTo>
                  <a:cubicBezTo>
                    <a:pt x="5418" y="5166"/>
                    <a:pt x="5418" y="5094"/>
                    <a:pt x="5406" y="5023"/>
                  </a:cubicBezTo>
                  <a:cubicBezTo>
                    <a:pt x="5406" y="4868"/>
                    <a:pt x="5406" y="4737"/>
                    <a:pt x="5418" y="4618"/>
                  </a:cubicBezTo>
                  <a:cubicBezTo>
                    <a:pt x="5418" y="4535"/>
                    <a:pt x="5441" y="4451"/>
                    <a:pt x="5441" y="4368"/>
                  </a:cubicBezTo>
                  <a:cubicBezTo>
                    <a:pt x="5441" y="4273"/>
                    <a:pt x="5453" y="4201"/>
                    <a:pt x="5453" y="4118"/>
                  </a:cubicBezTo>
                  <a:cubicBezTo>
                    <a:pt x="5465" y="3963"/>
                    <a:pt x="5465" y="3796"/>
                    <a:pt x="5465" y="3654"/>
                  </a:cubicBezTo>
                  <a:lnTo>
                    <a:pt x="5465" y="3606"/>
                  </a:lnTo>
                  <a:lnTo>
                    <a:pt x="5465" y="3296"/>
                  </a:lnTo>
                  <a:close/>
                  <a:moveTo>
                    <a:pt x="13264" y="7047"/>
                  </a:moveTo>
                  <a:cubicBezTo>
                    <a:pt x="13264" y="7047"/>
                    <a:pt x="13264" y="7059"/>
                    <a:pt x="13252" y="7059"/>
                  </a:cubicBezTo>
                  <a:cubicBezTo>
                    <a:pt x="13240" y="7071"/>
                    <a:pt x="13228" y="7083"/>
                    <a:pt x="13204" y="7118"/>
                  </a:cubicBezTo>
                  <a:cubicBezTo>
                    <a:pt x="13121" y="7225"/>
                    <a:pt x="13049" y="7321"/>
                    <a:pt x="12966" y="7404"/>
                  </a:cubicBezTo>
                  <a:lnTo>
                    <a:pt x="12704" y="7761"/>
                  </a:lnTo>
                  <a:cubicBezTo>
                    <a:pt x="12657" y="7821"/>
                    <a:pt x="12597" y="7892"/>
                    <a:pt x="12549" y="7952"/>
                  </a:cubicBezTo>
                  <a:cubicBezTo>
                    <a:pt x="12466" y="8059"/>
                    <a:pt x="12407" y="8166"/>
                    <a:pt x="12335" y="8249"/>
                  </a:cubicBezTo>
                  <a:cubicBezTo>
                    <a:pt x="12252" y="8333"/>
                    <a:pt x="12192" y="8416"/>
                    <a:pt x="12133" y="8488"/>
                  </a:cubicBezTo>
                  <a:lnTo>
                    <a:pt x="12002" y="8666"/>
                  </a:lnTo>
                  <a:lnTo>
                    <a:pt x="11692" y="9071"/>
                  </a:lnTo>
                  <a:lnTo>
                    <a:pt x="11573" y="9226"/>
                  </a:lnTo>
                  <a:cubicBezTo>
                    <a:pt x="11466" y="9369"/>
                    <a:pt x="11359" y="9500"/>
                    <a:pt x="11275" y="9619"/>
                  </a:cubicBezTo>
                  <a:lnTo>
                    <a:pt x="11240" y="9642"/>
                  </a:lnTo>
                  <a:cubicBezTo>
                    <a:pt x="11180" y="9726"/>
                    <a:pt x="11121" y="9809"/>
                    <a:pt x="11049" y="9881"/>
                  </a:cubicBezTo>
                  <a:lnTo>
                    <a:pt x="10978" y="9988"/>
                  </a:lnTo>
                  <a:cubicBezTo>
                    <a:pt x="10930" y="10047"/>
                    <a:pt x="10883" y="10107"/>
                    <a:pt x="10823" y="10166"/>
                  </a:cubicBezTo>
                  <a:cubicBezTo>
                    <a:pt x="10740" y="10273"/>
                    <a:pt x="10668" y="10381"/>
                    <a:pt x="10585" y="10464"/>
                  </a:cubicBezTo>
                  <a:cubicBezTo>
                    <a:pt x="10513" y="10571"/>
                    <a:pt x="10442" y="10654"/>
                    <a:pt x="10371" y="10750"/>
                  </a:cubicBezTo>
                  <a:cubicBezTo>
                    <a:pt x="10287" y="10833"/>
                    <a:pt x="10228" y="10928"/>
                    <a:pt x="10168" y="11012"/>
                  </a:cubicBezTo>
                  <a:lnTo>
                    <a:pt x="10156" y="11047"/>
                  </a:lnTo>
                  <a:cubicBezTo>
                    <a:pt x="10085" y="11155"/>
                    <a:pt x="10025" y="11238"/>
                    <a:pt x="9978" y="11309"/>
                  </a:cubicBezTo>
                  <a:cubicBezTo>
                    <a:pt x="9918" y="11416"/>
                    <a:pt x="9847" y="11524"/>
                    <a:pt x="9787" y="11631"/>
                  </a:cubicBezTo>
                  <a:cubicBezTo>
                    <a:pt x="9775" y="11643"/>
                    <a:pt x="9775" y="11655"/>
                    <a:pt x="9751" y="11666"/>
                  </a:cubicBezTo>
                  <a:cubicBezTo>
                    <a:pt x="9740" y="11702"/>
                    <a:pt x="9728" y="11714"/>
                    <a:pt x="9716" y="11750"/>
                  </a:cubicBezTo>
                  <a:cubicBezTo>
                    <a:pt x="9680" y="11786"/>
                    <a:pt x="9656" y="11833"/>
                    <a:pt x="9632" y="11881"/>
                  </a:cubicBezTo>
                  <a:cubicBezTo>
                    <a:pt x="9632" y="11893"/>
                    <a:pt x="9620" y="11893"/>
                    <a:pt x="9620" y="11905"/>
                  </a:cubicBezTo>
                  <a:cubicBezTo>
                    <a:pt x="9549" y="12012"/>
                    <a:pt x="9490" y="12119"/>
                    <a:pt x="9418" y="12238"/>
                  </a:cubicBezTo>
                  <a:cubicBezTo>
                    <a:pt x="9382" y="12286"/>
                    <a:pt x="9359" y="12321"/>
                    <a:pt x="9335" y="12369"/>
                  </a:cubicBezTo>
                  <a:lnTo>
                    <a:pt x="9323" y="12405"/>
                  </a:lnTo>
                  <a:cubicBezTo>
                    <a:pt x="9311" y="12428"/>
                    <a:pt x="9275" y="12476"/>
                    <a:pt x="9263" y="12512"/>
                  </a:cubicBezTo>
                  <a:lnTo>
                    <a:pt x="9251" y="12524"/>
                  </a:lnTo>
                  <a:lnTo>
                    <a:pt x="9239" y="12548"/>
                  </a:lnTo>
                  <a:lnTo>
                    <a:pt x="9216" y="12583"/>
                  </a:lnTo>
                  <a:cubicBezTo>
                    <a:pt x="9239" y="12464"/>
                    <a:pt x="9263" y="12357"/>
                    <a:pt x="9299" y="12238"/>
                  </a:cubicBezTo>
                  <a:cubicBezTo>
                    <a:pt x="9311" y="12190"/>
                    <a:pt x="9311" y="12155"/>
                    <a:pt x="9323" y="12107"/>
                  </a:cubicBezTo>
                  <a:lnTo>
                    <a:pt x="9370" y="11964"/>
                  </a:lnTo>
                  <a:cubicBezTo>
                    <a:pt x="9382" y="11928"/>
                    <a:pt x="9394" y="11893"/>
                    <a:pt x="9418" y="11857"/>
                  </a:cubicBezTo>
                  <a:cubicBezTo>
                    <a:pt x="9490" y="11666"/>
                    <a:pt x="9573" y="11488"/>
                    <a:pt x="9668" y="11321"/>
                  </a:cubicBezTo>
                  <a:cubicBezTo>
                    <a:pt x="9692" y="11262"/>
                    <a:pt x="9728" y="11214"/>
                    <a:pt x="9751" y="11155"/>
                  </a:cubicBezTo>
                  <a:cubicBezTo>
                    <a:pt x="9799" y="11095"/>
                    <a:pt x="9835" y="11024"/>
                    <a:pt x="9871" y="10964"/>
                  </a:cubicBezTo>
                  <a:cubicBezTo>
                    <a:pt x="9951" y="10849"/>
                    <a:pt x="10020" y="10745"/>
                    <a:pt x="10089" y="10642"/>
                  </a:cubicBezTo>
                  <a:lnTo>
                    <a:pt x="10089" y="10642"/>
                  </a:lnTo>
                  <a:cubicBezTo>
                    <a:pt x="10088" y="10642"/>
                    <a:pt x="10087" y="10643"/>
                    <a:pt x="10085" y="10643"/>
                  </a:cubicBezTo>
                  <a:cubicBezTo>
                    <a:pt x="10144" y="10559"/>
                    <a:pt x="10204" y="10488"/>
                    <a:pt x="10263" y="10393"/>
                  </a:cubicBezTo>
                  <a:cubicBezTo>
                    <a:pt x="10335" y="10309"/>
                    <a:pt x="10394" y="10202"/>
                    <a:pt x="10454" y="10107"/>
                  </a:cubicBezTo>
                  <a:cubicBezTo>
                    <a:pt x="10573" y="9928"/>
                    <a:pt x="10680" y="9750"/>
                    <a:pt x="10787" y="9571"/>
                  </a:cubicBezTo>
                  <a:lnTo>
                    <a:pt x="10787" y="9571"/>
                  </a:lnTo>
                  <a:cubicBezTo>
                    <a:pt x="10668" y="9714"/>
                    <a:pt x="10525" y="9845"/>
                    <a:pt x="10406" y="9976"/>
                  </a:cubicBezTo>
                  <a:lnTo>
                    <a:pt x="10228" y="10154"/>
                  </a:lnTo>
                  <a:lnTo>
                    <a:pt x="10049" y="10333"/>
                  </a:lnTo>
                  <a:cubicBezTo>
                    <a:pt x="10025" y="10381"/>
                    <a:pt x="9978" y="10404"/>
                    <a:pt x="9954" y="10452"/>
                  </a:cubicBezTo>
                  <a:cubicBezTo>
                    <a:pt x="9859" y="10547"/>
                    <a:pt x="9787" y="10643"/>
                    <a:pt x="9692" y="10750"/>
                  </a:cubicBezTo>
                  <a:cubicBezTo>
                    <a:pt x="9620" y="10857"/>
                    <a:pt x="9549" y="10964"/>
                    <a:pt x="9490" y="11059"/>
                  </a:cubicBezTo>
                  <a:cubicBezTo>
                    <a:pt x="9418" y="11166"/>
                    <a:pt x="9359" y="11285"/>
                    <a:pt x="9299" y="11393"/>
                  </a:cubicBezTo>
                  <a:lnTo>
                    <a:pt x="9204" y="11571"/>
                  </a:lnTo>
                  <a:cubicBezTo>
                    <a:pt x="9180" y="11619"/>
                    <a:pt x="9156" y="11678"/>
                    <a:pt x="9132" y="11714"/>
                  </a:cubicBezTo>
                  <a:cubicBezTo>
                    <a:pt x="9097" y="11774"/>
                    <a:pt x="9073" y="11833"/>
                    <a:pt x="9061" y="11917"/>
                  </a:cubicBezTo>
                  <a:cubicBezTo>
                    <a:pt x="9037" y="11940"/>
                    <a:pt x="9025" y="11976"/>
                    <a:pt x="9025" y="12000"/>
                  </a:cubicBezTo>
                  <a:cubicBezTo>
                    <a:pt x="9013" y="12047"/>
                    <a:pt x="9001" y="12071"/>
                    <a:pt x="9001" y="12107"/>
                  </a:cubicBezTo>
                  <a:cubicBezTo>
                    <a:pt x="9001" y="12123"/>
                    <a:pt x="8991" y="12139"/>
                    <a:pt x="8984" y="12154"/>
                  </a:cubicBezTo>
                  <a:lnTo>
                    <a:pt x="8984" y="12154"/>
                  </a:lnTo>
                  <a:cubicBezTo>
                    <a:pt x="9040" y="11938"/>
                    <a:pt x="9075" y="11742"/>
                    <a:pt x="9132" y="11536"/>
                  </a:cubicBezTo>
                  <a:lnTo>
                    <a:pt x="9132" y="11512"/>
                  </a:lnTo>
                  <a:cubicBezTo>
                    <a:pt x="9156" y="11393"/>
                    <a:pt x="9168" y="11274"/>
                    <a:pt x="9204" y="11155"/>
                  </a:cubicBezTo>
                  <a:cubicBezTo>
                    <a:pt x="9216" y="11107"/>
                    <a:pt x="9239" y="11059"/>
                    <a:pt x="9239" y="11012"/>
                  </a:cubicBezTo>
                  <a:cubicBezTo>
                    <a:pt x="9251" y="10976"/>
                    <a:pt x="9251" y="10928"/>
                    <a:pt x="9263" y="10881"/>
                  </a:cubicBezTo>
                  <a:lnTo>
                    <a:pt x="9275" y="10833"/>
                  </a:lnTo>
                  <a:cubicBezTo>
                    <a:pt x="9299" y="10762"/>
                    <a:pt x="9323" y="10678"/>
                    <a:pt x="9335" y="10595"/>
                  </a:cubicBezTo>
                  <a:cubicBezTo>
                    <a:pt x="9359" y="10559"/>
                    <a:pt x="9370" y="10500"/>
                    <a:pt x="9382" y="10452"/>
                  </a:cubicBezTo>
                  <a:cubicBezTo>
                    <a:pt x="9394" y="10416"/>
                    <a:pt x="9394" y="10404"/>
                    <a:pt x="9418" y="10381"/>
                  </a:cubicBezTo>
                  <a:cubicBezTo>
                    <a:pt x="9430" y="10333"/>
                    <a:pt x="9442" y="10273"/>
                    <a:pt x="9454" y="10226"/>
                  </a:cubicBezTo>
                  <a:lnTo>
                    <a:pt x="9454" y="10214"/>
                  </a:lnTo>
                  <a:cubicBezTo>
                    <a:pt x="9454" y="10202"/>
                    <a:pt x="9478" y="10166"/>
                    <a:pt x="9478" y="10154"/>
                  </a:cubicBezTo>
                  <a:cubicBezTo>
                    <a:pt x="9490" y="10107"/>
                    <a:pt x="9501" y="10071"/>
                    <a:pt x="9537" y="10023"/>
                  </a:cubicBezTo>
                  <a:cubicBezTo>
                    <a:pt x="9549" y="10000"/>
                    <a:pt x="9549" y="9976"/>
                    <a:pt x="9561" y="9964"/>
                  </a:cubicBezTo>
                  <a:lnTo>
                    <a:pt x="9573" y="9928"/>
                  </a:lnTo>
                  <a:lnTo>
                    <a:pt x="9609" y="9857"/>
                  </a:lnTo>
                  <a:lnTo>
                    <a:pt x="9609" y="9845"/>
                  </a:lnTo>
                  <a:lnTo>
                    <a:pt x="9609" y="9821"/>
                  </a:lnTo>
                  <a:cubicBezTo>
                    <a:pt x="9620" y="9809"/>
                    <a:pt x="9620" y="9785"/>
                    <a:pt x="9632" y="9761"/>
                  </a:cubicBezTo>
                  <a:lnTo>
                    <a:pt x="9680" y="9678"/>
                  </a:lnTo>
                  <a:lnTo>
                    <a:pt x="9728" y="9583"/>
                  </a:lnTo>
                  <a:lnTo>
                    <a:pt x="9775" y="9500"/>
                  </a:lnTo>
                  <a:cubicBezTo>
                    <a:pt x="9775" y="9488"/>
                    <a:pt x="9787" y="9488"/>
                    <a:pt x="9787" y="9476"/>
                  </a:cubicBezTo>
                  <a:cubicBezTo>
                    <a:pt x="9799" y="9452"/>
                    <a:pt x="9811" y="9428"/>
                    <a:pt x="9811" y="9404"/>
                  </a:cubicBezTo>
                  <a:cubicBezTo>
                    <a:pt x="9835" y="9392"/>
                    <a:pt x="9847" y="9369"/>
                    <a:pt x="9859" y="9345"/>
                  </a:cubicBezTo>
                  <a:lnTo>
                    <a:pt x="9954" y="9214"/>
                  </a:lnTo>
                  <a:cubicBezTo>
                    <a:pt x="9966" y="9202"/>
                    <a:pt x="9966" y="9190"/>
                    <a:pt x="9978" y="9190"/>
                  </a:cubicBezTo>
                  <a:cubicBezTo>
                    <a:pt x="10013" y="9142"/>
                    <a:pt x="10049" y="9083"/>
                    <a:pt x="10085" y="9035"/>
                  </a:cubicBezTo>
                  <a:lnTo>
                    <a:pt x="10085" y="9023"/>
                  </a:lnTo>
                  <a:cubicBezTo>
                    <a:pt x="10097" y="8988"/>
                    <a:pt x="10132" y="8976"/>
                    <a:pt x="10144" y="8952"/>
                  </a:cubicBezTo>
                  <a:lnTo>
                    <a:pt x="10168" y="8916"/>
                  </a:lnTo>
                  <a:lnTo>
                    <a:pt x="10204" y="8892"/>
                  </a:lnTo>
                  <a:cubicBezTo>
                    <a:pt x="10216" y="8869"/>
                    <a:pt x="10228" y="8845"/>
                    <a:pt x="10252" y="8833"/>
                  </a:cubicBezTo>
                  <a:lnTo>
                    <a:pt x="10287" y="8773"/>
                  </a:lnTo>
                  <a:cubicBezTo>
                    <a:pt x="10335" y="8726"/>
                    <a:pt x="10371" y="8678"/>
                    <a:pt x="10406" y="8630"/>
                  </a:cubicBezTo>
                  <a:lnTo>
                    <a:pt x="10502" y="8547"/>
                  </a:lnTo>
                  <a:lnTo>
                    <a:pt x="10525" y="8511"/>
                  </a:lnTo>
                  <a:cubicBezTo>
                    <a:pt x="10561" y="8488"/>
                    <a:pt x="10585" y="8452"/>
                    <a:pt x="10633" y="8428"/>
                  </a:cubicBezTo>
                  <a:lnTo>
                    <a:pt x="10668" y="8392"/>
                  </a:lnTo>
                  <a:lnTo>
                    <a:pt x="10740" y="8321"/>
                  </a:lnTo>
                  <a:cubicBezTo>
                    <a:pt x="10787" y="8297"/>
                    <a:pt x="10823" y="8249"/>
                    <a:pt x="10871" y="8214"/>
                  </a:cubicBezTo>
                  <a:lnTo>
                    <a:pt x="10942" y="8154"/>
                  </a:lnTo>
                  <a:lnTo>
                    <a:pt x="11025" y="8118"/>
                  </a:lnTo>
                  <a:cubicBezTo>
                    <a:pt x="11037" y="8095"/>
                    <a:pt x="11049" y="8095"/>
                    <a:pt x="11061" y="8083"/>
                  </a:cubicBezTo>
                  <a:lnTo>
                    <a:pt x="11085" y="8071"/>
                  </a:lnTo>
                  <a:lnTo>
                    <a:pt x="11109" y="8071"/>
                  </a:lnTo>
                  <a:lnTo>
                    <a:pt x="11144" y="8059"/>
                  </a:lnTo>
                  <a:lnTo>
                    <a:pt x="11168" y="8035"/>
                  </a:lnTo>
                  <a:cubicBezTo>
                    <a:pt x="11264" y="7999"/>
                    <a:pt x="11359" y="7916"/>
                    <a:pt x="11466" y="7880"/>
                  </a:cubicBezTo>
                  <a:cubicBezTo>
                    <a:pt x="11585" y="7821"/>
                    <a:pt x="11692" y="7761"/>
                    <a:pt x="11811" y="7714"/>
                  </a:cubicBezTo>
                  <a:cubicBezTo>
                    <a:pt x="12014" y="7606"/>
                    <a:pt x="12228" y="7499"/>
                    <a:pt x="12430" y="7416"/>
                  </a:cubicBezTo>
                  <a:cubicBezTo>
                    <a:pt x="12490" y="7380"/>
                    <a:pt x="12538" y="7356"/>
                    <a:pt x="12597" y="7345"/>
                  </a:cubicBezTo>
                  <a:cubicBezTo>
                    <a:pt x="12752" y="7261"/>
                    <a:pt x="12895" y="7190"/>
                    <a:pt x="13049" y="7130"/>
                  </a:cubicBezTo>
                  <a:cubicBezTo>
                    <a:pt x="13085" y="7118"/>
                    <a:pt x="13133" y="7106"/>
                    <a:pt x="13169" y="7083"/>
                  </a:cubicBezTo>
                  <a:cubicBezTo>
                    <a:pt x="13204" y="7071"/>
                    <a:pt x="13240" y="7059"/>
                    <a:pt x="13264" y="7047"/>
                  </a:cubicBezTo>
                  <a:close/>
                  <a:moveTo>
                    <a:pt x="7823" y="14262"/>
                  </a:moveTo>
                  <a:cubicBezTo>
                    <a:pt x="7826" y="14264"/>
                    <a:pt x="7830" y="14266"/>
                    <a:pt x="7833" y="14268"/>
                  </a:cubicBezTo>
                  <a:lnTo>
                    <a:pt x="7833" y="14268"/>
                  </a:lnTo>
                  <a:cubicBezTo>
                    <a:pt x="7830" y="14262"/>
                    <a:pt x="7823" y="14262"/>
                    <a:pt x="7823" y="14262"/>
                  </a:cubicBezTo>
                  <a:close/>
                  <a:moveTo>
                    <a:pt x="3905" y="12155"/>
                  </a:moveTo>
                  <a:cubicBezTo>
                    <a:pt x="3977" y="12155"/>
                    <a:pt x="4072" y="12155"/>
                    <a:pt x="4144" y="12167"/>
                  </a:cubicBezTo>
                  <a:cubicBezTo>
                    <a:pt x="4239" y="12167"/>
                    <a:pt x="4322" y="12178"/>
                    <a:pt x="4417" y="12178"/>
                  </a:cubicBezTo>
                  <a:cubicBezTo>
                    <a:pt x="4489" y="12178"/>
                    <a:pt x="4548" y="12190"/>
                    <a:pt x="4620" y="12190"/>
                  </a:cubicBezTo>
                  <a:cubicBezTo>
                    <a:pt x="4691" y="12214"/>
                    <a:pt x="4787" y="12226"/>
                    <a:pt x="4870" y="12238"/>
                  </a:cubicBezTo>
                  <a:cubicBezTo>
                    <a:pt x="4906" y="12238"/>
                    <a:pt x="4929" y="12250"/>
                    <a:pt x="4965" y="12250"/>
                  </a:cubicBezTo>
                  <a:cubicBezTo>
                    <a:pt x="5013" y="12274"/>
                    <a:pt x="5048" y="12274"/>
                    <a:pt x="5096" y="12286"/>
                  </a:cubicBezTo>
                  <a:lnTo>
                    <a:pt x="5132" y="12286"/>
                  </a:lnTo>
                  <a:cubicBezTo>
                    <a:pt x="5215" y="12309"/>
                    <a:pt x="5287" y="12333"/>
                    <a:pt x="5382" y="12357"/>
                  </a:cubicBezTo>
                  <a:lnTo>
                    <a:pt x="5465" y="12405"/>
                  </a:lnTo>
                  <a:cubicBezTo>
                    <a:pt x="5501" y="12417"/>
                    <a:pt x="5525" y="12428"/>
                    <a:pt x="5572" y="12452"/>
                  </a:cubicBezTo>
                  <a:lnTo>
                    <a:pt x="5620" y="12476"/>
                  </a:lnTo>
                  <a:lnTo>
                    <a:pt x="5703" y="12524"/>
                  </a:lnTo>
                  <a:lnTo>
                    <a:pt x="5799" y="12571"/>
                  </a:lnTo>
                  <a:lnTo>
                    <a:pt x="5822" y="12583"/>
                  </a:lnTo>
                  <a:lnTo>
                    <a:pt x="6096" y="12762"/>
                  </a:lnTo>
                  <a:cubicBezTo>
                    <a:pt x="6180" y="12821"/>
                    <a:pt x="6263" y="12881"/>
                    <a:pt x="6346" y="12929"/>
                  </a:cubicBezTo>
                  <a:cubicBezTo>
                    <a:pt x="6418" y="12988"/>
                    <a:pt x="6501" y="13024"/>
                    <a:pt x="6572" y="13083"/>
                  </a:cubicBezTo>
                  <a:cubicBezTo>
                    <a:pt x="6584" y="13095"/>
                    <a:pt x="6596" y="13095"/>
                    <a:pt x="6620" y="13119"/>
                  </a:cubicBezTo>
                  <a:cubicBezTo>
                    <a:pt x="6703" y="13179"/>
                    <a:pt x="6775" y="13250"/>
                    <a:pt x="6870" y="13310"/>
                  </a:cubicBezTo>
                  <a:cubicBezTo>
                    <a:pt x="6977" y="13393"/>
                    <a:pt x="7096" y="13476"/>
                    <a:pt x="7192" y="13560"/>
                  </a:cubicBezTo>
                  <a:cubicBezTo>
                    <a:pt x="7251" y="13607"/>
                    <a:pt x="7299" y="13655"/>
                    <a:pt x="7346" y="13702"/>
                  </a:cubicBezTo>
                  <a:cubicBezTo>
                    <a:pt x="7477" y="13822"/>
                    <a:pt x="7608" y="13917"/>
                    <a:pt x="7727" y="14036"/>
                  </a:cubicBezTo>
                  <a:cubicBezTo>
                    <a:pt x="7823" y="14131"/>
                    <a:pt x="7930" y="14214"/>
                    <a:pt x="8013" y="14322"/>
                  </a:cubicBezTo>
                  <a:cubicBezTo>
                    <a:pt x="8049" y="14357"/>
                    <a:pt x="8073" y="14381"/>
                    <a:pt x="8085" y="14417"/>
                  </a:cubicBezTo>
                  <a:cubicBezTo>
                    <a:pt x="8005" y="14371"/>
                    <a:pt x="7914" y="14315"/>
                    <a:pt x="7833" y="14268"/>
                  </a:cubicBezTo>
                  <a:lnTo>
                    <a:pt x="7833" y="14268"/>
                  </a:lnTo>
                  <a:cubicBezTo>
                    <a:pt x="7834" y="14270"/>
                    <a:pt x="7835" y="14272"/>
                    <a:pt x="7835" y="14274"/>
                  </a:cubicBezTo>
                  <a:cubicBezTo>
                    <a:pt x="7763" y="14238"/>
                    <a:pt x="7668" y="14191"/>
                    <a:pt x="7596" y="14143"/>
                  </a:cubicBezTo>
                  <a:cubicBezTo>
                    <a:pt x="7537" y="14095"/>
                    <a:pt x="7465" y="14072"/>
                    <a:pt x="7406" y="14036"/>
                  </a:cubicBezTo>
                  <a:lnTo>
                    <a:pt x="7394" y="14036"/>
                  </a:lnTo>
                  <a:lnTo>
                    <a:pt x="6989" y="13810"/>
                  </a:lnTo>
                  <a:cubicBezTo>
                    <a:pt x="6942" y="13798"/>
                    <a:pt x="6918" y="13774"/>
                    <a:pt x="6870" y="13750"/>
                  </a:cubicBezTo>
                  <a:cubicBezTo>
                    <a:pt x="6834" y="13738"/>
                    <a:pt x="6799" y="13726"/>
                    <a:pt x="6763" y="13714"/>
                  </a:cubicBezTo>
                  <a:lnTo>
                    <a:pt x="6537" y="13619"/>
                  </a:lnTo>
                  <a:cubicBezTo>
                    <a:pt x="6406" y="13571"/>
                    <a:pt x="6275" y="13548"/>
                    <a:pt x="6144" y="13512"/>
                  </a:cubicBezTo>
                  <a:cubicBezTo>
                    <a:pt x="6096" y="13512"/>
                    <a:pt x="6061" y="13500"/>
                    <a:pt x="6025" y="13500"/>
                  </a:cubicBezTo>
                  <a:cubicBezTo>
                    <a:pt x="5977" y="13500"/>
                    <a:pt x="5941" y="13488"/>
                    <a:pt x="5906" y="13488"/>
                  </a:cubicBezTo>
                  <a:cubicBezTo>
                    <a:pt x="5822" y="13476"/>
                    <a:pt x="5751" y="13476"/>
                    <a:pt x="5680" y="13476"/>
                  </a:cubicBezTo>
                  <a:lnTo>
                    <a:pt x="5906" y="13524"/>
                  </a:lnTo>
                  <a:cubicBezTo>
                    <a:pt x="5977" y="13536"/>
                    <a:pt x="6037" y="13560"/>
                    <a:pt x="6108" y="13583"/>
                  </a:cubicBezTo>
                  <a:cubicBezTo>
                    <a:pt x="6168" y="13595"/>
                    <a:pt x="6227" y="13619"/>
                    <a:pt x="6287" y="13643"/>
                  </a:cubicBezTo>
                  <a:cubicBezTo>
                    <a:pt x="6346" y="13667"/>
                    <a:pt x="6394" y="13679"/>
                    <a:pt x="6453" y="13714"/>
                  </a:cubicBezTo>
                  <a:lnTo>
                    <a:pt x="6632" y="13798"/>
                  </a:lnTo>
                  <a:lnTo>
                    <a:pt x="6620" y="13798"/>
                  </a:lnTo>
                  <a:cubicBezTo>
                    <a:pt x="6680" y="13845"/>
                    <a:pt x="6739" y="13881"/>
                    <a:pt x="6799" y="13917"/>
                  </a:cubicBezTo>
                  <a:cubicBezTo>
                    <a:pt x="6858" y="13964"/>
                    <a:pt x="6930" y="14012"/>
                    <a:pt x="6989" y="14060"/>
                  </a:cubicBezTo>
                  <a:cubicBezTo>
                    <a:pt x="7108" y="14143"/>
                    <a:pt x="7227" y="14214"/>
                    <a:pt x="7346" y="14310"/>
                  </a:cubicBezTo>
                  <a:lnTo>
                    <a:pt x="7886" y="14640"/>
                  </a:lnTo>
                  <a:lnTo>
                    <a:pt x="7886" y="14640"/>
                  </a:lnTo>
                  <a:cubicBezTo>
                    <a:pt x="7855" y="14625"/>
                    <a:pt x="7827" y="14619"/>
                    <a:pt x="7811" y="14619"/>
                  </a:cubicBezTo>
                  <a:cubicBezTo>
                    <a:pt x="7763" y="14607"/>
                    <a:pt x="7727" y="14595"/>
                    <a:pt x="7692" y="14572"/>
                  </a:cubicBezTo>
                  <a:cubicBezTo>
                    <a:pt x="7608" y="14548"/>
                    <a:pt x="7537" y="14536"/>
                    <a:pt x="7477" y="14500"/>
                  </a:cubicBezTo>
                  <a:cubicBezTo>
                    <a:pt x="7287" y="14441"/>
                    <a:pt x="7096" y="14393"/>
                    <a:pt x="6894" y="14357"/>
                  </a:cubicBezTo>
                  <a:lnTo>
                    <a:pt x="6751" y="14322"/>
                  </a:lnTo>
                  <a:cubicBezTo>
                    <a:pt x="6525" y="14262"/>
                    <a:pt x="6346" y="14203"/>
                    <a:pt x="6168" y="14155"/>
                  </a:cubicBezTo>
                  <a:lnTo>
                    <a:pt x="6084" y="14131"/>
                  </a:lnTo>
                  <a:cubicBezTo>
                    <a:pt x="5906" y="14072"/>
                    <a:pt x="5727" y="14012"/>
                    <a:pt x="5549" y="13964"/>
                  </a:cubicBezTo>
                  <a:cubicBezTo>
                    <a:pt x="5394" y="13917"/>
                    <a:pt x="5263" y="13893"/>
                    <a:pt x="5108" y="13857"/>
                  </a:cubicBezTo>
                  <a:cubicBezTo>
                    <a:pt x="4965" y="13833"/>
                    <a:pt x="4834" y="13786"/>
                    <a:pt x="4679" y="13762"/>
                  </a:cubicBezTo>
                  <a:cubicBezTo>
                    <a:pt x="4537" y="13726"/>
                    <a:pt x="4382" y="13679"/>
                    <a:pt x="4251" y="13655"/>
                  </a:cubicBezTo>
                  <a:cubicBezTo>
                    <a:pt x="4215" y="13643"/>
                    <a:pt x="4179" y="13643"/>
                    <a:pt x="4144" y="13619"/>
                  </a:cubicBezTo>
                  <a:cubicBezTo>
                    <a:pt x="4060" y="13595"/>
                    <a:pt x="3965" y="13583"/>
                    <a:pt x="3882" y="13548"/>
                  </a:cubicBezTo>
                  <a:cubicBezTo>
                    <a:pt x="3798" y="13524"/>
                    <a:pt x="3715" y="13500"/>
                    <a:pt x="3644" y="13488"/>
                  </a:cubicBezTo>
                  <a:lnTo>
                    <a:pt x="3370" y="13405"/>
                  </a:lnTo>
                  <a:cubicBezTo>
                    <a:pt x="3310" y="13381"/>
                    <a:pt x="3251" y="13357"/>
                    <a:pt x="3191" y="13345"/>
                  </a:cubicBezTo>
                  <a:lnTo>
                    <a:pt x="3143" y="13321"/>
                  </a:lnTo>
                  <a:lnTo>
                    <a:pt x="3084" y="13310"/>
                  </a:lnTo>
                  <a:cubicBezTo>
                    <a:pt x="3048" y="13298"/>
                    <a:pt x="3001" y="13286"/>
                    <a:pt x="2953" y="13250"/>
                  </a:cubicBezTo>
                  <a:cubicBezTo>
                    <a:pt x="2929" y="13238"/>
                    <a:pt x="2905" y="13226"/>
                    <a:pt x="2882" y="13226"/>
                  </a:cubicBezTo>
                  <a:cubicBezTo>
                    <a:pt x="2834" y="13202"/>
                    <a:pt x="2774" y="13179"/>
                    <a:pt x="2727" y="13143"/>
                  </a:cubicBezTo>
                  <a:cubicBezTo>
                    <a:pt x="2703" y="13131"/>
                    <a:pt x="2691" y="13119"/>
                    <a:pt x="2655" y="13119"/>
                  </a:cubicBezTo>
                  <a:cubicBezTo>
                    <a:pt x="2608" y="13083"/>
                    <a:pt x="2548" y="13071"/>
                    <a:pt x="2512" y="13048"/>
                  </a:cubicBezTo>
                  <a:cubicBezTo>
                    <a:pt x="2429" y="13000"/>
                    <a:pt x="2358" y="12964"/>
                    <a:pt x="2286" y="12929"/>
                  </a:cubicBezTo>
                  <a:cubicBezTo>
                    <a:pt x="2215" y="12881"/>
                    <a:pt x="2155" y="12845"/>
                    <a:pt x="2072" y="12809"/>
                  </a:cubicBezTo>
                  <a:cubicBezTo>
                    <a:pt x="2036" y="12774"/>
                    <a:pt x="1977" y="12750"/>
                    <a:pt x="1929" y="12726"/>
                  </a:cubicBezTo>
                  <a:lnTo>
                    <a:pt x="1870" y="12702"/>
                  </a:lnTo>
                  <a:lnTo>
                    <a:pt x="1858" y="12690"/>
                  </a:lnTo>
                  <a:cubicBezTo>
                    <a:pt x="1834" y="12690"/>
                    <a:pt x="1822" y="12667"/>
                    <a:pt x="1822" y="12667"/>
                  </a:cubicBezTo>
                  <a:cubicBezTo>
                    <a:pt x="1774" y="12643"/>
                    <a:pt x="1715" y="12607"/>
                    <a:pt x="1679" y="12595"/>
                  </a:cubicBezTo>
                  <a:cubicBezTo>
                    <a:pt x="1655" y="12595"/>
                    <a:pt x="1655" y="12583"/>
                    <a:pt x="1643" y="12583"/>
                  </a:cubicBezTo>
                  <a:lnTo>
                    <a:pt x="1596" y="12548"/>
                  </a:lnTo>
                  <a:cubicBezTo>
                    <a:pt x="1619" y="12548"/>
                    <a:pt x="1619" y="12548"/>
                    <a:pt x="1631" y="12536"/>
                  </a:cubicBezTo>
                  <a:cubicBezTo>
                    <a:pt x="1691" y="12524"/>
                    <a:pt x="1739" y="12512"/>
                    <a:pt x="1798" y="12488"/>
                  </a:cubicBezTo>
                  <a:cubicBezTo>
                    <a:pt x="1917" y="12464"/>
                    <a:pt x="2048" y="12428"/>
                    <a:pt x="2167" y="12405"/>
                  </a:cubicBezTo>
                  <a:cubicBezTo>
                    <a:pt x="2274" y="12369"/>
                    <a:pt x="2370" y="12345"/>
                    <a:pt x="2477" y="12333"/>
                  </a:cubicBezTo>
                  <a:lnTo>
                    <a:pt x="2703" y="12286"/>
                  </a:lnTo>
                  <a:cubicBezTo>
                    <a:pt x="2870" y="12250"/>
                    <a:pt x="3024" y="12226"/>
                    <a:pt x="3179" y="12190"/>
                  </a:cubicBezTo>
                  <a:lnTo>
                    <a:pt x="3191" y="12190"/>
                  </a:lnTo>
                  <a:cubicBezTo>
                    <a:pt x="3263" y="12178"/>
                    <a:pt x="3346" y="12178"/>
                    <a:pt x="3417" y="12167"/>
                  </a:cubicBezTo>
                  <a:cubicBezTo>
                    <a:pt x="3501" y="12167"/>
                    <a:pt x="3596" y="12155"/>
                    <a:pt x="3679" y="12155"/>
                  </a:cubicBezTo>
                  <a:close/>
                  <a:moveTo>
                    <a:pt x="15633" y="11345"/>
                  </a:moveTo>
                  <a:lnTo>
                    <a:pt x="15633" y="11357"/>
                  </a:lnTo>
                  <a:lnTo>
                    <a:pt x="15633" y="11369"/>
                  </a:lnTo>
                  <a:lnTo>
                    <a:pt x="15633" y="11393"/>
                  </a:lnTo>
                  <a:lnTo>
                    <a:pt x="15621" y="11488"/>
                  </a:lnTo>
                  <a:cubicBezTo>
                    <a:pt x="15597" y="11643"/>
                    <a:pt x="15586" y="11786"/>
                    <a:pt x="15562" y="11940"/>
                  </a:cubicBezTo>
                  <a:cubicBezTo>
                    <a:pt x="15562" y="11964"/>
                    <a:pt x="15538" y="12000"/>
                    <a:pt x="15538" y="12024"/>
                  </a:cubicBezTo>
                  <a:cubicBezTo>
                    <a:pt x="15526" y="12107"/>
                    <a:pt x="15526" y="12167"/>
                    <a:pt x="15514" y="12238"/>
                  </a:cubicBezTo>
                  <a:lnTo>
                    <a:pt x="15502" y="12345"/>
                  </a:lnTo>
                  <a:lnTo>
                    <a:pt x="15478" y="12428"/>
                  </a:lnTo>
                  <a:lnTo>
                    <a:pt x="15478" y="12464"/>
                  </a:lnTo>
                  <a:cubicBezTo>
                    <a:pt x="15478" y="12488"/>
                    <a:pt x="15466" y="12500"/>
                    <a:pt x="15466" y="12536"/>
                  </a:cubicBezTo>
                  <a:lnTo>
                    <a:pt x="15466" y="12548"/>
                  </a:lnTo>
                  <a:cubicBezTo>
                    <a:pt x="15466" y="12559"/>
                    <a:pt x="15455" y="12595"/>
                    <a:pt x="15455" y="12607"/>
                  </a:cubicBezTo>
                  <a:cubicBezTo>
                    <a:pt x="15443" y="12702"/>
                    <a:pt x="15407" y="12786"/>
                    <a:pt x="15395" y="12881"/>
                  </a:cubicBezTo>
                  <a:cubicBezTo>
                    <a:pt x="15347" y="13036"/>
                    <a:pt x="15288" y="13202"/>
                    <a:pt x="15240" y="13369"/>
                  </a:cubicBezTo>
                  <a:cubicBezTo>
                    <a:pt x="15157" y="13667"/>
                    <a:pt x="15062" y="13964"/>
                    <a:pt x="14978" y="14250"/>
                  </a:cubicBezTo>
                  <a:lnTo>
                    <a:pt x="14966" y="14286"/>
                  </a:lnTo>
                  <a:cubicBezTo>
                    <a:pt x="14919" y="14429"/>
                    <a:pt x="14883" y="14560"/>
                    <a:pt x="14847" y="14691"/>
                  </a:cubicBezTo>
                  <a:lnTo>
                    <a:pt x="14824" y="14750"/>
                  </a:lnTo>
                  <a:cubicBezTo>
                    <a:pt x="14812" y="14798"/>
                    <a:pt x="14800" y="14857"/>
                    <a:pt x="14788" y="14905"/>
                  </a:cubicBezTo>
                  <a:lnTo>
                    <a:pt x="14740" y="15036"/>
                  </a:lnTo>
                  <a:lnTo>
                    <a:pt x="14693" y="15143"/>
                  </a:lnTo>
                  <a:lnTo>
                    <a:pt x="14645" y="15226"/>
                  </a:lnTo>
                  <a:lnTo>
                    <a:pt x="14621" y="15286"/>
                  </a:lnTo>
                  <a:lnTo>
                    <a:pt x="14609" y="15334"/>
                  </a:lnTo>
                  <a:lnTo>
                    <a:pt x="14562" y="15429"/>
                  </a:lnTo>
                  <a:lnTo>
                    <a:pt x="14526" y="15488"/>
                  </a:lnTo>
                  <a:cubicBezTo>
                    <a:pt x="14502" y="15560"/>
                    <a:pt x="14454" y="15619"/>
                    <a:pt x="14431" y="15691"/>
                  </a:cubicBezTo>
                  <a:lnTo>
                    <a:pt x="14395" y="15750"/>
                  </a:lnTo>
                  <a:cubicBezTo>
                    <a:pt x="14347" y="15846"/>
                    <a:pt x="14312" y="15917"/>
                    <a:pt x="14252" y="16000"/>
                  </a:cubicBezTo>
                  <a:cubicBezTo>
                    <a:pt x="14157" y="16143"/>
                    <a:pt x="14097" y="16262"/>
                    <a:pt x="14026" y="16358"/>
                  </a:cubicBezTo>
                  <a:cubicBezTo>
                    <a:pt x="13895" y="16572"/>
                    <a:pt x="13752" y="16774"/>
                    <a:pt x="13621" y="16977"/>
                  </a:cubicBezTo>
                  <a:lnTo>
                    <a:pt x="13514" y="17131"/>
                  </a:lnTo>
                  <a:lnTo>
                    <a:pt x="13454" y="17227"/>
                  </a:lnTo>
                  <a:cubicBezTo>
                    <a:pt x="13395" y="17310"/>
                    <a:pt x="13335" y="17405"/>
                    <a:pt x="13276" y="17477"/>
                  </a:cubicBezTo>
                  <a:lnTo>
                    <a:pt x="13252" y="17524"/>
                  </a:lnTo>
                  <a:lnTo>
                    <a:pt x="13157" y="17655"/>
                  </a:lnTo>
                  <a:lnTo>
                    <a:pt x="13026" y="17846"/>
                  </a:lnTo>
                  <a:lnTo>
                    <a:pt x="12942" y="17965"/>
                  </a:lnTo>
                  <a:lnTo>
                    <a:pt x="12859" y="18060"/>
                  </a:lnTo>
                  <a:cubicBezTo>
                    <a:pt x="12835" y="18108"/>
                    <a:pt x="12788" y="18143"/>
                    <a:pt x="12764" y="18179"/>
                  </a:cubicBezTo>
                  <a:lnTo>
                    <a:pt x="12716" y="18215"/>
                  </a:lnTo>
                  <a:cubicBezTo>
                    <a:pt x="12668" y="18286"/>
                    <a:pt x="12621" y="18322"/>
                    <a:pt x="12561" y="18382"/>
                  </a:cubicBezTo>
                  <a:cubicBezTo>
                    <a:pt x="12526" y="18441"/>
                    <a:pt x="12478" y="18489"/>
                    <a:pt x="12418" y="18548"/>
                  </a:cubicBezTo>
                  <a:lnTo>
                    <a:pt x="12359" y="18608"/>
                  </a:lnTo>
                  <a:lnTo>
                    <a:pt x="12299" y="18667"/>
                  </a:lnTo>
                  <a:lnTo>
                    <a:pt x="12264" y="18703"/>
                  </a:lnTo>
                  <a:lnTo>
                    <a:pt x="12228" y="18739"/>
                  </a:lnTo>
                  <a:cubicBezTo>
                    <a:pt x="12168" y="18798"/>
                    <a:pt x="12121" y="18882"/>
                    <a:pt x="12061" y="18929"/>
                  </a:cubicBezTo>
                  <a:cubicBezTo>
                    <a:pt x="12026" y="18977"/>
                    <a:pt x="11990" y="19025"/>
                    <a:pt x="11954" y="19072"/>
                  </a:cubicBezTo>
                  <a:lnTo>
                    <a:pt x="11906" y="19132"/>
                  </a:lnTo>
                  <a:cubicBezTo>
                    <a:pt x="11883" y="19179"/>
                    <a:pt x="11835" y="19239"/>
                    <a:pt x="11811" y="19275"/>
                  </a:cubicBezTo>
                  <a:cubicBezTo>
                    <a:pt x="11835" y="19215"/>
                    <a:pt x="11871" y="19155"/>
                    <a:pt x="11883" y="19084"/>
                  </a:cubicBezTo>
                  <a:cubicBezTo>
                    <a:pt x="11906" y="19013"/>
                    <a:pt x="11954" y="18941"/>
                    <a:pt x="11990" y="18846"/>
                  </a:cubicBezTo>
                  <a:cubicBezTo>
                    <a:pt x="12002" y="18822"/>
                    <a:pt x="12014" y="18774"/>
                    <a:pt x="12049" y="18739"/>
                  </a:cubicBezTo>
                  <a:cubicBezTo>
                    <a:pt x="12073" y="18703"/>
                    <a:pt x="12085" y="18655"/>
                    <a:pt x="12121" y="18608"/>
                  </a:cubicBezTo>
                  <a:cubicBezTo>
                    <a:pt x="12192" y="18489"/>
                    <a:pt x="12252" y="18370"/>
                    <a:pt x="12323" y="18251"/>
                  </a:cubicBezTo>
                  <a:cubicBezTo>
                    <a:pt x="12407" y="18132"/>
                    <a:pt x="12490" y="18001"/>
                    <a:pt x="12561" y="17882"/>
                  </a:cubicBezTo>
                  <a:lnTo>
                    <a:pt x="12883" y="17393"/>
                  </a:lnTo>
                  <a:cubicBezTo>
                    <a:pt x="12966" y="17227"/>
                    <a:pt x="13061" y="17072"/>
                    <a:pt x="13145" y="16917"/>
                  </a:cubicBezTo>
                  <a:lnTo>
                    <a:pt x="13145" y="16929"/>
                  </a:lnTo>
                  <a:cubicBezTo>
                    <a:pt x="13157" y="16917"/>
                    <a:pt x="13157" y="16881"/>
                    <a:pt x="13180" y="16869"/>
                  </a:cubicBezTo>
                  <a:cubicBezTo>
                    <a:pt x="13204" y="16810"/>
                    <a:pt x="13252" y="16750"/>
                    <a:pt x="13276" y="16691"/>
                  </a:cubicBezTo>
                  <a:lnTo>
                    <a:pt x="13276" y="16703"/>
                  </a:lnTo>
                  <a:cubicBezTo>
                    <a:pt x="13323" y="16631"/>
                    <a:pt x="13359" y="16572"/>
                    <a:pt x="13395" y="16488"/>
                  </a:cubicBezTo>
                  <a:cubicBezTo>
                    <a:pt x="13442" y="16417"/>
                    <a:pt x="13490" y="16334"/>
                    <a:pt x="13538" y="16250"/>
                  </a:cubicBezTo>
                  <a:cubicBezTo>
                    <a:pt x="13573" y="16179"/>
                    <a:pt x="13621" y="16107"/>
                    <a:pt x="13669" y="16048"/>
                  </a:cubicBezTo>
                  <a:cubicBezTo>
                    <a:pt x="13681" y="16012"/>
                    <a:pt x="13716" y="15988"/>
                    <a:pt x="13728" y="15953"/>
                  </a:cubicBezTo>
                  <a:cubicBezTo>
                    <a:pt x="13752" y="15929"/>
                    <a:pt x="13776" y="15893"/>
                    <a:pt x="13800" y="15857"/>
                  </a:cubicBezTo>
                  <a:cubicBezTo>
                    <a:pt x="13847" y="15798"/>
                    <a:pt x="13871" y="15750"/>
                    <a:pt x="13919" y="15691"/>
                  </a:cubicBezTo>
                  <a:cubicBezTo>
                    <a:pt x="13919" y="15691"/>
                    <a:pt x="13919" y="15679"/>
                    <a:pt x="13931" y="15679"/>
                  </a:cubicBezTo>
                  <a:cubicBezTo>
                    <a:pt x="14026" y="15536"/>
                    <a:pt x="14133" y="15417"/>
                    <a:pt x="14216" y="15286"/>
                  </a:cubicBezTo>
                  <a:cubicBezTo>
                    <a:pt x="14323" y="15143"/>
                    <a:pt x="14431" y="14976"/>
                    <a:pt x="14526" y="14834"/>
                  </a:cubicBezTo>
                  <a:lnTo>
                    <a:pt x="14526" y="14834"/>
                  </a:lnTo>
                  <a:cubicBezTo>
                    <a:pt x="14347" y="15036"/>
                    <a:pt x="14169" y="15238"/>
                    <a:pt x="13990" y="15441"/>
                  </a:cubicBezTo>
                  <a:lnTo>
                    <a:pt x="13978" y="15453"/>
                  </a:lnTo>
                  <a:lnTo>
                    <a:pt x="13954" y="15476"/>
                  </a:lnTo>
                  <a:lnTo>
                    <a:pt x="13895" y="15536"/>
                  </a:lnTo>
                  <a:lnTo>
                    <a:pt x="13871" y="15560"/>
                  </a:lnTo>
                  <a:lnTo>
                    <a:pt x="13847" y="15584"/>
                  </a:lnTo>
                  <a:lnTo>
                    <a:pt x="13835" y="15596"/>
                  </a:lnTo>
                  <a:cubicBezTo>
                    <a:pt x="13716" y="15715"/>
                    <a:pt x="13597" y="15857"/>
                    <a:pt x="13490" y="15988"/>
                  </a:cubicBezTo>
                  <a:cubicBezTo>
                    <a:pt x="13454" y="16036"/>
                    <a:pt x="13430" y="16060"/>
                    <a:pt x="13395" y="16107"/>
                  </a:cubicBezTo>
                  <a:lnTo>
                    <a:pt x="13311" y="16238"/>
                  </a:lnTo>
                  <a:cubicBezTo>
                    <a:pt x="13264" y="16298"/>
                    <a:pt x="13216" y="16369"/>
                    <a:pt x="13180" y="16429"/>
                  </a:cubicBezTo>
                  <a:cubicBezTo>
                    <a:pt x="13073" y="16596"/>
                    <a:pt x="12978" y="16762"/>
                    <a:pt x="12883" y="16929"/>
                  </a:cubicBezTo>
                  <a:cubicBezTo>
                    <a:pt x="12788" y="17084"/>
                    <a:pt x="12680" y="17262"/>
                    <a:pt x="12597" y="17429"/>
                  </a:cubicBezTo>
                  <a:cubicBezTo>
                    <a:pt x="12502" y="17584"/>
                    <a:pt x="12430" y="17727"/>
                    <a:pt x="12347" y="17882"/>
                  </a:cubicBezTo>
                  <a:cubicBezTo>
                    <a:pt x="12252" y="18036"/>
                    <a:pt x="12145" y="18203"/>
                    <a:pt x="12061" y="18370"/>
                  </a:cubicBezTo>
                  <a:cubicBezTo>
                    <a:pt x="12026" y="18417"/>
                    <a:pt x="12014" y="18453"/>
                    <a:pt x="11990" y="18501"/>
                  </a:cubicBezTo>
                  <a:cubicBezTo>
                    <a:pt x="11966" y="18548"/>
                    <a:pt x="11942" y="18572"/>
                    <a:pt x="11930" y="18620"/>
                  </a:cubicBezTo>
                  <a:cubicBezTo>
                    <a:pt x="11906" y="18655"/>
                    <a:pt x="11895" y="18691"/>
                    <a:pt x="11883" y="18727"/>
                  </a:cubicBezTo>
                  <a:cubicBezTo>
                    <a:pt x="11871" y="18774"/>
                    <a:pt x="11835" y="18810"/>
                    <a:pt x="11823" y="18858"/>
                  </a:cubicBezTo>
                  <a:cubicBezTo>
                    <a:pt x="11787" y="18953"/>
                    <a:pt x="11752" y="19036"/>
                    <a:pt x="11716" y="19144"/>
                  </a:cubicBezTo>
                  <a:cubicBezTo>
                    <a:pt x="11692" y="19227"/>
                    <a:pt x="11656" y="19310"/>
                    <a:pt x="11633" y="19394"/>
                  </a:cubicBezTo>
                  <a:cubicBezTo>
                    <a:pt x="11597" y="19489"/>
                    <a:pt x="11573" y="19560"/>
                    <a:pt x="11537" y="19656"/>
                  </a:cubicBezTo>
                  <a:cubicBezTo>
                    <a:pt x="11537" y="19656"/>
                    <a:pt x="11537" y="19667"/>
                    <a:pt x="11525" y="19667"/>
                  </a:cubicBezTo>
                  <a:cubicBezTo>
                    <a:pt x="11525" y="19525"/>
                    <a:pt x="11514" y="19382"/>
                    <a:pt x="11514" y="19251"/>
                  </a:cubicBezTo>
                  <a:cubicBezTo>
                    <a:pt x="11514" y="19179"/>
                    <a:pt x="11514" y="19108"/>
                    <a:pt x="11490" y="19036"/>
                  </a:cubicBezTo>
                  <a:cubicBezTo>
                    <a:pt x="11573" y="18941"/>
                    <a:pt x="11585" y="18917"/>
                    <a:pt x="11585" y="18894"/>
                  </a:cubicBezTo>
                  <a:cubicBezTo>
                    <a:pt x="11597" y="18846"/>
                    <a:pt x="11621" y="18786"/>
                    <a:pt x="11645" y="18739"/>
                  </a:cubicBezTo>
                  <a:lnTo>
                    <a:pt x="11740" y="18501"/>
                  </a:lnTo>
                  <a:lnTo>
                    <a:pt x="11823" y="18263"/>
                  </a:lnTo>
                  <a:cubicBezTo>
                    <a:pt x="11871" y="18179"/>
                    <a:pt x="11895" y="18084"/>
                    <a:pt x="11942" y="18001"/>
                  </a:cubicBezTo>
                  <a:cubicBezTo>
                    <a:pt x="11954" y="17953"/>
                    <a:pt x="11990" y="17905"/>
                    <a:pt x="12002" y="17870"/>
                  </a:cubicBezTo>
                  <a:cubicBezTo>
                    <a:pt x="12049" y="17762"/>
                    <a:pt x="12097" y="17667"/>
                    <a:pt x="12133" y="17584"/>
                  </a:cubicBezTo>
                  <a:lnTo>
                    <a:pt x="12180" y="17489"/>
                  </a:lnTo>
                  <a:cubicBezTo>
                    <a:pt x="12204" y="17417"/>
                    <a:pt x="12252" y="17346"/>
                    <a:pt x="12299" y="17274"/>
                  </a:cubicBezTo>
                  <a:lnTo>
                    <a:pt x="12347" y="17191"/>
                  </a:lnTo>
                  <a:cubicBezTo>
                    <a:pt x="12383" y="17108"/>
                    <a:pt x="12442" y="17000"/>
                    <a:pt x="12490" y="16917"/>
                  </a:cubicBezTo>
                  <a:lnTo>
                    <a:pt x="12538" y="16822"/>
                  </a:lnTo>
                  <a:lnTo>
                    <a:pt x="12549" y="16798"/>
                  </a:lnTo>
                  <a:cubicBezTo>
                    <a:pt x="12645" y="16643"/>
                    <a:pt x="12716" y="16512"/>
                    <a:pt x="12799" y="16358"/>
                  </a:cubicBezTo>
                  <a:lnTo>
                    <a:pt x="12835" y="16322"/>
                  </a:lnTo>
                  <a:cubicBezTo>
                    <a:pt x="12859" y="16274"/>
                    <a:pt x="12883" y="16227"/>
                    <a:pt x="12907" y="16203"/>
                  </a:cubicBezTo>
                  <a:lnTo>
                    <a:pt x="13038" y="15929"/>
                  </a:lnTo>
                  <a:cubicBezTo>
                    <a:pt x="13097" y="15822"/>
                    <a:pt x="13145" y="15726"/>
                    <a:pt x="13204" y="15619"/>
                  </a:cubicBezTo>
                  <a:lnTo>
                    <a:pt x="13252" y="15512"/>
                  </a:lnTo>
                  <a:cubicBezTo>
                    <a:pt x="13300" y="15429"/>
                    <a:pt x="13335" y="15345"/>
                    <a:pt x="13383" y="15262"/>
                  </a:cubicBezTo>
                  <a:cubicBezTo>
                    <a:pt x="13395" y="15215"/>
                    <a:pt x="13430" y="15191"/>
                    <a:pt x="13442" y="15143"/>
                  </a:cubicBezTo>
                  <a:cubicBezTo>
                    <a:pt x="13454" y="15107"/>
                    <a:pt x="13478" y="15084"/>
                    <a:pt x="13490" y="15072"/>
                  </a:cubicBezTo>
                  <a:cubicBezTo>
                    <a:pt x="13502" y="15036"/>
                    <a:pt x="13514" y="15024"/>
                    <a:pt x="13538" y="14988"/>
                  </a:cubicBezTo>
                  <a:cubicBezTo>
                    <a:pt x="13561" y="14953"/>
                    <a:pt x="13597" y="14893"/>
                    <a:pt x="13621" y="14845"/>
                  </a:cubicBezTo>
                  <a:lnTo>
                    <a:pt x="13692" y="14738"/>
                  </a:lnTo>
                  <a:lnTo>
                    <a:pt x="13776" y="14631"/>
                  </a:lnTo>
                  <a:cubicBezTo>
                    <a:pt x="13835" y="14548"/>
                    <a:pt x="13895" y="14453"/>
                    <a:pt x="13931" y="14369"/>
                  </a:cubicBezTo>
                  <a:lnTo>
                    <a:pt x="13978" y="14298"/>
                  </a:lnTo>
                  <a:cubicBezTo>
                    <a:pt x="14157" y="14024"/>
                    <a:pt x="14323" y="13774"/>
                    <a:pt x="14466" y="13524"/>
                  </a:cubicBezTo>
                  <a:cubicBezTo>
                    <a:pt x="14490" y="13488"/>
                    <a:pt x="14502" y="13476"/>
                    <a:pt x="14514" y="13441"/>
                  </a:cubicBezTo>
                  <a:cubicBezTo>
                    <a:pt x="14550" y="13405"/>
                    <a:pt x="14573" y="13345"/>
                    <a:pt x="14609" y="13298"/>
                  </a:cubicBezTo>
                  <a:lnTo>
                    <a:pt x="14740" y="13060"/>
                  </a:lnTo>
                  <a:cubicBezTo>
                    <a:pt x="14800" y="12952"/>
                    <a:pt x="14847" y="12845"/>
                    <a:pt x="14883" y="12762"/>
                  </a:cubicBezTo>
                  <a:lnTo>
                    <a:pt x="14919" y="12690"/>
                  </a:lnTo>
                  <a:lnTo>
                    <a:pt x="14966" y="12583"/>
                  </a:lnTo>
                  <a:cubicBezTo>
                    <a:pt x="15002" y="12488"/>
                    <a:pt x="15050" y="12393"/>
                    <a:pt x="15109" y="12286"/>
                  </a:cubicBezTo>
                  <a:cubicBezTo>
                    <a:pt x="15157" y="12214"/>
                    <a:pt x="15181" y="12131"/>
                    <a:pt x="15216" y="12071"/>
                  </a:cubicBezTo>
                  <a:cubicBezTo>
                    <a:pt x="15240" y="12000"/>
                    <a:pt x="15288" y="11940"/>
                    <a:pt x="15324" y="11881"/>
                  </a:cubicBezTo>
                  <a:lnTo>
                    <a:pt x="15407" y="11738"/>
                  </a:lnTo>
                  <a:cubicBezTo>
                    <a:pt x="15455" y="11655"/>
                    <a:pt x="15502" y="11571"/>
                    <a:pt x="15538" y="11500"/>
                  </a:cubicBezTo>
                  <a:cubicBezTo>
                    <a:pt x="15562" y="11464"/>
                    <a:pt x="15586" y="11416"/>
                    <a:pt x="15597" y="11393"/>
                  </a:cubicBezTo>
                  <a:lnTo>
                    <a:pt x="15633" y="11345"/>
                  </a:lnTo>
                  <a:close/>
                  <a:moveTo>
                    <a:pt x="4572" y="16167"/>
                  </a:moveTo>
                  <a:cubicBezTo>
                    <a:pt x="4620" y="16179"/>
                    <a:pt x="4656" y="16179"/>
                    <a:pt x="4691" y="16191"/>
                  </a:cubicBezTo>
                  <a:cubicBezTo>
                    <a:pt x="4918" y="16250"/>
                    <a:pt x="5156" y="16334"/>
                    <a:pt x="5441" y="16453"/>
                  </a:cubicBezTo>
                  <a:cubicBezTo>
                    <a:pt x="5549" y="16488"/>
                    <a:pt x="5632" y="16524"/>
                    <a:pt x="5727" y="16572"/>
                  </a:cubicBezTo>
                  <a:lnTo>
                    <a:pt x="5989" y="16703"/>
                  </a:lnTo>
                  <a:lnTo>
                    <a:pt x="6025" y="16703"/>
                  </a:lnTo>
                  <a:lnTo>
                    <a:pt x="6037" y="16715"/>
                  </a:lnTo>
                  <a:lnTo>
                    <a:pt x="6049" y="16727"/>
                  </a:lnTo>
                  <a:lnTo>
                    <a:pt x="6084" y="16750"/>
                  </a:lnTo>
                  <a:lnTo>
                    <a:pt x="6096" y="16750"/>
                  </a:lnTo>
                  <a:lnTo>
                    <a:pt x="6180" y="16786"/>
                  </a:lnTo>
                  <a:cubicBezTo>
                    <a:pt x="6203" y="16786"/>
                    <a:pt x="6203" y="16810"/>
                    <a:pt x="6215" y="16810"/>
                  </a:cubicBezTo>
                  <a:cubicBezTo>
                    <a:pt x="6299" y="16846"/>
                    <a:pt x="6382" y="16905"/>
                    <a:pt x="6465" y="16965"/>
                  </a:cubicBezTo>
                  <a:lnTo>
                    <a:pt x="6644" y="17108"/>
                  </a:lnTo>
                  <a:cubicBezTo>
                    <a:pt x="6739" y="17179"/>
                    <a:pt x="6823" y="17250"/>
                    <a:pt x="6930" y="17322"/>
                  </a:cubicBezTo>
                  <a:lnTo>
                    <a:pt x="7073" y="17441"/>
                  </a:lnTo>
                  <a:cubicBezTo>
                    <a:pt x="7132" y="17489"/>
                    <a:pt x="7192" y="17536"/>
                    <a:pt x="7239" y="17584"/>
                  </a:cubicBezTo>
                  <a:cubicBezTo>
                    <a:pt x="7334" y="17667"/>
                    <a:pt x="7406" y="17762"/>
                    <a:pt x="7477" y="17846"/>
                  </a:cubicBezTo>
                  <a:lnTo>
                    <a:pt x="7477" y="17858"/>
                  </a:lnTo>
                  <a:lnTo>
                    <a:pt x="7513" y="17893"/>
                  </a:lnTo>
                  <a:lnTo>
                    <a:pt x="7525" y="17917"/>
                  </a:lnTo>
                  <a:cubicBezTo>
                    <a:pt x="7644" y="18060"/>
                    <a:pt x="7751" y="18191"/>
                    <a:pt x="7870" y="18334"/>
                  </a:cubicBezTo>
                  <a:cubicBezTo>
                    <a:pt x="7906" y="18382"/>
                    <a:pt x="7942" y="18429"/>
                    <a:pt x="7989" y="18477"/>
                  </a:cubicBezTo>
                  <a:cubicBezTo>
                    <a:pt x="8025" y="18513"/>
                    <a:pt x="8061" y="18560"/>
                    <a:pt x="8108" y="18608"/>
                  </a:cubicBezTo>
                  <a:lnTo>
                    <a:pt x="8227" y="18751"/>
                  </a:lnTo>
                  <a:lnTo>
                    <a:pt x="8239" y="18786"/>
                  </a:lnTo>
                  <a:cubicBezTo>
                    <a:pt x="8358" y="18917"/>
                    <a:pt x="8466" y="19048"/>
                    <a:pt x="8585" y="19167"/>
                  </a:cubicBezTo>
                  <a:lnTo>
                    <a:pt x="8668" y="19263"/>
                  </a:lnTo>
                  <a:lnTo>
                    <a:pt x="8716" y="19310"/>
                  </a:lnTo>
                  <a:cubicBezTo>
                    <a:pt x="8704" y="19513"/>
                    <a:pt x="8668" y="19667"/>
                    <a:pt x="8656" y="19810"/>
                  </a:cubicBezTo>
                  <a:cubicBezTo>
                    <a:pt x="8644" y="19775"/>
                    <a:pt x="8608" y="19703"/>
                    <a:pt x="8597" y="19667"/>
                  </a:cubicBezTo>
                  <a:cubicBezTo>
                    <a:pt x="8549" y="19572"/>
                    <a:pt x="8501" y="19501"/>
                    <a:pt x="8442" y="19406"/>
                  </a:cubicBezTo>
                  <a:cubicBezTo>
                    <a:pt x="8430" y="19394"/>
                    <a:pt x="8430" y="19382"/>
                    <a:pt x="8418" y="19370"/>
                  </a:cubicBezTo>
                  <a:cubicBezTo>
                    <a:pt x="8406" y="19334"/>
                    <a:pt x="8382" y="19322"/>
                    <a:pt x="8370" y="19298"/>
                  </a:cubicBezTo>
                  <a:cubicBezTo>
                    <a:pt x="8347" y="19251"/>
                    <a:pt x="8311" y="19215"/>
                    <a:pt x="8287" y="19191"/>
                  </a:cubicBezTo>
                  <a:cubicBezTo>
                    <a:pt x="8168" y="19036"/>
                    <a:pt x="8025" y="18905"/>
                    <a:pt x="7906" y="18751"/>
                  </a:cubicBezTo>
                  <a:cubicBezTo>
                    <a:pt x="7656" y="18477"/>
                    <a:pt x="7406" y="18191"/>
                    <a:pt x="7168" y="17905"/>
                  </a:cubicBezTo>
                  <a:lnTo>
                    <a:pt x="7168" y="17905"/>
                  </a:lnTo>
                  <a:cubicBezTo>
                    <a:pt x="7215" y="17965"/>
                    <a:pt x="7239" y="18036"/>
                    <a:pt x="7287" y="18096"/>
                  </a:cubicBezTo>
                  <a:cubicBezTo>
                    <a:pt x="7311" y="18143"/>
                    <a:pt x="7334" y="18179"/>
                    <a:pt x="7358" y="18215"/>
                  </a:cubicBezTo>
                  <a:cubicBezTo>
                    <a:pt x="7418" y="18322"/>
                    <a:pt x="7489" y="18429"/>
                    <a:pt x="7549" y="18513"/>
                  </a:cubicBezTo>
                  <a:lnTo>
                    <a:pt x="7775" y="18834"/>
                  </a:lnTo>
                  <a:cubicBezTo>
                    <a:pt x="7835" y="18905"/>
                    <a:pt x="7894" y="18989"/>
                    <a:pt x="7954" y="19072"/>
                  </a:cubicBezTo>
                  <a:cubicBezTo>
                    <a:pt x="8013" y="19144"/>
                    <a:pt x="8073" y="19215"/>
                    <a:pt x="8120" y="19286"/>
                  </a:cubicBezTo>
                  <a:cubicBezTo>
                    <a:pt x="8180" y="19370"/>
                    <a:pt x="8239" y="19453"/>
                    <a:pt x="8299" y="19525"/>
                  </a:cubicBezTo>
                  <a:cubicBezTo>
                    <a:pt x="8347" y="19608"/>
                    <a:pt x="8382" y="19679"/>
                    <a:pt x="8442" y="19739"/>
                  </a:cubicBezTo>
                  <a:cubicBezTo>
                    <a:pt x="8477" y="19787"/>
                    <a:pt x="8501" y="19846"/>
                    <a:pt x="8537" y="19906"/>
                  </a:cubicBezTo>
                  <a:cubicBezTo>
                    <a:pt x="8549" y="19929"/>
                    <a:pt x="8561" y="19965"/>
                    <a:pt x="8585" y="20001"/>
                  </a:cubicBezTo>
                  <a:lnTo>
                    <a:pt x="8585" y="20025"/>
                  </a:lnTo>
                  <a:cubicBezTo>
                    <a:pt x="8585" y="20048"/>
                    <a:pt x="8597" y="20084"/>
                    <a:pt x="8644" y="20084"/>
                  </a:cubicBezTo>
                  <a:lnTo>
                    <a:pt x="8668" y="20084"/>
                  </a:lnTo>
                  <a:cubicBezTo>
                    <a:pt x="8656" y="20179"/>
                    <a:pt x="8656" y="20287"/>
                    <a:pt x="8644" y="20382"/>
                  </a:cubicBezTo>
                  <a:lnTo>
                    <a:pt x="8644" y="20620"/>
                  </a:lnTo>
                  <a:cubicBezTo>
                    <a:pt x="8608" y="20560"/>
                    <a:pt x="8585" y="20501"/>
                    <a:pt x="8537" y="20441"/>
                  </a:cubicBezTo>
                  <a:cubicBezTo>
                    <a:pt x="8501" y="20382"/>
                    <a:pt x="8466" y="20298"/>
                    <a:pt x="8418" y="20227"/>
                  </a:cubicBezTo>
                  <a:lnTo>
                    <a:pt x="8406" y="20215"/>
                  </a:lnTo>
                  <a:lnTo>
                    <a:pt x="8406" y="20203"/>
                  </a:lnTo>
                  <a:cubicBezTo>
                    <a:pt x="8406" y="20179"/>
                    <a:pt x="8382" y="20179"/>
                    <a:pt x="8382" y="20168"/>
                  </a:cubicBezTo>
                  <a:lnTo>
                    <a:pt x="8370" y="20156"/>
                  </a:lnTo>
                  <a:lnTo>
                    <a:pt x="8370" y="20144"/>
                  </a:lnTo>
                  <a:lnTo>
                    <a:pt x="8358" y="20108"/>
                  </a:lnTo>
                  <a:cubicBezTo>
                    <a:pt x="8239" y="19917"/>
                    <a:pt x="8096" y="19727"/>
                    <a:pt x="7966" y="19548"/>
                  </a:cubicBezTo>
                  <a:cubicBezTo>
                    <a:pt x="7882" y="19429"/>
                    <a:pt x="7787" y="19310"/>
                    <a:pt x="7680" y="19167"/>
                  </a:cubicBezTo>
                  <a:cubicBezTo>
                    <a:pt x="7596" y="19048"/>
                    <a:pt x="7501" y="18917"/>
                    <a:pt x="7418" y="18786"/>
                  </a:cubicBezTo>
                  <a:cubicBezTo>
                    <a:pt x="7382" y="18739"/>
                    <a:pt x="7358" y="18679"/>
                    <a:pt x="7311" y="18632"/>
                  </a:cubicBezTo>
                  <a:cubicBezTo>
                    <a:pt x="7180" y="18441"/>
                    <a:pt x="7049" y="18251"/>
                    <a:pt x="6894" y="18072"/>
                  </a:cubicBezTo>
                  <a:cubicBezTo>
                    <a:pt x="6858" y="18012"/>
                    <a:pt x="6787" y="17953"/>
                    <a:pt x="6739" y="17893"/>
                  </a:cubicBezTo>
                  <a:cubicBezTo>
                    <a:pt x="6692" y="17834"/>
                    <a:pt x="6632" y="17786"/>
                    <a:pt x="6572" y="17739"/>
                  </a:cubicBezTo>
                  <a:lnTo>
                    <a:pt x="6549" y="17727"/>
                  </a:lnTo>
                  <a:cubicBezTo>
                    <a:pt x="6489" y="17667"/>
                    <a:pt x="6418" y="17608"/>
                    <a:pt x="6358" y="17560"/>
                  </a:cubicBezTo>
                  <a:cubicBezTo>
                    <a:pt x="6322" y="17536"/>
                    <a:pt x="6287" y="17501"/>
                    <a:pt x="6239" y="17465"/>
                  </a:cubicBezTo>
                  <a:cubicBezTo>
                    <a:pt x="6144" y="17381"/>
                    <a:pt x="6049" y="17298"/>
                    <a:pt x="5965" y="17203"/>
                  </a:cubicBezTo>
                  <a:cubicBezTo>
                    <a:pt x="5846" y="17108"/>
                    <a:pt x="5703" y="16989"/>
                    <a:pt x="5572" y="16881"/>
                  </a:cubicBezTo>
                  <a:cubicBezTo>
                    <a:pt x="5429" y="16762"/>
                    <a:pt x="5263" y="16655"/>
                    <a:pt x="5108" y="16548"/>
                  </a:cubicBezTo>
                  <a:cubicBezTo>
                    <a:pt x="5025" y="16488"/>
                    <a:pt x="4929" y="16429"/>
                    <a:pt x="4834" y="16358"/>
                  </a:cubicBezTo>
                  <a:lnTo>
                    <a:pt x="4751" y="16310"/>
                  </a:lnTo>
                  <a:cubicBezTo>
                    <a:pt x="4727" y="16286"/>
                    <a:pt x="4679" y="16274"/>
                    <a:pt x="4656" y="16238"/>
                  </a:cubicBezTo>
                  <a:cubicBezTo>
                    <a:pt x="4632" y="16227"/>
                    <a:pt x="4620" y="16227"/>
                    <a:pt x="4608" y="16215"/>
                  </a:cubicBezTo>
                  <a:cubicBezTo>
                    <a:pt x="4596" y="16191"/>
                    <a:pt x="4572" y="16179"/>
                    <a:pt x="4548" y="16167"/>
                  </a:cubicBezTo>
                  <a:close/>
                  <a:moveTo>
                    <a:pt x="10537" y="13798"/>
                  </a:moveTo>
                  <a:cubicBezTo>
                    <a:pt x="10537" y="13822"/>
                    <a:pt x="10537" y="13833"/>
                    <a:pt x="10561" y="13845"/>
                  </a:cubicBezTo>
                  <a:cubicBezTo>
                    <a:pt x="10573" y="13917"/>
                    <a:pt x="10597" y="13976"/>
                    <a:pt x="10621" y="14060"/>
                  </a:cubicBezTo>
                  <a:cubicBezTo>
                    <a:pt x="10633" y="14083"/>
                    <a:pt x="10633" y="14119"/>
                    <a:pt x="10644" y="14143"/>
                  </a:cubicBezTo>
                  <a:cubicBezTo>
                    <a:pt x="10644" y="14155"/>
                    <a:pt x="10644" y="14155"/>
                    <a:pt x="10656" y="14179"/>
                  </a:cubicBezTo>
                  <a:lnTo>
                    <a:pt x="10752" y="14536"/>
                  </a:lnTo>
                  <a:cubicBezTo>
                    <a:pt x="10775" y="14631"/>
                    <a:pt x="10811" y="14750"/>
                    <a:pt x="10823" y="14845"/>
                  </a:cubicBezTo>
                  <a:lnTo>
                    <a:pt x="10835" y="14893"/>
                  </a:lnTo>
                  <a:cubicBezTo>
                    <a:pt x="10859" y="14976"/>
                    <a:pt x="10883" y="15084"/>
                    <a:pt x="10894" y="15191"/>
                  </a:cubicBezTo>
                  <a:cubicBezTo>
                    <a:pt x="10918" y="15286"/>
                    <a:pt x="10942" y="15393"/>
                    <a:pt x="10954" y="15500"/>
                  </a:cubicBezTo>
                  <a:lnTo>
                    <a:pt x="10954" y="15512"/>
                  </a:lnTo>
                  <a:lnTo>
                    <a:pt x="10954" y="15524"/>
                  </a:lnTo>
                  <a:cubicBezTo>
                    <a:pt x="10954" y="15560"/>
                    <a:pt x="10954" y="15572"/>
                    <a:pt x="10978" y="15596"/>
                  </a:cubicBezTo>
                  <a:cubicBezTo>
                    <a:pt x="10978" y="15631"/>
                    <a:pt x="10990" y="15655"/>
                    <a:pt x="10990" y="15691"/>
                  </a:cubicBezTo>
                  <a:cubicBezTo>
                    <a:pt x="10990" y="15715"/>
                    <a:pt x="10990" y="15738"/>
                    <a:pt x="11002" y="15762"/>
                  </a:cubicBezTo>
                  <a:cubicBezTo>
                    <a:pt x="11014" y="15834"/>
                    <a:pt x="11014" y="15917"/>
                    <a:pt x="11037" y="15977"/>
                  </a:cubicBezTo>
                  <a:cubicBezTo>
                    <a:pt x="11049" y="16072"/>
                    <a:pt x="11049" y="16191"/>
                    <a:pt x="11061" y="16310"/>
                  </a:cubicBezTo>
                  <a:cubicBezTo>
                    <a:pt x="11061" y="16358"/>
                    <a:pt x="11061" y="16393"/>
                    <a:pt x="11085" y="16429"/>
                  </a:cubicBezTo>
                  <a:lnTo>
                    <a:pt x="11097" y="16631"/>
                  </a:lnTo>
                  <a:cubicBezTo>
                    <a:pt x="11121" y="16929"/>
                    <a:pt x="11144" y="17250"/>
                    <a:pt x="11168" y="17548"/>
                  </a:cubicBezTo>
                  <a:cubicBezTo>
                    <a:pt x="11180" y="17655"/>
                    <a:pt x="11204" y="17762"/>
                    <a:pt x="11204" y="17846"/>
                  </a:cubicBezTo>
                  <a:cubicBezTo>
                    <a:pt x="11216" y="17917"/>
                    <a:pt x="11216" y="18012"/>
                    <a:pt x="11228" y="18084"/>
                  </a:cubicBezTo>
                  <a:cubicBezTo>
                    <a:pt x="11240" y="18263"/>
                    <a:pt x="11275" y="18441"/>
                    <a:pt x="11275" y="18620"/>
                  </a:cubicBezTo>
                  <a:cubicBezTo>
                    <a:pt x="11287" y="18894"/>
                    <a:pt x="11299" y="19155"/>
                    <a:pt x="11299" y="19429"/>
                  </a:cubicBezTo>
                  <a:cubicBezTo>
                    <a:pt x="11299" y="19525"/>
                    <a:pt x="11323" y="19632"/>
                    <a:pt x="11323" y="19739"/>
                  </a:cubicBezTo>
                  <a:lnTo>
                    <a:pt x="11323" y="19751"/>
                  </a:lnTo>
                  <a:cubicBezTo>
                    <a:pt x="11323" y="19846"/>
                    <a:pt x="11335" y="19941"/>
                    <a:pt x="11335" y="20037"/>
                  </a:cubicBezTo>
                  <a:lnTo>
                    <a:pt x="11335" y="20168"/>
                  </a:lnTo>
                  <a:cubicBezTo>
                    <a:pt x="11347" y="20382"/>
                    <a:pt x="11347" y="20596"/>
                    <a:pt x="11359" y="20810"/>
                  </a:cubicBezTo>
                  <a:lnTo>
                    <a:pt x="11359" y="20834"/>
                  </a:lnTo>
                  <a:cubicBezTo>
                    <a:pt x="11359" y="21191"/>
                    <a:pt x="11347" y="21537"/>
                    <a:pt x="11335" y="21930"/>
                  </a:cubicBezTo>
                  <a:cubicBezTo>
                    <a:pt x="11335" y="22013"/>
                    <a:pt x="11323" y="22120"/>
                    <a:pt x="11323" y="22203"/>
                  </a:cubicBezTo>
                  <a:lnTo>
                    <a:pt x="11323" y="22311"/>
                  </a:lnTo>
                  <a:cubicBezTo>
                    <a:pt x="11323" y="22370"/>
                    <a:pt x="11299" y="22430"/>
                    <a:pt x="11299" y="22489"/>
                  </a:cubicBezTo>
                  <a:cubicBezTo>
                    <a:pt x="11299" y="22525"/>
                    <a:pt x="11299" y="22561"/>
                    <a:pt x="11287" y="22596"/>
                  </a:cubicBezTo>
                  <a:cubicBezTo>
                    <a:pt x="11287" y="22656"/>
                    <a:pt x="11275" y="22704"/>
                    <a:pt x="11275" y="22763"/>
                  </a:cubicBezTo>
                  <a:cubicBezTo>
                    <a:pt x="11275" y="22799"/>
                    <a:pt x="11264" y="22846"/>
                    <a:pt x="11264" y="22894"/>
                  </a:cubicBezTo>
                  <a:cubicBezTo>
                    <a:pt x="11264" y="22918"/>
                    <a:pt x="11264" y="22954"/>
                    <a:pt x="11240" y="23001"/>
                  </a:cubicBezTo>
                  <a:lnTo>
                    <a:pt x="11240" y="23013"/>
                  </a:lnTo>
                  <a:cubicBezTo>
                    <a:pt x="11240" y="23061"/>
                    <a:pt x="11228" y="23085"/>
                    <a:pt x="11228" y="23132"/>
                  </a:cubicBezTo>
                  <a:lnTo>
                    <a:pt x="11228" y="23180"/>
                  </a:lnTo>
                  <a:cubicBezTo>
                    <a:pt x="11216" y="23335"/>
                    <a:pt x="11180" y="23501"/>
                    <a:pt x="11156" y="23680"/>
                  </a:cubicBezTo>
                  <a:cubicBezTo>
                    <a:pt x="11097" y="23978"/>
                    <a:pt x="11049" y="24287"/>
                    <a:pt x="10990" y="24585"/>
                  </a:cubicBezTo>
                  <a:lnTo>
                    <a:pt x="10954" y="24787"/>
                  </a:lnTo>
                  <a:cubicBezTo>
                    <a:pt x="10930" y="24930"/>
                    <a:pt x="10906" y="25085"/>
                    <a:pt x="10883" y="25228"/>
                  </a:cubicBezTo>
                  <a:lnTo>
                    <a:pt x="10871" y="25323"/>
                  </a:lnTo>
                  <a:lnTo>
                    <a:pt x="10859" y="25382"/>
                  </a:lnTo>
                  <a:cubicBezTo>
                    <a:pt x="10835" y="25442"/>
                    <a:pt x="10823" y="25513"/>
                    <a:pt x="10823" y="25573"/>
                  </a:cubicBezTo>
                  <a:cubicBezTo>
                    <a:pt x="10811" y="25680"/>
                    <a:pt x="10799" y="25775"/>
                    <a:pt x="10799" y="25871"/>
                  </a:cubicBezTo>
                  <a:cubicBezTo>
                    <a:pt x="10775" y="26049"/>
                    <a:pt x="10763" y="26228"/>
                    <a:pt x="10763" y="26406"/>
                  </a:cubicBezTo>
                  <a:lnTo>
                    <a:pt x="10763" y="26549"/>
                  </a:lnTo>
                  <a:lnTo>
                    <a:pt x="10763" y="26704"/>
                  </a:lnTo>
                  <a:lnTo>
                    <a:pt x="10763" y="26716"/>
                  </a:lnTo>
                  <a:lnTo>
                    <a:pt x="10763" y="26764"/>
                  </a:lnTo>
                  <a:cubicBezTo>
                    <a:pt x="10740" y="26133"/>
                    <a:pt x="10656" y="25525"/>
                    <a:pt x="10573" y="24918"/>
                  </a:cubicBezTo>
                  <a:lnTo>
                    <a:pt x="10573" y="24906"/>
                  </a:lnTo>
                  <a:cubicBezTo>
                    <a:pt x="10573" y="24870"/>
                    <a:pt x="10561" y="24823"/>
                    <a:pt x="10561" y="24799"/>
                  </a:cubicBezTo>
                  <a:lnTo>
                    <a:pt x="10561" y="24751"/>
                  </a:lnTo>
                  <a:cubicBezTo>
                    <a:pt x="10537" y="24668"/>
                    <a:pt x="10525" y="24585"/>
                    <a:pt x="10513" y="24501"/>
                  </a:cubicBezTo>
                  <a:lnTo>
                    <a:pt x="10513" y="24525"/>
                  </a:lnTo>
                  <a:cubicBezTo>
                    <a:pt x="10466" y="24263"/>
                    <a:pt x="10442" y="23989"/>
                    <a:pt x="10406" y="23716"/>
                  </a:cubicBezTo>
                  <a:lnTo>
                    <a:pt x="10359" y="23263"/>
                  </a:lnTo>
                  <a:cubicBezTo>
                    <a:pt x="10347" y="23120"/>
                    <a:pt x="10335" y="22954"/>
                    <a:pt x="10335" y="22799"/>
                  </a:cubicBezTo>
                  <a:cubicBezTo>
                    <a:pt x="10323" y="22644"/>
                    <a:pt x="10323" y="22477"/>
                    <a:pt x="10299" y="22311"/>
                  </a:cubicBezTo>
                  <a:cubicBezTo>
                    <a:pt x="10287" y="22168"/>
                    <a:pt x="10287" y="22025"/>
                    <a:pt x="10287" y="21882"/>
                  </a:cubicBezTo>
                  <a:cubicBezTo>
                    <a:pt x="10287" y="21572"/>
                    <a:pt x="10287" y="21251"/>
                    <a:pt x="10299" y="20953"/>
                  </a:cubicBezTo>
                  <a:cubicBezTo>
                    <a:pt x="10323" y="20644"/>
                    <a:pt x="10335" y="20334"/>
                    <a:pt x="10335" y="20025"/>
                  </a:cubicBezTo>
                  <a:cubicBezTo>
                    <a:pt x="10335" y="19703"/>
                    <a:pt x="10335" y="19394"/>
                    <a:pt x="10347" y="19084"/>
                  </a:cubicBezTo>
                  <a:cubicBezTo>
                    <a:pt x="10359" y="18917"/>
                    <a:pt x="10359" y="18774"/>
                    <a:pt x="10394" y="18608"/>
                  </a:cubicBezTo>
                  <a:cubicBezTo>
                    <a:pt x="10406" y="18453"/>
                    <a:pt x="10418" y="18310"/>
                    <a:pt x="10442" y="18143"/>
                  </a:cubicBezTo>
                  <a:cubicBezTo>
                    <a:pt x="10454" y="17977"/>
                    <a:pt x="10466" y="17834"/>
                    <a:pt x="10478" y="17667"/>
                  </a:cubicBezTo>
                  <a:cubicBezTo>
                    <a:pt x="10478" y="17501"/>
                    <a:pt x="10502" y="17346"/>
                    <a:pt x="10502" y="17179"/>
                  </a:cubicBezTo>
                  <a:lnTo>
                    <a:pt x="10502" y="17179"/>
                  </a:lnTo>
                  <a:cubicBezTo>
                    <a:pt x="10466" y="17370"/>
                    <a:pt x="10442" y="17548"/>
                    <a:pt x="10394" y="17739"/>
                  </a:cubicBezTo>
                  <a:cubicBezTo>
                    <a:pt x="10359" y="17858"/>
                    <a:pt x="10335" y="18001"/>
                    <a:pt x="10287" y="18120"/>
                  </a:cubicBezTo>
                  <a:cubicBezTo>
                    <a:pt x="10263" y="18215"/>
                    <a:pt x="10228" y="18334"/>
                    <a:pt x="10204" y="18441"/>
                  </a:cubicBezTo>
                  <a:cubicBezTo>
                    <a:pt x="10180" y="18513"/>
                    <a:pt x="10156" y="18608"/>
                    <a:pt x="10144" y="18679"/>
                  </a:cubicBezTo>
                  <a:lnTo>
                    <a:pt x="10097" y="18905"/>
                  </a:lnTo>
                  <a:cubicBezTo>
                    <a:pt x="10061" y="19048"/>
                    <a:pt x="10037" y="19215"/>
                    <a:pt x="10025" y="19370"/>
                  </a:cubicBezTo>
                  <a:cubicBezTo>
                    <a:pt x="9990" y="19679"/>
                    <a:pt x="9978" y="19989"/>
                    <a:pt x="9966" y="20298"/>
                  </a:cubicBezTo>
                  <a:cubicBezTo>
                    <a:pt x="9966" y="20453"/>
                    <a:pt x="9942" y="20620"/>
                    <a:pt x="9942" y="20763"/>
                  </a:cubicBezTo>
                  <a:cubicBezTo>
                    <a:pt x="9942" y="20918"/>
                    <a:pt x="9930" y="21072"/>
                    <a:pt x="9930" y="21227"/>
                  </a:cubicBezTo>
                  <a:cubicBezTo>
                    <a:pt x="9930" y="21537"/>
                    <a:pt x="9930" y="21870"/>
                    <a:pt x="9966" y="22180"/>
                  </a:cubicBezTo>
                  <a:cubicBezTo>
                    <a:pt x="9978" y="22501"/>
                    <a:pt x="10001" y="22823"/>
                    <a:pt x="10037" y="23144"/>
                  </a:cubicBezTo>
                  <a:lnTo>
                    <a:pt x="10085" y="23597"/>
                  </a:lnTo>
                  <a:lnTo>
                    <a:pt x="10121" y="24037"/>
                  </a:lnTo>
                  <a:cubicBezTo>
                    <a:pt x="10168" y="24370"/>
                    <a:pt x="10216" y="24692"/>
                    <a:pt x="10275" y="25001"/>
                  </a:cubicBezTo>
                  <a:cubicBezTo>
                    <a:pt x="10323" y="25299"/>
                    <a:pt x="10382" y="25597"/>
                    <a:pt x="10418" y="25883"/>
                  </a:cubicBezTo>
                  <a:lnTo>
                    <a:pt x="10466" y="26192"/>
                  </a:lnTo>
                  <a:lnTo>
                    <a:pt x="10513" y="26549"/>
                  </a:lnTo>
                  <a:cubicBezTo>
                    <a:pt x="10537" y="26764"/>
                    <a:pt x="10561" y="26966"/>
                    <a:pt x="10573" y="27192"/>
                  </a:cubicBezTo>
                  <a:cubicBezTo>
                    <a:pt x="10597" y="27502"/>
                    <a:pt x="10644" y="27823"/>
                    <a:pt x="10692" y="28133"/>
                  </a:cubicBezTo>
                  <a:cubicBezTo>
                    <a:pt x="10704" y="28204"/>
                    <a:pt x="10716" y="28264"/>
                    <a:pt x="10740" y="28335"/>
                  </a:cubicBezTo>
                  <a:cubicBezTo>
                    <a:pt x="10740" y="28419"/>
                    <a:pt x="10716" y="28490"/>
                    <a:pt x="10716" y="28550"/>
                  </a:cubicBezTo>
                  <a:lnTo>
                    <a:pt x="10704" y="28621"/>
                  </a:lnTo>
                  <a:lnTo>
                    <a:pt x="10704" y="28633"/>
                  </a:lnTo>
                  <a:cubicBezTo>
                    <a:pt x="10704" y="28621"/>
                    <a:pt x="10692" y="28597"/>
                    <a:pt x="10692" y="28573"/>
                  </a:cubicBezTo>
                  <a:cubicBezTo>
                    <a:pt x="10692" y="28550"/>
                    <a:pt x="10680" y="28514"/>
                    <a:pt x="10680" y="28490"/>
                  </a:cubicBezTo>
                  <a:cubicBezTo>
                    <a:pt x="10656" y="28442"/>
                    <a:pt x="10656" y="28383"/>
                    <a:pt x="10644" y="28335"/>
                  </a:cubicBezTo>
                  <a:cubicBezTo>
                    <a:pt x="10561" y="28014"/>
                    <a:pt x="10502" y="27740"/>
                    <a:pt x="10430" y="27490"/>
                  </a:cubicBezTo>
                  <a:cubicBezTo>
                    <a:pt x="10382" y="27347"/>
                    <a:pt x="10323" y="27216"/>
                    <a:pt x="10263" y="27073"/>
                  </a:cubicBezTo>
                  <a:lnTo>
                    <a:pt x="10216" y="26990"/>
                  </a:lnTo>
                  <a:lnTo>
                    <a:pt x="10204" y="26954"/>
                  </a:lnTo>
                  <a:lnTo>
                    <a:pt x="10192" y="26930"/>
                  </a:lnTo>
                  <a:lnTo>
                    <a:pt x="10013" y="26478"/>
                  </a:lnTo>
                  <a:cubicBezTo>
                    <a:pt x="9978" y="26394"/>
                    <a:pt x="9954" y="26323"/>
                    <a:pt x="9906" y="26228"/>
                  </a:cubicBezTo>
                  <a:cubicBezTo>
                    <a:pt x="9871" y="26144"/>
                    <a:pt x="9847" y="26049"/>
                    <a:pt x="9799" y="25966"/>
                  </a:cubicBezTo>
                  <a:cubicBezTo>
                    <a:pt x="9763" y="25883"/>
                    <a:pt x="9740" y="25811"/>
                    <a:pt x="9728" y="25728"/>
                  </a:cubicBezTo>
                  <a:lnTo>
                    <a:pt x="9632" y="25454"/>
                  </a:lnTo>
                  <a:lnTo>
                    <a:pt x="9632" y="25442"/>
                  </a:lnTo>
                  <a:lnTo>
                    <a:pt x="9632" y="25430"/>
                  </a:lnTo>
                  <a:cubicBezTo>
                    <a:pt x="9632" y="25406"/>
                    <a:pt x="9620" y="25394"/>
                    <a:pt x="9620" y="25382"/>
                  </a:cubicBezTo>
                  <a:lnTo>
                    <a:pt x="9609" y="25335"/>
                  </a:lnTo>
                  <a:cubicBezTo>
                    <a:pt x="9561" y="25168"/>
                    <a:pt x="9513" y="25013"/>
                    <a:pt x="9490" y="24847"/>
                  </a:cubicBezTo>
                  <a:cubicBezTo>
                    <a:pt x="9442" y="24680"/>
                    <a:pt x="9406" y="24513"/>
                    <a:pt x="9370" y="24370"/>
                  </a:cubicBezTo>
                  <a:lnTo>
                    <a:pt x="9347" y="24311"/>
                  </a:lnTo>
                  <a:lnTo>
                    <a:pt x="9335" y="24251"/>
                  </a:lnTo>
                  <a:lnTo>
                    <a:pt x="9323" y="24216"/>
                  </a:lnTo>
                  <a:cubicBezTo>
                    <a:pt x="9287" y="24061"/>
                    <a:pt x="9251" y="23906"/>
                    <a:pt x="9216" y="23739"/>
                  </a:cubicBezTo>
                  <a:cubicBezTo>
                    <a:pt x="9192" y="23585"/>
                    <a:pt x="9144" y="23406"/>
                    <a:pt x="9109" y="23204"/>
                  </a:cubicBezTo>
                  <a:lnTo>
                    <a:pt x="9109" y="23168"/>
                  </a:lnTo>
                  <a:lnTo>
                    <a:pt x="9109" y="23120"/>
                  </a:lnTo>
                  <a:cubicBezTo>
                    <a:pt x="9097" y="23025"/>
                    <a:pt x="9097" y="22942"/>
                    <a:pt x="9085" y="22835"/>
                  </a:cubicBezTo>
                  <a:cubicBezTo>
                    <a:pt x="9049" y="22596"/>
                    <a:pt x="9037" y="22370"/>
                    <a:pt x="9025" y="22156"/>
                  </a:cubicBezTo>
                  <a:cubicBezTo>
                    <a:pt x="9025" y="22108"/>
                    <a:pt x="9025" y="22061"/>
                    <a:pt x="9013" y="22037"/>
                  </a:cubicBezTo>
                  <a:cubicBezTo>
                    <a:pt x="8989" y="21834"/>
                    <a:pt x="8989" y="21644"/>
                    <a:pt x="8978" y="21441"/>
                  </a:cubicBezTo>
                  <a:cubicBezTo>
                    <a:pt x="8978" y="21287"/>
                    <a:pt x="8966" y="21120"/>
                    <a:pt x="8966" y="20965"/>
                  </a:cubicBezTo>
                  <a:lnTo>
                    <a:pt x="8966" y="20822"/>
                  </a:lnTo>
                  <a:lnTo>
                    <a:pt x="8966" y="20429"/>
                  </a:lnTo>
                  <a:cubicBezTo>
                    <a:pt x="8966" y="20334"/>
                    <a:pt x="8966" y="20263"/>
                    <a:pt x="8978" y="20168"/>
                  </a:cubicBezTo>
                  <a:cubicBezTo>
                    <a:pt x="8978" y="20084"/>
                    <a:pt x="8989" y="20013"/>
                    <a:pt x="9013" y="19917"/>
                  </a:cubicBezTo>
                  <a:cubicBezTo>
                    <a:pt x="9037" y="19727"/>
                    <a:pt x="9073" y="19560"/>
                    <a:pt x="9097" y="19394"/>
                  </a:cubicBezTo>
                  <a:cubicBezTo>
                    <a:pt x="9132" y="19215"/>
                    <a:pt x="9168" y="19025"/>
                    <a:pt x="9204" y="18846"/>
                  </a:cubicBezTo>
                  <a:cubicBezTo>
                    <a:pt x="9216" y="18763"/>
                    <a:pt x="9228" y="18679"/>
                    <a:pt x="9251" y="18596"/>
                  </a:cubicBezTo>
                  <a:cubicBezTo>
                    <a:pt x="9263" y="18501"/>
                    <a:pt x="9275" y="18405"/>
                    <a:pt x="9287" y="18310"/>
                  </a:cubicBezTo>
                  <a:cubicBezTo>
                    <a:pt x="9323" y="18132"/>
                    <a:pt x="9370" y="17953"/>
                    <a:pt x="9394" y="17810"/>
                  </a:cubicBezTo>
                  <a:cubicBezTo>
                    <a:pt x="9430" y="17715"/>
                    <a:pt x="9442" y="17643"/>
                    <a:pt x="9454" y="17572"/>
                  </a:cubicBezTo>
                  <a:cubicBezTo>
                    <a:pt x="9454" y="17536"/>
                    <a:pt x="9466" y="17524"/>
                    <a:pt x="9466" y="17489"/>
                  </a:cubicBezTo>
                  <a:lnTo>
                    <a:pt x="9513" y="17358"/>
                  </a:lnTo>
                  <a:cubicBezTo>
                    <a:pt x="9561" y="17227"/>
                    <a:pt x="9609" y="17096"/>
                    <a:pt x="9668" y="16941"/>
                  </a:cubicBezTo>
                  <a:lnTo>
                    <a:pt x="9668" y="16929"/>
                  </a:lnTo>
                  <a:cubicBezTo>
                    <a:pt x="9728" y="16750"/>
                    <a:pt x="9799" y="16584"/>
                    <a:pt x="9847" y="16405"/>
                  </a:cubicBezTo>
                  <a:cubicBezTo>
                    <a:pt x="9906" y="16227"/>
                    <a:pt x="9942" y="16060"/>
                    <a:pt x="10001" y="15905"/>
                  </a:cubicBezTo>
                  <a:cubicBezTo>
                    <a:pt x="10109" y="15536"/>
                    <a:pt x="10204" y="15203"/>
                    <a:pt x="10299" y="14810"/>
                  </a:cubicBezTo>
                  <a:cubicBezTo>
                    <a:pt x="10347" y="14619"/>
                    <a:pt x="10394" y="14453"/>
                    <a:pt x="10442" y="14298"/>
                  </a:cubicBezTo>
                  <a:cubicBezTo>
                    <a:pt x="10478" y="14131"/>
                    <a:pt x="10513" y="13964"/>
                    <a:pt x="10537" y="13798"/>
                  </a:cubicBezTo>
                  <a:close/>
                  <a:moveTo>
                    <a:pt x="16121" y="18108"/>
                  </a:moveTo>
                  <a:lnTo>
                    <a:pt x="16121" y="18120"/>
                  </a:lnTo>
                  <a:lnTo>
                    <a:pt x="16121" y="18191"/>
                  </a:lnTo>
                  <a:lnTo>
                    <a:pt x="16109" y="18358"/>
                  </a:lnTo>
                  <a:cubicBezTo>
                    <a:pt x="16097" y="18465"/>
                    <a:pt x="16097" y="18560"/>
                    <a:pt x="16086" y="18667"/>
                  </a:cubicBezTo>
                  <a:cubicBezTo>
                    <a:pt x="16062" y="18822"/>
                    <a:pt x="16050" y="18965"/>
                    <a:pt x="16038" y="19155"/>
                  </a:cubicBezTo>
                  <a:lnTo>
                    <a:pt x="16038" y="19215"/>
                  </a:lnTo>
                  <a:lnTo>
                    <a:pt x="16026" y="19334"/>
                  </a:lnTo>
                  <a:cubicBezTo>
                    <a:pt x="16002" y="19429"/>
                    <a:pt x="15990" y="19513"/>
                    <a:pt x="15990" y="19608"/>
                  </a:cubicBezTo>
                  <a:cubicBezTo>
                    <a:pt x="15978" y="19679"/>
                    <a:pt x="15978" y="19787"/>
                    <a:pt x="15967" y="19870"/>
                  </a:cubicBezTo>
                  <a:cubicBezTo>
                    <a:pt x="15943" y="19965"/>
                    <a:pt x="15943" y="20084"/>
                    <a:pt x="15943" y="20191"/>
                  </a:cubicBezTo>
                  <a:lnTo>
                    <a:pt x="15943" y="20453"/>
                  </a:lnTo>
                  <a:lnTo>
                    <a:pt x="15943" y="20489"/>
                  </a:lnTo>
                  <a:lnTo>
                    <a:pt x="15943" y="20679"/>
                  </a:lnTo>
                  <a:lnTo>
                    <a:pt x="15943" y="21037"/>
                  </a:lnTo>
                  <a:lnTo>
                    <a:pt x="15943" y="21120"/>
                  </a:lnTo>
                  <a:lnTo>
                    <a:pt x="15943" y="21215"/>
                  </a:lnTo>
                  <a:lnTo>
                    <a:pt x="15943" y="21251"/>
                  </a:lnTo>
                  <a:lnTo>
                    <a:pt x="15943" y="21299"/>
                  </a:lnTo>
                  <a:lnTo>
                    <a:pt x="15943" y="21346"/>
                  </a:lnTo>
                  <a:cubicBezTo>
                    <a:pt x="15943" y="21406"/>
                    <a:pt x="15931" y="21453"/>
                    <a:pt x="15931" y="21513"/>
                  </a:cubicBezTo>
                  <a:lnTo>
                    <a:pt x="15919" y="21632"/>
                  </a:lnTo>
                  <a:lnTo>
                    <a:pt x="15907" y="21692"/>
                  </a:lnTo>
                  <a:lnTo>
                    <a:pt x="15883" y="21751"/>
                  </a:lnTo>
                  <a:lnTo>
                    <a:pt x="15883" y="21787"/>
                  </a:lnTo>
                  <a:cubicBezTo>
                    <a:pt x="15883" y="21822"/>
                    <a:pt x="15883" y="21846"/>
                    <a:pt x="15871" y="21882"/>
                  </a:cubicBezTo>
                  <a:cubicBezTo>
                    <a:pt x="15859" y="21930"/>
                    <a:pt x="15859" y="21965"/>
                    <a:pt x="15836" y="22025"/>
                  </a:cubicBezTo>
                  <a:lnTo>
                    <a:pt x="15836" y="22073"/>
                  </a:lnTo>
                  <a:cubicBezTo>
                    <a:pt x="15836" y="22108"/>
                    <a:pt x="15824" y="22132"/>
                    <a:pt x="15824" y="22168"/>
                  </a:cubicBezTo>
                  <a:lnTo>
                    <a:pt x="15812" y="22239"/>
                  </a:lnTo>
                  <a:cubicBezTo>
                    <a:pt x="15776" y="22382"/>
                    <a:pt x="15740" y="22537"/>
                    <a:pt x="15705" y="22680"/>
                  </a:cubicBezTo>
                  <a:lnTo>
                    <a:pt x="15681" y="22787"/>
                  </a:lnTo>
                  <a:cubicBezTo>
                    <a:pt x="15645" y="22882"/>
                    <a:pt x="15633" y="22977"/>
                    <a:pt x="15597" y="23073"/>
                  </a:cubicBezTo>
                  <a:cubicBezTo>
                    <a:pt x="15562" y="23216"/>
                    <a:pt x="15526" y="23358"/>
                    <a:pt x="15478" y="23501"/>
                  </a:cubicBezTo>
                  <a:cubicBezTo>
                    <a:pt x="15419" y="23692"/>
                    <a:pt x="15359" y="23894"/>
                    <a:pt x="15300" y="24073"/>
                  </a:cubicBezTo>
                  <a:cubicBezTo>
                    <a:pt x="15264" y="24192"/>
                    <a:pt x="15216" y="24311"/>
                    <a:pt x="15169" y="24442"/>
                  </a:cubicBezTo>
                  <a:cubicBezTo>
                    <a:pt x="15157" y="24489"/>
                    <a:pt x="15145" y="24525"/>
                    <a:pt x="15109" y="24585"/>
                  </a:cubicBezTo>
                  <a:lnTo>
                    <a:pt x="15062" y="24704"/>
                  </a:lnTo>
                  <a:cubicBezTo>
                    <a:pt x="15002" y="24847"/>
                    <a:pt x="14966" y="24990"/>
                    <a:pt x="14907" y="25121"/>
                  </a:cubicBezTo>
                  <a:cubicBezTo>
                    <a:pt x="14847" y="25299"/>
                    <a:pt x="14764" y="25502"/>
                    <a:pt x="14693" y="25692"/>
                  </a:cubicBezTo>
                  <a:cubicBezTo>
                    <a:pt x="14681" y="25704"/>
                    <a:pt x="14681" y="25740"/>
                    <a:pt x="14669" y="25752"/>
                  </a:cubicBezTo>
                  <a:cubicBezTo>
                    <a:pt x="14645" y="25799"/>
                    <a:pt x="14633" y="25835"/>
                    <a:pt x="14621" y="25871"/>
                  </a:cubicBezTo>
                  <a:cubicBezTo>
                    <a:pt x="14609" y="25883"/>
                    <a:pt x="14609" y="25918"/>
                    <a:pt x="14585" y="25930"/>
                  </a:cubicBezTo>
                  <a:cubicBezTo>
                    <a:pt x="14573" y="25978"/>
                    <a:pt x="14550" y="26013"/>
                    <a:pt x="14526" y="26061"/>
                  </a:cubicBezTo>
                  <a:cubicBezTo>
                    <a:pt x="14526" y="26073"/>
                    <a:pt x="14514" y="26097"/>
                    <a:pt x="14514" y="26097"/>
                  </a:cubicBezTo>
                  <a:cubicBezTo>
                    <a:pt x="14514" y="26109"/>
                    <a:pt x="14502" y="26121"/>
                    <a:pt x="14502" y="26121"/>
                  </a:cubicBezTo>
                  <a:cubicBezTo>
                    <a:pt x="14490" y="26168"/>
                    <a:pt x="14454" y="26216"/>
                    <a:pt x="14443" y="26252"/>
                  </a:cubicBezTo>
                  <a:lnTo>
                    <a:pt x="14335" y="26442"/>
                  </a:lnTo>
                  <a:lnTo>
                    <a:pt x="14312" y="26478"/>
                  </a:lnTo>
                  <a:lnTo>
                    <a:pt x="14216" y="26621"/>
                  </a:lnTo>
                  <a:cubicBezTo>
                    <a:pt x="14192" y="26656"/>
                    <a:pt x="14169" y="26704"/>
                    <a:pt x="14145" y="26740"/>
                  </a:cubicBezTo>
                  <a:cubicBezTo>
                    <a:pt x="14133" y="26752"/>
                    <a:pt x="14133" y="26764"/>
                    <a:pt x="14109" y="26775"/>
                  </a:cubicBezTo>
                  <a:cubicBezTo>
                    <a:pt x="14097" y="26787"/>
                    <a:pt x="14085" y="26823"/>
                    <a:pt x="14073" y="26835"/>
                  </a:cubicBezTo>
                  <a:cubicBezTo>
                    <a:pt x="14038" y="26883"/>
                    <a:pt x="14014" y="26930"/>
                    <a:pt x="13990" y="26978"/>
                  </a:cubicBezTo>
                  <a:cubicBezTo>
                    <a:pt x="13966" y="27014"/>
                    <a:pt x="13931" y="27061"/>
                    <a:pt x="13919" y="27109"/>
                  </a:cubicBezTo>
                  <a:lnTo>
                    <a:pt x="13657" y="27597"/>
                  </a:lnTo>
                  <a:lnTo>
                    <a:pt x="13383" y="28133"/>
                  </a:lnTo>
                  <a:lnTo>
                    <a:pt x="13300" y="28311"/>
                  </a:lnTo>
                  <a:cubicBezTo>
                    <a:pt x="13192" y="28538"/>
                    <a:pt x="13073" y="28776"/>
                    <a:pt x="12954" y="29002"/>
                  </a:cubicBezTo>
                  <a:cubicBezTo>
                    <a:pt x="12919" y="29061"/>
                    <a:pt x="12883" y="29121"/>
                    <a:pt x="12835" y="29192"/>
                  </a:cubicBezTo>
                  <a:cubicBezTo>
                    <a:pt x="12788" y="29252"/>
                    <a:pt x="12740" y="29323"/>
                    <a:pt x="12704" y="29383"/>
                  </a:cubicBezTo>
                  <a:lnTo>
                    <a:pt x="12657" y="29442"/>
                  </a:lnTo>
                  <a:lnTo>
                    <a:pt x="12621" y="29490"/>
                  </a:lnTo>
                  <a:cubicBezTo>
                    <a:pt x="12502" y="29633"/>
                    <a:pt x="12407" y="29800"/>
                    <a:pt x="12287" y="29966"/>
                  </a:cubicBezTo>
                  <a:cubicBezTo>
                    <a:pt x="12287" y="29966"/>
                    <a:pt x="12287" y="29978"/>
                    <a:pt x="12264" y="29978"/>
                  </a:cubicBezTo>
                  <a:cubicBezTo>
                    <a:pt x="12299" y="29919"/>
                    <a:pt x="12311" y="29859"/>
                    <a:pt x="12347" y="29800"/>
                  </a:cubicBezTo>
                  <a:cubicBezTo>
                    <a:pt x="12407" y="29633"/>
                    <a:pt x="12478" y="29466"/>
                    <a:pt x="12538" y="29311"/>
                  </a:cubicBezTo>
                  <a:lnTo>
                    <a:pt x="12538" y="29323"/>
                  </a:lnTo>
                  <a:cubicBezTo>
                    <a:pt x="12561" y="29252"/>
                    <a:pt x="12609" y="29169"/>
                    <a:pt x="12645" y="29097"/>
                  </a:cubicBezTo>
                  <a:cubicBezTo>
                    <a:pt x="12680" y="29014"/>
                    <a:pt x="12716" y="28919"/>
                    <a:pt x="12764" y="28847"/>
                  </a:cubicBezTo>
                  <a:lnTo>
                    <a:pt x="12978" y="28359"/>
                  </a:lnTo>
                  <a:cubicBezTo>
                    <a:pt x="13038" y="28216"/>
                    <a:pt x="13097" y="28073"/>
                    <a:pt x="13157" y="27942"/>
                  </a:cubicBezTo>
                  <a:cubicBezTo>
                    <a:pt x="13192" y="27883"/>
                    <a:pt x="13204" y="27835"/>
                    <a:pt x="13240" y="27776"/>
                  </a:cubicBezTo>
                  <a:cubicBezTo>
                    <a:pt x="13264" y="27704"/>
                    <a:pt x="13300" y="27645"/>
                    <a:pt x="13311" y="27561"/>
                  </a:cubicBezTo>
                  <a:cubicBezTo>
                    <a:pt x="13359" y="27430"/>
                    <a:pt x="13419" y="27299"/>
                    <a:pt x="13454" y="27168"/>
                  </a:cubicBezTo>
                  <a:lnTo>
                    <a:pt x="13633" y="26668"/>
                  </a:lnTo>
                  <a:cubicBezTo>
                    <a:pt x="13657" y="26609"/>
                    <a:pt x="13681" y="26549"/>
                    <a:pt x="13692" y="26490"/>
                  </a:cubicBezTo>
                  <a:cubicBezTo>
                    <a:pt x="13728" y="26394"/>
                    <a:pt x="13752" y="26287"/>
                    <a:pt x="13800" y="26192"/>
                  </a:cubicBezTo>
                  <a:lnTo>
                    <a:pt x="13931" y="25799"/>
                  </a:lnTo>
                  <a:cubicBezTo>
                    <a:pt x="13978" y="25656"/>
                    <a:pt x="14026" y="25537"/>
                    <a:pt x="14050" y="25406"/>
                  </a:cubicBezTo>
                  <a:cubicBezTo>
                    <a:pt x="14097" y="25275"/>
                    <a:pt x="14145" y="25121"/>
                    <a:pt x="14192" y="24990"/>
                  </a:cubicBezTo>
                  <a:cubicBezTo>
                    <a:pt x="14312" y="24668"/>
                    <a:pt x="14407" y="24359"/>
                    <a:pt x="14526" y="24025"/>
                  </a:cubicBezTo>
                  <a:cubicBezTo>
                    <a:pt x="14573" y="23906"/>
                    <a:pt x="14621" y="23775"/>
                    <a:pt x="14645" y="23656"/>
                  </a:cubicBezTo>
                  <a:cubicBezTo>
                    <a:pt x="14693" y="23513"/>
                    <a:pt x="14740" y="23394"/>
                    <a:pt x="14764" y="23263"/>
                  </a:cubicBezTo>
                  <a:cubicBezTo>
                    <a:pt x="14859" y="22942"/>
                    <a:pt x="14966" y="22608"/>
                    <a:pt x="15050" y="22287"/>
                  </a:cubicBezTo>
                  <a:cubicBezTo>
                    <a:pt x="15145" y="21977"/>
                    <a:pt x="15240" y="21644"/>
                    <a:pt x="15347" y="21334"/>
                  </a:cubicBezTo>
                  <a:lnTo>
                    <a:pt x="15347" y="21334"/>
                  </a:lnTo>
                  <a:lnTo>
                    <a:pt x="15264" y="21561"/>
                  </a:lnTo>
                  <a:lnTo>
                    <a:pt x="14907" y="22406"/>
                  </a:lnTo>
                  <a:cubicBezTo>
                    <a:pt x="14788" y="22692"/>
                    <a:pt x="14669" y="22989"/>
                    <a:pt x="14562" y="23263"/>
                  </a:cubicBezTo>
                  <a:lnTo>
                    <a:pt x="14562" y="23251"/>
                  </a:lnTo>
                  <a:cubicBezTo>
                    <a:pt x="14454" y="23501"/>
                    <a:pt x="14347" y="23763"/>
                    <a:pt x="14228" y="24025"/>
                  </a:cubicBezTo>
                  <a:cubicBezTo>
                    <a:pt x="14169" y="24156"/>
                    <a:pt x="14109" y="24275"/>
                    <a:pt x="14073" y="24418"/>
                  </a:cubicBezTo>
                  <a:cubicBezTo>
                    <a:pt x="14014" y="24573"/>
                    <a:pt x="13931" y="24728"/>
                    <a:pt x="13871" y="24894"/>
                  </a:cubicBezTo>
                  <a:lnTo>
                    <a:pt x="13871" y="24906"/>
                  </a:lnTo>
                  <a:cubicBezTo>
                    <a:pt x="13847" y="24978"/>
                    <a:pt x="13811" y="25061"/>
                    <a:pt x="13788" y="25144"/>
                  </a:cubicBezTo>
                  <a:cubicBezTo>
                    <a:pt x="13752" y="25251"/>
                    <a:pt x="13716" y="25347"/>
                    <a:pt x="13681" y="25442"/>
                  </a:cubicBezTo>
                  <a:cubicBezTo>
                    <a:pt x="13657" y="25513"/>
                    <a:pt x="13633" y="25573"/>
                    <a:pt x="13621" y="25644"/>
                  </a:cubicBezTo>
                  <a:cubicBezTo>
                    <a:pt x="13597" y="25752"/>
                    <a:pt x="13561" y="25859"/>
                    <a:pt x="13514" y="25978"/>
                  </a:cubicBezTo>
                  <a:cubicBezTo>
                    <a:pt x="13430" y="26240"/>
                    <a:pt x="13359" y="26514"/>
                    <a:pt x="13264" y="26775"/>
                  </a:cubicBezTo>
                  <a:lnTo>
                    <a:pt x="13133" y="27180"/>
                  </a:lnTo>
                  <a:cubicBezTo>
                    <a:pt x="13073" y="27347"/>
                    <a:pt x="13014" y="27490"/>
                    <a:pt x="12966" y="27657"/>
                  </a:cubicBezTo>
                  <a:cubicBezTo>
                    <a:pt x="12907" y="27788"/>
                    <a:pt x="12859" y="27930"/>
                    <a:pt x="12799" y="28061"/>
                  </a:cubicBezTo>
                  <a:cubicBezTo>
                    <a:pt x="12704" y="28311"/>
                    <a:pt x="12585" y="28561"/>
                    <a:pt x="12466" y="28823"/>
                  </a:cubicBezTo>
                  <a:cubicBezTo>
                    <a:pt x="12418" y="28907"/>
                    <a:pt x="12383" y="29002"/>
                    <a:pt x="12347" y="29073"/>
                  </a:cubicBezTo>
                  <a:cubicBezTo>
                    <a:pt x="12299" y="29002"/>
                    <a:pt x="12347" y="28823"/>
                    <a:pt x="12371" y="28633"/>
                  </a:cubicBezTo>
                  <a:cubicBezTo>
                    <a:pt x="12418" y="28442"/>
                    <a:pt x="12454" y="28264"/>
                    <a:pt x="12490" y="28073"/>
                  </a:cubicBezTo>
                  <a:lnTo>
                    <a:pt x="12514" y="28026"/>
                  </a:lnTo>
                  <a:cubicBezTo>
                    <a:pt x="12549" y="27835"/>
                    <a:pt x="12585" y="27645"/>
                    <a:pt x="12633" y="27442"/>
                  </a:cubicBezTo>
                  <a:lnTo>
                    <a:pt x="12657" y="27299"/>
                  </a:lnTo>
                  <a:cubicBezTo>
                    <a:pt x="12692" y="27180"/>
                    <a:pt x="12716" y="27049"/>
                    <a:pt x="12728" y="26918"/>
                  </a:cubicBezTo>
                  <a:cubicBezTo>
                    <a:pt x="12788" y="26645"/>
                    <a:pt x="12835" y="26359"/>
                    <a:pt x="12883" y="26097"/>
                  </a:cubicBezTo>
                  <a:cubicBezTo>
                    <a:pt x="12895" y="25954"/>
                    <a:pt x="12930" y="25847"/>
                    <a:pt x="12954" y="25704"/>
                  </a:cubicBezTo>
                  <a:cubicBezTo>
                    <a:pt x="12966" y="25609"/>
                    <a:pt x="12990" y="25513"/>
                    <a:pt x="13014" y="25406"/>
                  </a:cubicBezTo>
                  <a:cubicBezTo>
                    <a:pt x="13026" y="25371"/>
                    <a:pt x="13026" y="25323"/>
                    <a:pt x="13049" y="25275"/>
                  </a:cubicBezTo>
                  <a:cubicBezTo>
                    <a:pt x="13061" y="25228"/>
                    <a:pt x="13061" y="25204"/>
                    <a:pt x="13073" y="25156"/>
                  </a:cubicBezTo>
                  <a:cubicBezTo>
                    <a:pt x="13085" y="25085"/>
                    <a:pt x="13109" y="25025"/>
                    <a:pt x="13121" y="24954"/>
                  </a:cubicBezTo>
                  <a:cubicBezTo>
                    <a:pt x="13145" y="24835"/>
                    <a:pt x="13180" y="24716"/>
                    <a:pt x="13204" y="24573"/>
                  </a:cubicBezTo>
                  <a:cubicBezTo>
                    <a:pt x="13252" y="24418"/>
                    <a:pt x="13288" y="24239"/>
                    <a:pt x="13323" y="24073"/>
                  </a:cubicBezTo>
                  <a:cubicBezTo>
                    <a:pt x="13371" y="23870"/>
                    <a:pt x="13419" y="23668"/>
                    <a:pt x="13466" y="23466"/>
                  </a:cubicBezTo>
                  <a:lnTo>
                    <a:pt x="13478" y="23418"/>
                  </a:lnTo>
                  <a:cubicBezTo>
                    <a:pt x="13490" y="23382"/>
                    <a:pt x="13490" y="23346"/>
                    <a:pt x="13502" y="23311"/>
                  </a:cubicBezTo>
                  <a:lnTo>
                    <a:pt x="13538" y="23227"/>
                  </a:lnTo>
                  <a:lnTo>
                    <a:pt x="13550" y="23144"/>
                  </a:lnTo>
                  <a:cubicBezTo>
                    <a:pt x="13585" y="23061"/>
                    <a:pt x="13609" y="22965"/>
                    <a:pt x="13657" y="22882"/>
                  </a:cubicBezTo>
                  <a:lnTo>
                    <a:pt x="13669" y="22835"/>
                  </a:lnTo>
                  <a:cubicBezTo>
                    <a:pt x="13669" y="22823"/>
                    <a:pt x="13681" y="22823"/>
                    <a:pt x="13681" y="22811"/>
                  </a:cubicBezTo>
                  <a:cubicBezTo>
                    <a:pt x="13716" y="22751"/>
                    <a:pt x="13728" y="22692"/>
                    <a:pt x="13764" y="22632"/>
                  </a:cubicBezTo>
                  <a:cubicBezTo>
                    <a:pt x="13835" y="22465"/>
                    <a:pt x="13895" y="22287"/>
                    <a:pt x="13966" y="22108"/>
                  </a:cubicBezTo>
                  <a:cubicBezTo>
                    <a:pt x="14014" y="21977"/>
                    <a:pt x="14062" y="21858"/>
                    <a:pt x="14121" y="21715"/>
                  </a:cubicBezTo>
                  <a:cubicBezTo>
                    <a:pt x="14157" y="21620"/>
                    <a:pt x="14192" y="21501"/>
                    <a:pt x="14240" y="21394"/>
                  </a:cubicBezTo>
                  <a:lnTo>
                    <a:pt x="14264" y="21322"/>
                  </a:lnTo>
                  <a:lnTo>
                    <a:pt x="14276" y="21287"/>
                  </a:lnTo>
                  <a:lnTo>
                    <a:pt x="14300" y="21263"/>
                  </a:lnTo>
                  <a:cubicBezTo>
                    <a:pt x="14312" y="21227"/>
                    <a:pt x="14312" y="21215"/>
                    <a:pt x="14323" y="21180"/>
                  </a:cubicBezTo>
                  <a:lnTo>
                    <a:pt x="14335" y="21156"/>
                  </a:lnTo>
                  <a:cubicBezTo>
                    <a:pt x="14383" y="21049"/>
                    <a:pt x="14431" y="20941"/>
                    <a:pt x="14490" y="20846"/>
                  </a:cubicBezTo>
                  <a:cubicBezTo>
                    <a:pt x="14514" y="20787"/>
                    <a:pt x="14550" y="20739"/>
                    <a:pt x="14573" y="20691"/>
                  </a:cubicBezTo>
                  <a:cubicBezTo>
                    <a:pt x="14609" y="20644"/>
                    <a:pt x="14657" y="20584"/>
                    <a:pt x="14681" y="20525"/>
                  </a:cubicBezTo>
                  <a:lnTo>
                    <a:pt x="14907" y="20263"/>
                  </a:lnTo>
                  <a:cubicBezTo>
                    <a:pt x="14919" y="20251"/>
                    <a:pt x="14931" y="20227"/>
                    <a:pt x="14954" y="20203"/>
                  </a:cubicBezTo>
                  <a:cubicBezTo>
                    <a:pt x="15014" y="20132"/>
                    <a:pt x="15085" y="20048"/>
                    <a:pt x="15145" y="19965"/>
                  </a:cubicBezTo>
                  <a:cubicBezTo>
                    <a:pt x="15205" y="19870"/>
                    <a:pt x="15276" y="19798"/>
                    <a:pt x="15335" y="19691"/>
                  </a:cubicBezTo>
                  <a:cubicBezTo>
                    <a:pt x="15395" y="19608"/>
                    <a:pt x="15455" y="19501"/>
                    <a:pt x="15514" y="19394"/>
                  </a:cubicBezTo>
                  <a:lnTo>
                    <a:pt x="15562" y="19322"/>
                  </a:lnTo>
                  <a:lnTo>
                    <a:pt x="15609" y="19251"/>
                  </a:lnTo>
                  <a:cubicBezTo>
                    <a:pt x="15621" y="19215"/>
                    <a:pt x="15633" y="19191"/>
                    <a:pt x="15645" y="19179"/>
                  </a:cubicBezTo>
                  <a:lnTo>
                    <a:pt x="15669" y="19144"/>
                  </a:lnTo>
                  <a:cubicBezTo>
                    <a:pt x="15705" y="19060"/>
                    <a:pt x="15740" y="18977"/>
                    <a:pt x="15788" y="18905"/>
                  </a:cubicBezTo>
                  <a:cubicBezTo>
                    <a:pt x="15812" y="18822"/>
                    <a:pt x="15859" y="18739"/>
                    <a:pt x="15883" y="18655"/>
                  </a:cubicBezTo>
                  <a:lnTo>
                    <a:pt x="16026" y="18346"/>
                  </a:lnTo>
                  <a:lnTo>
                    <a:pt x="16097" y="18179"/>
                  </a:lnTo>
                  <a:lnTo>
                    <a:pt x="16121" y="18108"/>
                  </a:lnTo>
                  <a:close/>
                  <a:moveTo>
                    <a:pt x="13355" y="33146"/>
                  </a:moveTo>
                  <a:cubicBezTo>
                    <a:pt x="13335" y="33148"/>
                    <a:pt x="13335" y="33169"/>
                    <a:pt x="13335" y="33169"/>
                  </a:cubicBezTo>
                  <a:cubicBezTo>
                    <a:pt x="13343" y="33162"/>
                    <a:pt x="13349" y="33154"/>
                    <a:pt x="13355" y="33146"/>
                  </a:cubicBezTo>
                  <a:close/>
                  <a:moveTo>
                    <a:pt x="7275" y="22596"/>
                  </a:moveTo>
                  <a:cubicBezTo>
                    <a:pt x="7287" y="22644"/>
                    <a:pt x="7299" y="22704"/>
                    <a:pt x="7311" y="22751"/>
                  </a:cubicBezTo>
                  <a:cubicBezTo>
                    <a:pt x="7334" y="22775"/>
                    <a:pt x="7334" y="22811"/>
                    <a:pt x="7346" y="22835"/>
                  </a:cubicBezTo>
                  <a:cubicBezTo>
                    <a:pt x="7382" y="22965"/>
                    <a:pt x="7418" y="23108"/>
                    <a:pt x="7465" y="23239"/>
                  </a:cubicBezTo>
                  <a:cubicBezTo>
                    <a:pt x="7489" y="23346"/>
                    <a:pt x="7525" y="23442"/>
                    <a:pt x="7549" y="23537"/>
                  </a:cubicBezTo>
                  <a:cubicBezTo>
                    <a:pt x="7585" y="23620"/>
                    <a:pt x="7608" y="23704"/>
                    <a:pt x="7644" y="23775"/>
                  </a:cubicBezTo>
                  <a:lnTo>
                    <a:pt x="7668" y="23858"/>
                  </a:lnTo>
                  <a:cubicBezTo>
                    <a:pt x="7727" y="24013"/>
                    <a:pt x="7775" y="24156"/>
                    <a:pt x="7823" y="24311"/>
                  </a:cubicBezTo>
                  <a:cubicBezTo>
                    <a:pt x="7846" y="24394"/>
                    <a:pt x="7882" y="24478"/>
                    <a:pt x="7894" y="24561"/>
                  </a:cubicBezTo>
                  <a:cubicBezTo>
                    <a:pt x="7966" y="24835"/>
                    <a:pt x="8061" y="25097"/>
                    <a:pt x="8144" y="25394"/>
                  </a:cubicBezTo>
                  <a:cubicBezTo>
                    <a:pt x="8192" y="25573"/>
                    <a:pt x="8239" y="25704"/>
                    <a:pt x="8263" y="25847"/>
                  </a:cubicBezTo>
                  <a:cubicBezTo>
                    <a:pt x="8299" y="26002"/>
                    <a:pt x="8347" y="26168"/>
                    <a:pt x="8370" y="26323"/>
                  </a:cubicBezTo>
                  <a:cubicBezTo>
                    <a:pt x="8442" y="26645"/>
                    <a:pt x="8501" y="26942"/>
                    <a:pt x="8549" y="27228"/>
                  </a:cubicBezTo>
                  <a:cubicBezTo>
                    <a:pt x="8597" y="27526"/>
                    <a:pt x="8620" y="27752"/>
                    <a:pt x="8644" y="27954"/>
                  </a:cubicBezTo>
                  <a:cubicBezTo>
                    <a:pt x="8656" y="28133"/>
                    <a:pt x="8668" y="28299"/>
                    <a:pt x="8680" y="28478"/>
                  </a:cubicBezTo>
                  <a:lnTo>
                    <a:pt x="8704" y="28704"/>
                  </a:lnTo>
                  <a:cubicBezTo>
                    <a:pt x="8728" y="29061"/>
                    <a:pt x="8763" y="29442"/>
                    <a:pt x="8775" y="29847"/>
                  </a:cubicBezTo>
                  <a:cubicBezTo>
                    <a:pt x="8787" y="30264"/>
                    <a:pt x="8799" y="30669"/>
                    <a:pt x="8799" y="31038"/>
                  </a:cubicBezTo>
                  <a:lnTo>
                    <a:pt x="8799" y="31157"/>
                  </a:lnTo>
                  <a:lnTo>
                    <a:pt x="8799" y="31205"/>
                  </a:lnTo>
                  <a:lnTo>
                    <a:pt x="8799" y="31693"/>
                  </a:lnTo>
                  <a:cubicBezTo>
                    <a:pt x="8787" y="31919"/>
                    <a:pt x="8775" y="32157"/>
                    <a:pt x="8763" y="32348"/>
                  </a:cubicBezTo>
                  <a:lnTo>
                    <a:pt x="8739" y="32514"/>
                  </a:lnTo>
                  <a:lnTo>
                    <a:pt x="8728" y="32586"/>
                  </a:lnTo>
                  <a:lnTo>
                    <a:pt x="8728" y="32598"/>
                  </a:lnTo>
                  <a:cubicBezTo>
                    <a:pt x="8728" y="32657"/>
                    <a:pt x="8716" y="32717"/>
                    <a:pt x="8704" y="32776"/>
                  </a:cubicBezTo>
                  <a:cubicBezTo>
                    <a:pt x="8680" y="32871"/>
                    <a:pt x="8668" y="32955"/>
                    <a:pt x="8668" y="33026"/>
                  </a:cubicBezTo>
                  <a:lnTo>
                    <a:pt x="8656" y="33145"/>
                  </a:lnTo>
                  <a:lnTo>
                    <a:pt x="8656" y="33181"/>
                  </a:lnTo>
                  <a:lnTo>
                    <a:pt x="8656" y="33193"/>
                  </a:lnTo>
                  <a:lnTo>
                    <a:pt x="8656" y="33241"/>
                  </a:lnTo>
                  <a:cubicBezTo>
                    <a:pt x="8620" y="33443"/>
                    <a:pt x="8608" y="33645"/>
                    <a:pt x="8585" y="33848"/>
                  </a:cubicBezTo>
                  <a:cubicBezTo>
                    <a:pt x="8561" y="33955"/>
                    <a:pt x="8549" y="34074"/>
                    <a:pt x="8537" y="34181"/>
                  </a:cubicBezTo>
                  <a:cubicBezTo>
                    <a:pt x="8501" y="34431"/>
                    <a:pt x="8466" y="34657"/>
                    <a:pt x="8418" y="34896"/>
                  </a:cubicBezTo>
                  <a:lnTo>
                    <a:pt x="8418" y="34693"/>
                  </a:lnTo>
                  <a:cubicBezTo>
                    <a:pt x="8418" y="34574"/>
                    <a:pt x="8418" y="34443"/>
                    <a:pt x="8406" y="34324"/>
                  </a:cubicBezTo>
                  <a:lnTo>
                    <a:pt x="8406" y="34074"/>
                  </a:lnTo>
                  <a:lnTo>
                    <a:pt x="8406" y="33836"/>
                  </a:lnTo>
                  <a:cubicBezTo>
                    <a:pt x="8406" y="33538"/>
                    <a:pt x="8406" y="33241"/>
                    <a:pt x="8382" y="32943"/>
                  </a:cubicBezTo>
                  <a:cubicBezTo>
                    <a:pt x="8370" y="32645"/>
                    <a:pt x="8358" y="32348"/>
                    <a:pt x="8347" y="32062"/>
                  </a:cubicBezTo>
                  <a:cubicBezTo>
                    <a:pt x="8311" y="31764"/>
                    <a:pt x="8299" y="31467"/>
                    <a:pt x="8251" y="31169"/>
                  </a:cubicBezTo>
                  <a:cubicBezTo>
                    <a:pt x="8227" y="30871"/>
                    <a:pt x="8180" y="30585"/>
                    <a:pt x="8144" y="30288"/>
                  </a:cubicBezTo>
                  <a:cubicBezTo>
                    <a:pt x="8120" y="29990"/>
                    <a:pt x="8085" y="29681"/>
                    <a:pt x="8061" y="29383"/>
                  </a:cubicBezTo>
                  <a:cubicBezTo>
                    <a:pt x="8025" y="29085"/>
                    <a:pt x="8013" y="28788"/>
                    <a:pt x="7989" y="28490"/>
                  </a:cubicBezTo>
                  <a:cubicBezTo>
                    <a:pt x="7930" y="27883"/>
                    <a:pt x="7870" y="27252"/>
                    <a:pt x="7787" y="26645"/>
                  </a:cubicBezTo>
                  <a:cubicBezTo>
                    <a:pt x="7727" y="26061"/>
                    <a:pt x="7692" y="25466"/>
                    <a:pt x="7644" y="24894"/>
                  </a:cubicBezTo>
                  <a:cubicBezTo>
                    <a:pt x="7644" y="25013"/>
                    <a:pt x="7632" y="25132"/>
                    <a:pt x="7632" y="25263"/>
                  </a:cubicBezTo>
                  <a:cubicBezTo>
                    <a:pt x="7608" y="25573"/>
                    <a:pt x="7596" y="25871"/>
                    <a:pt x="7585" y="26180"/>
                  </a:cubicBezTo>
                  <a:lnTo>
                    <a:pt x="7585" y="26383"/>
                  </a:lnTo>
                  <a:lnTo>
                    <a:pt x="7585" y="26597"/>
                  </a:lnTo>
                  <a:lnTo>
                    <a:pt x="7585" y="27049"/>
                  </a:lnTo>
                  <a:cubicBezTo>
                    <a:pt x="7596" y="27657"/>
                    <a:pt x="7608" y="28264"/>
                    <a:pt x="7656" y="28883"/>
                  </a:cubicBezTo>
                  <a:cubicBezTo>
                    <a:pt x="7704" y="29454"/>
                    <a:pt x="7763" y="30050"/>
                    <a:pt x="7835" y="30633"/>
                  </a:cubicBezTo>
                  <a:cubicBezTo>
                    <a:pt x="7846" y="30752"/>
                    <a:pt x="7870" y="30871"/>
                    <a:pt x="7894" y="30990"/>
                  </a:cubicBezTo>
                  <a:lnTo>
                    <a:pt x="7894" y="30978"/>
                  </a:lnTo>
                  <a:lnTo>
                    <a:pt x="7894" y="30966"/>
                  </a:lnTo>
                  <a:lnTo>
                    <a:pt x="7942" y="31276"/>
                  </a:lnTo>
                  <a:cubicBezTo>
                    <a:pt x="7954" y="31359"/>
                    <a:pt x="7966" y="31467"/>
                    <a:pt x="7989" y="31562"/>
                  </a:cubicBezTo>
                  <a:cubicBezTo>
                    <a:pt x="8013" y="31740"/>
                    <a:pt x="8025" y="31919"/>
                    <a:pt x="8061" y="32098"/>
                  </a:cubicBezTo>
                  <a:cubicBezTo>
                    <a:pt x="8073" y="32252"/>
                    <a:pt x="8108" y="32419"/>
                    <a:pt x="8120" y="32586"/>
                  </a:cubicBezTo>
                  <a:lnTo>
                    <a:pt x="8204" y="33479"/>
                  </a:lnTo>
                  <a:cubicBezTo>
                    <a:pt x="8227" y="33776"/>
                    <a:pt x="8239" y="34062"/>
                    <a:pt x="8239" y="34360"/>
                  </a:cubicBezTo>
                  <a:lnTo>
                    <a:pt x="8239" y="34729"/>
                  </a:lnTo>
                  <a:cubicBezTo>
                    <a:pt x="8180" y="34419"/>
                    <a:pt x="8108" y="34038"/>
                    <a:pt x="8025" y="33681"/>
                  </a:cubicBezTo>
                  <a:cubicBezTo>
                    <a:pt x="8001" y="33526"/>
                    <a:pt x="7954" y="33348"/>
                    <a:pt x="7906" y="33145"/>
                  </a:cubicBezTo>
                  <a:cubicBezTo>
                    <a:pt x="7870" y="32955"/>
                    <a:pt x="7823" y="32752"/>
                    <a:pt x="7763" y="32526"/>
                  </a:cubicBezTo>
                  <a:cubicBezTo>
                    <a:pt x="7727" y="32371"/>
                    <a:pt x="7692" y="32229"/>
                    <a:pt x="7644" y="32074"/>
                  </a:cubicBezTo>
                  <a:lnTo>
                    <a:pt x="7608" y="31978"/>
                  </a:lnTo>
                  <a:cubicBezTo>
                    <a:pt x="7573" y="31800"/>
                    <a:pt x="7513" y="31597"/>
                    <a:pt x="7465" y="31419"/>
                  </a:cubicBezTo>
                  <a:cubicBezTo>
                    <a:pt x="7370" y="31097"/>
                    <a:pt x="7299" y="30752"/>
                    <a:pt x="7192" y="30288"/>
                  </a:cubicBezTo>
                  <a:cubicBezTo>
                    <a:pt x="7156" y="30109"/>
                    <a:pt x="7120" y="29919"/>
                    <a:pt x="7096" y="29728"/>
                  </a:cubicBezTo>
                  <a:cubicBezTo>
                    <a:pt x="7061" y="29538"/>
                    <a:pt x="7037" y="29359"/>
                    <a:pt x="7001" y="29157"/>
                  </a:cubicBezTo>
                  <a:cubicBezTo>
                    <a:pt x="7001" y="29121"/>
                    <a:pt x="6989" y="29073"/>
                    <a:pt x="6989" y="29026"/>
                  </a:cubicBezTo>
                  <a:lnTo>
                    <a:pt x="6977" y="28942"/>
                  </a:lnTo>
                  <a:cubicBezTo>
                    <a:pt x="6977" y="28919"/>
                    <a:pt x="6977" y="28895"/>
                    <a:pt x="6953" y="28883"/>
                  </a:cubicBezTo>
                  <a:cubicBezTo>
                    <a:pt x="6953" y="28835"/>
                    <a:pt x="6942" y="28800"/>
                    <a:pt x="6942" y="28764"/>
                  </a:cubicBezTo>
                  <a:lnTo>
                    <a:pt x="6942" y="28669"/>
                  </a:lnTo>
                  <a:cubicBezTo>
                    <a:pt x="6942" y="28609"/>
                    <a:pt x="6930" y="28561"/>
                    <a:pt x="6930" y="28502"/>
                  </a:cubicBezTo>
                  <a:lnTo>
                    <a:pt x="6930" y="28442"/>
                  </a:lnTo>
                  <a:cubicBezTo>
                    <a:pt x="6930" y="28407"/>
                    <a:pt x="6930" y="28371"/>
                    <a:pt x="6906" y="28323"/>
                  </a:cubicBezTo>
                  <a:cubicBezTo>
                    <a:pt x="6906" y="28288"/>
                    <a:pt x="6906" y="28228"/>
                    <a:pt x="6894" y="28180"/>
                  </a:cubicBezTo>
                  <a:cubicBezTo>
                    <a:pt x="6894" y="28085"/>
                    <a:pt x="6882" y="28002"/>
                    <a:pt x="6882" y="27895"/>
                  </a:cubicBezTo>
                  <a:lnTo>
                    <a:pt x="6882" y="27823"/>
                  </a:lnTo>
                  <a:cubicBezTo>
                    <a:pt x="6882" y="27704"/>
                    <a:pt x="6882" y="27585"/>
                    <a:pt x="6870" y="27466"/>
                  </a:cubicBezTo>
                  <a:lnTo>
                    <a:pt x="6870" y="27347"/>
                  </a:lnTo>
                  <a:lnTo>
                    <a:pt x="6870" y="26930"/>
                  </a:lnTo>
                  <a:lnTo>
                    <a:pt x="6870" y="26799"/>
                  </a:lnTo>
                  <a:cubicBezTo>
                    <a:pt x="6870" y="26716"/>
                    <a:pt x="6870" y="26645"/>
                    <a:pt x="6882" y="26573"/>
                  </a:cubicBezTo>
                  <a:cubicBezTo>
                    <a:pt x="6882" y="26514"/>
                    <a:pt x="6882" y="26454"/>
                    <a:pt x="6894" y="26383"/>
                  </a:cubicBezTo>
                  <a:lnTo>
                    <a:pt x="6894" y="26287"/>
                  </a:lnTo>
                  <a:cubicBezTo>
                    <a:pt x="6930" y="25906"/>
                    <a:pt x="6953" y="25502"/>
                    <a:pt x="7001" y="25156"/>
                  </a:cubicBezTo>
                  <a:cubicBezTo>
                    <a:pt x="7013" y="25049"/>
                    <a:pt x="7037" y="24954"/>
                    <a:pt x="7037" y="24847"/>
                  </a:cubicBezTo>
                  <a:cubicBezTo>
                    <a:pt x="7037" y="24787"/>
                    <a:pt x="7049" y="24728"/>
                    <a:pt x="7049" y="24656"/>
                  </a:cubicBezTo>
                  <a:cubicBezTo>
                    <a:pt x="7061" y="24549"/>
                    <a:pt x="7073" y="24454"/>
                    <a:pt x="7084" y="24359"/>
                  </a:cubicBezTo>
                  <a:cubicBezTo>
                    <a:pt x="7084" y="24311"/>
                    <a:pt x="7108" y="24251"/>
                    <a:pt x="7108" y="24204"/>
                  </a:cubicBezTo>
                  <a:lnTo>
                    <a:pt x="7144" y="23942"/>
                  </a:lnTo>
                  <a:lnTo>
                    <a:pt x="7168" y="23823"/>
                  </a:lnTo>
                  <a:cubicBezTo>
                    <a:pt x="7192" y="23656"/>
                    <a:pt x="7204" y="23489"/>
                    <a:pt x="7227" y="23323"/>
                  </a:cubicBezTo>
                  <a:lnTo>
                    <a:pt x="7239" y="23204"/>
                  </a:lnTo>
                  <a:cubicBezTo>
                    <a:pt x="7239" y="23144"/>
                    <a:pt x="7251" y="23073"/>
                    <a:pt x="7251" y="23013"/>
                  </a:cubicBezTo>
                  <a:lnTo>
                    <a:pt x="7251" y="22989"/>
                  </a:lnTo>
                  <a:lnTo>
                    <a:pt x="7251" y="22823"/>
                  </a:lnTo>
                  <a:lnTo>
                    <a:pt x="7275" y="22632"/>
                  </a:lnTo>
                  <a:lnTo>
                    <a:pt x="7275" y="22596"/>
                  </a:lnTo>
                  <a:close/>
                  <a:moveTo>
                    <a:pt x="12657" y="34979"/>
                  </a:moveTo>
                  <a:lnTo>
                    <a:pt x="12657" y="34979"/>
                  </a:lnTo>
                  <a:cubicBezTo>
                    <a:pt x="12656" y="34979"/>
                    <a:pt x="12656" y="34979"/>
                    <a:pt x="12655" y="34979"/>
                  </a:cubicBezTo>
                  <a:lnTo>
                    <a:pt x="12655" y="34979"/>
                  </a:lnTo>
                  <a:cubicBezTo>
                    <a:pt x="12652" y="34983"/>
                    <a:pt x="12648" y="34987"/>
                    <a:pt x="12645" y="34991"/>
                  </a:cubicBezTo>
                  <a:lnTo>
                    <a:pt x="12657" y="34979"/>
                  </a:lnTo>
                  <a:close/>
                  <a:moveTo>
                    <a:pt x="8418" y="35205"/>
                  </a:moveTo>
                  <a:lnTo>
                    <a:pt x="8382" y="35336"/>
                  </a:lnTo>
                  <a:cubicBezTo>
                    <a:pt x="8370" y="35288"/>
                    <a:pt x="8370" y="35265"/>
                    <a:pt x="8358" y="35217"/>
                  </a:cubicBezTo>
                  <a:lnTo>
                    <a:pt x="8382" y="35217"/>
                  </a:lnTo>
                  <a:cubicBezTo>
                    <a:pt x="8406" y="35217"/>
                    <a:pt x="8406" y="35217"/>
                    <a:pt x="8418" y="35205"/>
                  </a:cubicBezTo>
                  <a:close/>
                  <a:moveTo>
                    <a:pt x="11624" y="35757"/>
                  </a:moveTo>
                  <a:lnTo>
                    <a:pt x="11624" y="35757"/>
                  </a:lnTo>
                  <a:cubicBezTo>
                    <a:pt x="11596" y="35789"/>
                    <a:pt x="11567" y="35820"/>
                    <a:pt x="11539" y="35851"/>
                  </a:cubicBezTo>
                  <a:lnTo>
                    <a:pt x="11539" y="35851"/>
                  </a:lnTo>
                  <a:cubicBezTo>
                    <a:pt x="11565" y="35818"/>
                    <a:pt x="11594" y="35784"/>
                    <a:pt x="11624" y="35757"/>
                  </a:cubicBezTo>
                  <a:close/>
                  <a:moveTo>
                    <a:pt x="11348" y="36061"/>
                  </a:moveTo>
                  <a:lnTo>
                    <a:pt x="11348" y="36061"/>
                  </a:lnTo>
                  <a:cubicBezTo>
                    <a:pt x="11312" y="36101"/>
                    <a:pt x="11276" y="36141"/>
                    <a:pt x="11240" y="36181"/>
                  </a:cubicBezTo>
                  <a:cubicBezTo>
                    <a:pt x="11221" y="36200"/>
                    <a:pt x="11203" y="36220"/>
                    <a:pt x="11185" y="36240"/>
                  </a:cubicBezTo>
                  <a:lnTo>
                    <a:pt x="11185" y="36240"/>
                  </a:lnTo>
                  <a:cubicBezTo>
                    <a:pt x="11188" y="36236"/>
                    <a:pt x="11190" y="36233"/>
                    <a:pt x="11192" y="36229"/>
                  </a:cubicBezTo>
                  <a:lnTo>
                    <a:pt x="11228" y="36193"/>
                  </a:lnTo>
                  <a:lnTo>
                    <a:pt x="11335" y="36074"/>
                  </a:lnTo>
                  <a:cubicBezTo>
                    <a:pt x="11339" y="36070"/>
                    <a:pt x="11344" y="36065"/>
                    <a:pt x="11348" y="36061"/>
                  </a:cubicBezTo>
                  <a:close/>
                  <a:moveTo>
                    <a:pt x="17633" y="28609"/>
                  </a:moveTo>
                  <a:cubicBezTo>
                    <a:pt x="17610" y="28669"/>
                    <a:pt x="17610" y="28716"/>
                    <a:pt x="17598" y="28740"/>
                  </a:cubicBezTo>
                  <a:cubicBezTo>
                    <a:pt x="17586" y="28788"/>
                    <a:pt x="17586" y="28835"/>
                    <a:pt x="17562" y="28859"/>
                  </a:cubicBezTo>
                  <a:cubicBezTo>
                    <a:pt x="17550" y="28907"/>
                    <a:pt x="17550" y="28954"/>
                    <a:pt x="17538" y="28978"/>
                  </a:cubicBezTo>
                  <a:cubicBezTo>
                    <a:pt x="17526" y="29085"/>
                    <a:pt x="17491" y="29204"/>
                    <a:pt x="17479" y="29323"/>
                  </a:cubicBezTo>
                  <a:cubicBezTo>
                    <a:pt x="17443" y="29442"/>
                    <a:pt x="17431" y="29550"/>
                    <a:pt x="17407" y="29669"/>
                  </a:cubicBezTo>
                  <a:cubicBezTo>
                    <a:pt x="17360" y="29812"/>
                    <a:pt x="17312" y="29966"/>
                    <a:pt x="17252" y="30109"/>
                  </a:cubicBezTo>
                  <a:cubicBezTo>
                    <a:pt x="17229" y="30193"/>
                    <a:pt x="17193" y="30252"/>
                    <a:pt x="17169" y="30312"/>
                  </a:cubicBezTo>
                  <a:cubicBezTo>
                    <a:pt x="17133" y="30371"/>
                    <a:pt x="17110" y="30419"/>
                    <a:pt x="17074" y="30502"/>
                  </a:cubicBezTo>
                  <a:lnTo>
                    <a:pt x="16943" y="30728"/>
                  </a:lnTo>
                  <a:cubicBezTo>
                    <a:pt x="16895" y="30800"/>
                    <a:pt x="16836" y="30871"/>
                    <a:pt x="16788" y="30943"/>
                  </a:cubicBezTo>
                  <a:cubicBezTo>
                    <a:pt x="16693" y="31086"/>
                    <a:pt x="16574" y="31228"/>
                    <a:pt x="16467" y="31359"/>
                  </a:cubicBezTo>
                  <a:lnTo>
                    <a:pt x="16395" y="31467"/>
                  </a:lnTo>
                  <a:cubicBezTo>
                    <a:pt x="16336" y="31538"/>
                    <a:pt x="16276" y="31633"/>
                    <a:pt x="16193" y="31705"/>
                  </a:cubicBezTo>
                  <a:cubicBezTo>
                    <a:pt x="16169" y="31752"/>
                    <a:pt x="16133" y="31788"/>
                    <a:pt x="16097" y="31836"/>
                  </a:cubicBezTo>
                  <a:cubicBezTo>
                    <a:pt x="16038" y="31931"/>
                    <a:pt x="15955" y="32014"/>
                    <a:pt x="15895" y="32098"/>
                  </a:cubicBezTo>
                  <a:lnTo>
                    <a:pt x="15824" y="32181"/>
                  </a:lnTo>
                  <a:lnTo>
                    <a:pt x="15645" y="32407"/>
                  </a:lnTo>
                  <a:lnTo>
                    <a:pt x="15586" y="32479"/>
                  </a:lnTo>
                  <a:lnTo>
                    <a:pt x="15514" y="32562"/>
                  </a:lnTo>
                  <a:lnTo>
                    <a:pt x="15419" y="32669"/>
                  </a:lnTo>
                  <a:cubicBezTo>
                    <a:pt x="15407" y="32705"/>
                    <a:pt x="15383" y="32717"/>
                    <a:pt x="15359" y="32740"/>
                  </a:cubicBezTo>
                  <a:lnTo>
                    <a:pt x="15347" y="32764"/>
                  </a:lnTo>
                  <a:lnTo>
                    <a:pt x="15264" y="32860"/>
                  </a:lnTo>
                  <a:cubicBezTo>
                    <a:pt x="15181" y="32955"/>
                    <a:pt x="15109" y="33026"/>
                    <a:pt x="15038" y="33121"/>
                  </a:cubicBezTo>
                  <a:lnTo>
                    <a:pt x="15026" y="33133"/>
                  </a:lnTo>
                  <a:lnTo>
                    <a:pt x="14990" y="33157"/>
                  </a:lnTo>
                  <a:lnTo>
                    <a:pt x="14978" y="33181"/>
                  </a:lnTo>
                  <a:lnTo>
                    <a:pt x="14847" y="33324"/>
                  </a:lnTo>
                  <a:lnTo>
                    <a:pt x="14824" y="33336"/>
                  </a:lnTo>
                  <a:lnTo>
                    <a:pt x="14788" y="33383"/>
                  </a:lnTo>
                  <a:lnTo>
                    <a:pt x="14764" y="33395"/>
                  </a:lnTo>
                  <a:lnTo>
                    <a:pt x="14752" y="33419"/>
                  </a:lnTo>
                  <a:lnTo>
                    <a:pt x="14740" y="33431"/>
                  </a:lnTo>
                  <a:lnTo>
                    <a:pt x="14728" y="33443"/>
                  </a:lnTo>
                  <a:lnTo>
                    <a:pt x="14693" y="33479"/>
                  </a:lnTo>
                  <a:lnTo>
                    <a:pt x="14681" y="33491"/>
                  </a:lnTo>
                  <a:lnTo>
                    <a:pt x="14669" y="33502"/>
                  </a:lnTo>
                  <a:lnTo>
                    <a:pt x="14645" y="33514"/>
                  </a:lnTo>
                  <a:lnTo>
                    <a:pt x="14621" y="33550"/>
                  </a:lnTo>
                  <a:lnTo>
                    <a:pt x="14609" y="33562"/>
                  </a:lnTo>
                  <a:lnTo>
                    <a:pt x="14573" y="33610"/>
                  </a:lnTo>
                  <a:lnTo>
                    <a:pt x="14562" y="33622"/>
                  </a:lnTo>
                  <a:lnTo>
                    <a:pt x="14514" y="33669"/>
                  </a:lnTo>
                  <a:lnTo>
                    <a:pt x="14490" y="33693"/>
                  </a:lnTo>
                  <a:lnTo>
                    <a:pt x="14454" y="33729"/>
                  </a:lnTo>
                  <a:cubicBezTo>
                    <a:pt x="14431" y="33753"/>
                    <a:pt x="14407" y="33788"/>
                    <a:pt x="14383" y="33800"/>
                  </a:cubicBezTo>
                  <a:lnTo>
                    <a:pt x="14288" y="33895"/>
                  </a:lnTo>
                  <a:lnTo>
                    <a:pt x="14288" y="33907"/>
                  </a:lnTo>
                  <a:lnTo>
                    <a:pt x="14228" y="33967"/>
                  </a:lnTo>
                  <a:cubicBezTo>
                    <a:pt x="14169" y="34026"/>
                    <a:pt x="14133" y="34074"/>
                    <a:pt x="14085" y="34134"/>
                  </a:cubicBezTo>
                  <a:cubicBezTo>
                    <a:pt x="14050" y="34157"/>
                    <a:pt x="14038" y="34193"/>
                    <a:pt x="14014" y="34205"/>
                  </a:cubicBezTo>
                  <a:lnTo>
                    <a:pt x="13847" y="34384"/>
                  </a:lnTo>
                  <a:lnTo>
                    <a:pt x="13800" y="34431"/>
                  </a:lnTo>
                  <a:lnTo>
                    <a:pt x="13788" y="34443"/>
                  </a:lnTo>
                  <a:lnTo>
                    <a:pt x="13788" y="34455"/>
                  </a:lnTo>
                  <a:lnTo>
                    <a:pt x="13728" y="34515"/>
                  </a:lnTo>
                  <a:lnTo>
                    <a:pt x="13669" y="34574"/>
                  </a:lnTo>
                  <a:lnTo>
                    <a:pt x="13538" y="34705"/>
                  </a:lnTo>
                  <a:lnTo>
                    <a:pt x="13454" y="34788"/>
                  </a:lnTo>
                  <a:lnTo>
                    <a:pt x="13371" y="34872"/>
                  </a:lnTo>
                  <a:lnTo>
                    <a:pt x="13276" y="34967"/>
                  </a:lnTo>
                  <a:lnTo>
                    <a:pt x="13026" y="35205"/>
                  </a:lnTo>
                  <a:lnTo>
                    <a:pt x="12883" y="35348"/>
                  </a:lnTo>
                  <a:cubicBezTo>
                    <a:pt x="12823" y="35407"/>
                    <a:pt x="12764" y="35455"/>
                    <a:pt x="12704" y="35515"/>
                  </a:cubicBezTo>
                  <a:cubicBezTo>
                    <a:pt x="12680" y="35527"/>
                    <a:pt x="12657" y="35538"/>
                    <a:pt x="12645" y="35574"/>
                  </a:cubicBezTo>
                  <a:cubicBezTo>
                    <a:pt x="12597" y="35598"/>
                    <a:pt x="12561" y="35646"/>
                    <a:pt x="12526" y="35681"/>
                  </a:cubicBezTo>
                  <a:cubicBezTo>
                    <a:pt x="12442" y="35753"/>
                    <a:pt x="12371" y="35812"/>
                    <a:pt x="12299" y="35884"/>
                  </a:cubicBezTo>
                  <a:cubicBezTo>
                    <a:pt x="12121" y="36015"/>
                    <a:pt x="11990" y="36134"/>
                    <a:pt x="11835" y="36253"/>
                  </a:cubicBezTo>
                  <a:cubicBezTo>
                    <a:pt x="11787" y="36289"/>
                    <a:pt x="11752" y="36336"/>
                    <a:pt x="11692" y="36360"/>
                  </a:cubicBezTo>
                  <a:lnTo>
                    <a:pt x="11609" y="36408"/>
                  </a:lnTo>
                  <a:lnTo>
                    <a:pt x="11549" y="36455"/>
                  </a:lnTo>
                  <a:lnTo>
                    <a:pt x="11347" y="36598"/>
                  </a:lnTo>
                  <a:cubicBezTo>
                    <a:pt x="11275" y="36658"/>
                    <a:pt x="11192" y="36705"/>
                    <a:pt x="11109" y="36765"/>
                  </a:cubicBezTo>
                  <a:cubicBezTo>
                    <a:pt x="11061" y="36789"/>
                    <a:pt x="11037" y="36824"/>
                    <a:pt x="10990" y="36848"/>
                  </a:cubicBezTo>
                  <a:cubicBezTo>
                    <a:pt x="10883" y="36931"/>
                    <a:pt x="10799" y="36991"/>
                    <a:pt x="10692" y="37062"/>
                  </a:cubicBezTo>
                  <a:lnTo>
                    <a:pt x="10690" y="37064"/>
                  </a:lnTo>
                  <a:lnTo>
                    <a:pt x="10690" y="37064"/>
                  </a:lnTo>
                  <a:cubicBezTo>
                    <a:pt x="10708" y="37047"/>
                    <a:pt x="10724" y="37030"/>
                    <a:pt x="10740" y="37015"/>
                  </a:cubicBezTo>
                  <a:cubicBezTo>
                    <a:pt x="10811" y="36943"/>
                    <a:pt x="10894" y="36872"/>
                    <a:pt x="10978" y="36777"/>
                  </a:cubicBezTo>
                  <a:lnTo>
                    <a:pt x="11121" y="36634"/>
                  </a:lnTo>
                  <a:lnTo>
                    <a:pt x="11133" y="36610"/>
                  </a:lnTo>
                  <a:lnTo>
                    <a:pt x="11168" y="36586"/>
                  </a:lnTo>
                  <a:lnTo>
                    <a:pt x="11216" y="36539"/>
                  </a:lnTo>
                  <a:lnTo>
                    <a:pt x="11228" y="36527"/>
                  </a:lnTo>
                  <a:cubicBezTo>
                    <a:pt x="11287" y="36467"/>
                    <a:pt x="11335" y="36408"/>
                    <a:pt x="11395" y="36348"/>
                  </a:cubicBezTo>
                  <a:lnTo>
                    <a:pt x="11395" y="36348"/>
                  </a:lnTo>
                  <a:lnTo>
                    <a:pt x="11371" y="36360"/>
                  </a:lnTo>
                  <a:lnTo>
                    <a:pt x="11430" y="36300"/>
                  </a:lnTo>
                  <a:lnTo>
                    <a:pt x="11454" y="36289"/>
                  </a:lnTo>
                  <a:lnTo>
                    <a:pt x="11490" y="36241"/>
                  </a:lnTo>
                  <a:lnTo>
                    <a:pt x="11990" y="35705"/>
                  </a:lnTo>
                  <a:cubicBezTo>
                    <a:pt x="12049" y="35634"/>
                    <a:pt x="12109" y="35574"/>
                    <a:pt x="12168" y="35503"/>
                  </a:cubicBezTo>
                  <a:cubicBezTo>
                    <a:pt x="12240" y="35407"/>
                    <a:pt x="12323" y="35324"/>
                    <a:pt x="12407" y="35241"/>
                  </a:cubicBezTo>
                  <a:cubicBezTo>
                    <a:pt x="12478" y="35169"/>
                    <a:pt x="12537" y="35098"/>
                    <a:pt x="12609" y="35027"/>
                  </a:cubicBezTo>
                  <a:lnTo>
                    <a:pt x="12609" y="35027"/>
                  </a:lnTo>
                  <a:lnTo>
                    <a:pt x="12597" y="35038"/>
                  </a:lnTo>
                  <a:cubicBezTo>
                    <a:pt x="12609" y="35027"/>
                    <a:pt x="12621" y="34992"/>
                    <a:pt x="12655" y="34979"/>
                  </a:cubicBezTo>
                  <a:lnTo>
                    <a:pt x="12655" y="34979"/>
                  </a:lnTo>
                  <a:cubicBezTo>
                    <a:pt x="12663" y="34970"/>
                    <a:pt x="12668" y="34960"/>
                    <a:pt x="12668" y="34943"/>
                  </a:cubicBezTo>
                  <a:lnTo>
                    <a:pt x="12668" y="34943"/>
                  </a:lnTo>
                  <a:lnTo>
                    <a:pt x="12657" y="34967"/>
                  </a:lnTo>
                  <a:lnTo>
                    <a:pt x="12657" y="34943"/>
                  </a:lnTo>
                  <a:cubicBezTo>
                    <a:pt x="12704" y="34919"/>
                    <a:pt x="12728" y="34872"/>
                    <a:pt x="12764" y="34824"/>
                  </a:cubicBezTo>
                  <a:lnTo>
                    <a:pt x="12907" y="34681"/>
                  </a:lnTo>
                  <a:cubicBezTo>
                    <a:pt x="12978" y="34610"/>
                    <a:pt x="13061" y="34515"/>
                    <a:pt x="13145" y="34443"/>
                  </a:cubicBezTo>
                  <a:cubicBezTo>
                    <a:pt x="13216" y="34372"/>
                    <a:pt x="13276" y="34312"/>
                    <a:pt x="13335" y="34229"/>
                  </a:cubicBezTo>
                  <a:cubicBezTo>
                    <a:pt x="13383" y="34169"/>
                    <a:pt x="13442" y="34110"/>
                    <a:pt x="13490" y="34074"/>
                  </a:cubicBezTo>
                  <a:cubicBezTo>
                    <a:pt x="13502" y="34050"/>
                    <a:pt x="13514" y="34026"/>
                    <a:pt x="13550" y="34014"/>
                  </a:cubicBezTo>
                  <a:cubicBezTo>
                    <a:pt x="13633" y="33907"/>
                    <a:pt x="13728" y="33800"/>
                    <a:pt x="13800" y="33693"/>
                  </a:cubicBezTo>
                  <a:cubicBezTo>
                    <a:pt x="13811" y="33669"/>
                    <a:pt x="13847" y="33633"/>
                    <a:pt x="13859" y="33610"/>
                  </a:cubicBezTo>
                  <a:cubicBezTo>
                    <a:pt x="13907" y="33550"/>
                    <a:pt x="13954" y="33479"/>
                    <a:pt x="13990" y="33419"/>
                  </a:cubicBezTo>
                  <a:cubicBezTo>
                    <a:pt x="14109" y="33252"/>
                    <a:pt x="14216" y="33086"/>
                    <a:pt x="14335" y="32919"/>
                  </a:cubicBezTo>
                  <a:cubicBezTo>
                    <a:pt x="14395" y="32836"/>
                    <a:pt x="14466" y="32729"/>
                    <a:pt x="14526" y="32645"/>
                  </a:cubicBezTo>
                  <a:cubicBezTo>
                    <a:pt x="14609" y="32550"/>
                    <a:pt x="14669" y="32443"/>
                    <a:pt x="14740" y="32359"/>
                  </a:cubicBezTo>
                  <a:cubicBezTo>
                    <a:pt x="14800" y="32288"/>
                    <a:pt x="14859" y="32193"/>
                    <a:pt x="14919" y="32121"/>
                  </a:cubicBezTo>
                  <a:lnTo>
                    <a:pt x="14931" y="32109"/>
                  </a:lnTo>
                  <a:lnTo>
                    <a:pt x="14966" y="32074"/>
                  </a:lnTo>
                  <a:cubicBezTo>
                    <a:pt x="15038" y="31990"/>
                    <a:pt x="15097" y="31895"/>
                    <a:pt x="15169" y="31812"/>
                  </a:cubicBezTo>
                  <a:lnTo>
                    <a:pt x="15169" y="31812"/>
                  </a:lnTo>
                  <a:cubicBezTo>
                    <a:pt x="15002" y="31990"/>
                    <a:pt x="14847" y="32145"/>
                    <a:pt x="14693" y="32324"/>
                  </a:cubicBezTo>
                  <a:lnTo>
                    <a:pt x="14609" y="32419"/>
                  </a:lnTo>
                  <a:cubicBezTo>
                    <a:pt x="14562" y="32467"/>
                    <a:pt x="14514" y="32526"/>
                    <a:pt x="14466" y="32562"/>
                  </a:cubicBezTo>
                  <a:cubicBezTo>
                    <a:pt x="14395" y="32645"/>
                    <a:pt x="14335" y="32729"/>
                    <a:pt x="14264" y="32824"/>
                  </a:cubicBezTo>
                  <a:cubicBezTo>
                    <a:pt x="14204" y="32895"/>
                    <a:pt x="14145" y="32967"/>
                    <a:pt x="14073" y="33062"/>
                  </a:cubicBezTo>
                  <a:cubicBezTo>
                    <a:pt x="14014" y="33133"/>
                    <a:pt x="13954" y="33205"/>
                    <a:pt x="13895" y="33300"/>
                  </a:cubicBezTo>
                  <a:cubicBezTo>
                    <a:pt x="13847" y="33360"/>
                    <a:pt x="13788" y="33419"/>
                    <a:pt x="13740" y="33479"/>
                  </a:cubicBezTo>
                  <a:cubicBezTo>
                    <a:pt x="13716" y="33502"/>
                    <a:pt x="13681" y="33550"/>
                    <a:pt x="13657" y="33574"/>
                  </a:cubicBezTo>
                  <a:cubicBezTo>
                    <a:pt x="13609" y="33633"/>
                    <a:pt x="13550" y="33693"/>
                    <a:pt x="13502" y="33741"/>
                  </a:cubicBezTo>
                  <a:cubicBezTo>
                    <a:pt x="13478" y="33788"/>
                    <a:pt x="13442" y="33812"/>
                    <a:pt x="13395" y="33860"/>
                  </a:cubicBezTo>
                  <a:cubicBezTo>
                    <a:pt x="13383" y="33872"/>
                    <a:pt x="13371" y="33895"/>
                    <a:pt x="13359" y="33919"/>
                  </a:cubicBezTo>
                  <a:cubicBezTo>
                    <a:pt x="13252" y="34026"/>
                    <a:pt x="13157" y="34145"/>
                    <a:pt x="13061" y="34253"/>
                  </a:cubicBezTo>
                  <a:cubicBezTo>
                    <a:pt x="12895" y="34407"/>
                    <a:pt x="12740" y="34574"/>
                    <a:pt x="12585" y="34741"/>
                  </a:cubicBezTo>
                  <a:cubicBezTo>
                    <a:pt x="12442" y="34884"/>
                    <a:pt x="12299" y="35038"/>
                    <a:pt x="12168" y="35169"/>
                  </a:cubicBezTo>
                  <a:cubicBezTo>
                    <a:pt x="11991" y="35360"/>
                    <a:pt x="11820" y="35544"/>
                    <a:pt x="11651" y="35729"/>
                  </a:cubicBezTo>
                  <a:lnTo>
                    <a:pt x="11651" y="35729"/>
                  </a:lnTo>
                  <a:lnTo>
                    <a:pt x="11668" y="35693"/>
                  </a:lnTo>
                  <a:cubicBezTo>
                    <a:pt x="11704" y="35646"/>
                    <a:pt x="11728" y="35622"/>
                    <a:pt x="11764" y="35574"/>
                  </a:cubicBezTo>
                  <a:lnTo>
                    <a:pt x="12026" y="35217"/>
                  </a:lnTo>
                  <a:cubicBezTo>
                    <a:pt x="12049" y="35205"/>
                    <a:pt x="12049" y="35181"/>
                    <a:pt x="12061" y="35169"/>
                  </a:cubicBezTo>
                  <a:cubicBezTo>
                    <a:pt x="12109" y="35110"/>
                    <a:pt x="12145" y="35050"/>
                    <a:pt x="12192" y="34979"/>
                  </a:cubicBezTo>
                  <a:cubicBezTo>
                    <a:pt x="12204" y="34967"/>
                    <a:pt x="12228" y="34931"/>
                    <a:pt x="12240" y="34919"/>
                  </a:cubicBezTo>
                  <a:lnTo>
                    <a:pt x="12287" y="34860"/>
                  </a:lnTo>
                  <a:lnTo>
                    <a:pt x="12359" y="34753"/>
                  </a:lnTo>
                  <a:lnTo>
                    <a:pt x="12407" y="34705"/>
                  </a:lnTo>
                  <a:cubicBezTo>
                    <a:pt x="12478" y="34622"/>
                    <a:pt x="12549" y="34515"/>
                    <a:pt x="12621" y="34431"/>
                  </a:cubicBezTo>
                  <a:cubicBezTo>
                    <a:pt x="12645" y="34407"/>
                    <a:pt x="12657" y="34384"/>
                    <a:pt x="12668" y="34372"/>
                  </a:cubicBezTo>
                  <a:cubicBezTo>
                    <a:pt x="12740" y="34264"/>
                    <a:pt x="12835" y="34157"/>
                    <a:pt x="12907" y="34074"/>
                  </a:cubicBezTo>
                  <a:cubicBezTo>
                    <a:pt x="13002" y="33967"/>
                    <a:pt x="13085" y="33860"/>
                    <a:pt x="13157" y="33753"/>
                  </a:cubicBezTo>
                  <a:cubicBezTo>
                    <a:pt x="13192" y="33729"/>
                    <a:pt x="13216" y="33681"/>
                    <a:pt x="13240" y="33657"/>
                  </a:cubicBezTo>
                  <a:lnTo>
                    <a:pt x="13276" y="33610"/>
                  </a:lnTo>
                  <a:cubicBezTo>
                    <a:pt x="13300" y="33598"/>
                    <a:pt x="13311" y="33574"/>
                    <a:pt x="13323" y="33550"/>
                  </a:cubicBezTo>
                  <a:cubicBezTo>
                    <a:pt x="13359" y="33514"/>
                    <a:pt x="13383" y="33479"/>
                    <a:pt x="13395" y="33443"/>
                  </a:cubicBezTo>
                  <a:cubicBezTo>
                    <a:pt x="13395" y="33431"/>
                    <a:pt x="13419" y="33431"/>
                    <a:pt x="13419" y="33419"/>
                  </a:cubicBezTo>
                  <a:lnTo>
                    <a:pt x="13502" y="33276"/>
                  </a:lnTo>
                  <a:cubicBezTo>
                    <a:pt x="13550" y="33217"/>
                    <a:pt x="13573" y="33181"/>
                    <a:pt x="13621" y="33121"/>
                  </a:cubicBezTo>
                  <a:cubicBezTo>
                    <a:pt x="13681" y="33038"/>
                    <a:pt x="13728" y="32967"/>
                    <a:pt x="13788" y="32895"/>
                  </a:cubicBezTo>
                  <a:lnTo>
                    <a:pt x="13847" y="32800"/>
                  </a:lnTo>
                  <a:lnTo>
                    <a:pt x="13931" y="32669"/>
                  </a:lnTo>
                  <a:cubicBezTo>
                    <a:pt x="13966" y="32610"/>
                    <a:pt x="14014" y="32562"/>
                    <a:pt x="14038" y="32502"/>
                  </a:cubicBezTo>
                  <a:cubicBezTo>
                    <a:pt x="14073" y="32467"/>
                    <a:pt x="14109" y="32407"/>
                    <a:pt x="14145" y="32359"/>
                  </a:cubicBezTo>
                  <a:cubicBezTo>
                    <a:pt x="14169" y="32312"/>
                    <a:pt x="14216" y="32252"/>
                    <a:pt x="14252" y="32205"/>
                  </a:cubicBezTo>
                  <a:cubicBezTo>
                    <a:pt x="14276" y="32169"/>
                    <a:pt x="14312" y="32133"/>
                    <a:pt x="14335" y="32086"/>
                  </a:cubicBezTo>
                  <a:lnTo>
                    <a:pt x="14371" y="32050"/>
                  </a:lnTo>
                  <a:lnTo>
                    <a:pt x="14407" y="31990"/>
                  </a:lnTo>
                  <a:lnTo>
                    <a:pt x="14443" y="31943"/>
                  </a:lnTo>
                  <a:lnTo>
                    <a:pt x="14454" y="31931"/>
                  </a:lnTo>
                  <a:cubicBezTo>
                    <a:pt x="14454" y="31907"/>
                    <a:pt x="14466" y="31907"/>
                    <a:pt x="14466" y="31895"/>
                  </a:cubicBezTo>
                  <a:lnTo>
                    <a:pt x="14585" y="31764"/>
                  </a:lnTo>
                  <a:cubicBezTo>
                    <a:pt x="14633" y="31705"/>
                    <a:pt x="14693" y="31645"/>
                    <a:pt x="14740" y="31597"/>
                  </a:cubicBezTo>
                  <a:cubicBezTo>
                    <a:pt x="14788" y="31550"/>
                    <a:pt x="14824" y="31514"/>
                    <a:pt x="14871" y="31455"/>
                  </a:cubicBezTo>
                  <a:lnTo>
                    <a:pt x="14919" y="31407"/>
                  </a:lnTo>
                  <a:lnTo>
                    <a:pt x="14943" y="31359"/>
                  </a:lnTo>
                  <a:cubicBezTo>
                    <a:pt x="14978" y="31336"/>
                    <a:pt x="15002" y="31288"/>
                    <a:pt x="15050" y="31252"/>
                  </a:cubicBezTo>
                  <a:lnTo>
                    <a:pt x="15121" y="31193"/>
                  </a:lnTo>
                  <a:cubicBezTo>
                    <a:pt x="15228" y="31097"/>
                    <a:pt x="15335" y="31002"/>
                    <a:pt x="15443" y="30895"/>
                  </a:cubicBezTo>
                  <a:lnTo>
                    <a:pt x="15538" y="30812"/>
                  </a:lnTo>
                  <a:lnTo>
                    <a:pt x="15645" y="30716"/>
                  </a:lnTo>
                  <a:cubicBezTo>
                    <a:pt x="15681" y="30693"/>
                    <a:pt x="15705" y="30657"/>
                    <a:pt x="15716" y="30633"/>
                  </a:cubicBezTo>
                  <a:lnTo>
                    <a:pt x="15752" y="30597"/>
                  </a:lnTo>
                  <a:lnTo>
                    <a:pt x="15943" y="30395"/>
                  </a:lnTo>
                  <a:cubicBezTo>
                    <a:pt x="15978" y="30359"/>
                    <a:pt x="15990" y="30335"/>
                    <a:pt x="16014" y="30300"/>
                  </a:cubicBezTo>
                  <a:lnTo>
                    <a:pt x="16038" y="30276"/>
                  </a:lnTo>
                  <a:lnTo>
                    <a:pt x="16097" y="30204"/>
                  </a:lnTo>
                  <a:cubicBezTo>
                    <a:pt x="16169" y="30121"/>
                    <a:pt x="16228" y="30038"/>
                    <a:pt x="16300" y="29966"/>
                  </a:cubicBezTo>
                  <a:lnTo>
                    <a:pt x="16371" y="29871"/>
                  </a:lnTo>
                  <a:cubicBezTo>
                    <a:pt x="16431" y="29800"/>
                    <a:pt x="16514" y="29704"/>
                    <a:pt x="16586" y="29633"/>
                  </a:cubicBezTo>
                  <a:lnTo>
                    <a:pt x="16669" y="29550"/>
                  </a:lnTo>
                  <a:cubicBezTo>
                    <a:pt x="16729" y="29466"/>
                    <a:pt x="16812" y="29395"/>
                    <a:pt x="16883" y="29323"/>
                  </a:cubicBezTo>
                  <a:lnTo>
                    <a:pt x="16955" y="29228"/>
                  </a:lnTo>
                  <a:cubicBezTo>
                    <a:pt x="17026" y="29157"/>
                    <a:pt x="17110" y="29073"/>
                    <a:pt x="17181" y="28990"/>
                  </a:cubicBezTo>
                  <a:lnTo>
                    <a:pt x="17264" y="28907"/>
                  </a:lnTo>
                  <a:lnTo>
                    <a:pt x="17360" y="28811"/>
                  </a:lnTo>
                  <a:cubicBezTo>
                    <a:pt x="17383" y="28776"/>
                    <a:pt x="17431" y="28740"/>
                    <a:pt x="17467" y="28692"/>
                  </a:cubicBezTo>
                  <a:lnTo>
                    <a:pt x="17633" y="28609"/>
                  </a:lnTo>
                  <a:close/>
                  <a:moveTo>
                    <a:pt x="10025" y="37479"/>
                  </a:moveTo>
                  <a:lnTo>
                    <a:pt x="10049" y="37515"/>
                  </a:lnTo>
                  <a:cubicBezTo>
                    <a:pt x="10073" y="37515"/>
                    <a:pt x="10085" y="37515"/>
                    <a:pt x="10085" y="37527"/>
                  </a:cubicBezTo>
                  <a:cubicBezTo>
                    <a:pt x="10049" y="37551"/>
                    <a:pt x="10037" y="37574"/>
                    <a:pt x="10025" y="37574"/>
                  </a:cubicBezTo>
                  <a:lnTo>
                    <a:pt x="9835" y="37693"/>
                  </a:lnTo>
                  <a:lnTo>
                    <a:pt x="9835" y="37693"/>
                  </a:lnTo>
                  <a:lnTo>
                    <a:pt x="9847" y="37670"/>
                  </a:lnTo>
                  <a:lnTo>
                    <a:pt x="9859" y="37658"/>
                  </a:lnTo>
                  <a:cubicBezTo>
                    <a:pt x="9918" y="37598"/>
                    <a:pt x="9978" y="37539"/>
                    <a:pt x="10025" y="37479"/>
                  </a:cubicBezTo>
                  <a:close/>
                  <a:moveTo>
                    <a:pt x="5727" y="29097"/>
                  </a:moveTo>
                  <a:cubicBezTo>
                    <a:pt x="5727" y="29145"/>
                    <a:pt x="5739" y="29169"/>
                    <a:pt x="5739" y="29216"/>
                  </a:cubicBezTo>
                  <a:lnTo>
                    <a:pt x="5751" y="29335"/>
                  </a:lnTo>
                  <a:cubicBezTo>
                    <a:pt x="5787" y="29562"/>
                    <a:pt x="5810" y="29764"/>
                    <a:pt x="5846" y="29990"/>
                  </a:cubicBezTo>
                  <a:cubicBezTo>
                    <a:pt x="5858" y="30097"/>
                    <a:pt x="5870" y="30216"/>
                    <a:pt x="5882" y="30324"/>
                  </a:cubicBezTo>
                  <a:lnTo>
                    <a:pt x="5882" y="30335"/>
                  </a:lnTo>
                  <a:lnTo>
                    <a:pt x="5882" y="30347"/>
                  </a:lnTo>
                  <a:lnTo>
                    <a:pt x="5882" y="30359"/>
                  </a:lnTo>
                  <a:lnTo>
                    <a:pt x="5918" y="30538"/>
                  </a:lnTo>
                  <a:lnTo>
                    <a:pt x="5941" y="30716"/>
                  </a:lnTo>
                  <a:cubicBezTo>
                    <a:pt x="5965" y="30800"/>
                    <a:pt x="5965" y="30871"/>
                    <a:pt x="5977" y="30955"/>
                  </a:cubicBezTo>
                  <a:lnTo>
                    <a:pt x="5977" y="31014"/>
                  </a:lnTo>
                  <a:lnTo>
                    <a:pt x="5977" y="31074"/>
                  </a:lnTo>
                  <a:cubicBezTo>
                    <a:pt x="5989" y="31157"/>
                    <a:pt x="5989" y="31228"/>
                    <a:pt x="5989" y="31300"/>
                  </a:cubicBezTo>
                  <a:lnTo>
                    <a:pt x="5989" y="31407"/>
                  </a:lnTo>
                  <a:cubicBezTo>
                    <a:pt x="5989" y="31478"/>
                    <a:pt x="5989" y="31574"/>
                    <a:pt x="6001" y="31645"/>
                  </a:cubicBezTo>
                  <a:lnTo>
                    <a:pt x="6001" y="31776"/>
                  </a:lnTo>
                  <a:lnTo>
                    <a:pt x="6001" y="32062"/>
                  </a:lnTo>
                  <a:lnTo>
                    <a:pt x="6001" y="32240"/>
                  </a:lnTo>
                  <a:lnTo>
                    <a:pt x="6001" y="32514"/>
                  </a:lnTo>
                  <a:lnTo>
                    <a:pt x="6001" y="32645"/>
                  </a:lnTo>
                  <a:cubicBezTo>
                    <a:pt x="6001" y="32907"/>
                    <a:pt x="5989" y="33193"/>
                    <a:pt x="5989" y="33467"/>
                  </a:cubicBezTo>
                  <a:lnTo>
                    <a:pt x="5989" y="33598"/>
                  </a:lnTo>
                  <a:lnTo>
                    <a:pt x="5989" y="33979"/>
                  </a:lnTo>
                  <a:lnTo>
                    <a:pt x="5989" y="34074"/>
                  </a:lnTo>
                  <a:lnTo>
                    <a:pt x="5989" y="34276"/>
                  </a:lnTo>
                  <a:lnTo>
                    <a:pt x="5977" y="34455"/>
                  </a:lnTo>
                  <a:lnTo>
                    <a:pt x="5977" y="34598"/>
                  </a:lnTo>
                  <a:cubicBezTo>
                    <a:pt x="5977" y="34729"/>
                    <a:pt x="5965" y="34872"/>
                    <a:pt x="5941" y="35015"/>
                  </a:cubicBezTo>
                  <a:lnTo>
                    <a:pt x="5930" y="35157"/>
                  </a:lnTo>
                  <a:cubicBezTo>
                    <a:pt x="5918" y="35312"/>
                    <a:pt x="5906" y="35467"/>
                    <a:pt x="5882" y="35622"/>
                  </a:cubicBezTo>
                  <a:lnTo>
                    <a:pt x="5882" y="35646"/>
                  </a:lnTo>
                  <a:cubicBezTo>
                    <a:pt x="5870" y="35812"/>
                    <a:pt x="5846" y="35967"/>
                    <a:pt x="5822" y="36122"/>
                  </a:cubicBezTo>
                  <a:lnTo>
                    <a:pt x="5810" y="36229"/>
                  </a:lnTo>
                  <a:cubicBezTo>
                    <a:pt x="5799" y="36396"/>
                    <a:pt x="5763" y="36562"/>
                    <a:pt x="5751" y="36717"/>
                  </a:cubicBezTo>
                  <a:cubicBezTo>
                    <a:pt x="5751" y="36765"/>
                    <a:pt x="5739" y="36801"/>
                    <a:pt x="5739" y="36836"/>
                  </a:cubicBezTo>
                  <a:cubicBezTo>
                    <a:pt x="5727" y="36920"/>
                    <a:pt x="5727" y="36991"/>
                    <a:pt x="5703" y="37062"/>
                  </a:cubicBezTo>
                  <a:lnTo>
                    <a:pt x="5668" y="37289"/>
                  </a:lnTo>
                  <a:lnTo>
                    <a:pt x="5644" y="37396"/>
                  </a:lnTo>
                  <a:cubicBezTo>
                    <a:pt x="5584" y="37717"/>
                    <a:pt x="5513" y="38063"/>
                    <a:pt x="5429" y="38384"/>
                  </a:cubicBezTo>
                  <a:lnTo>
                    <a:pt x="5394" y="38491"/>
                  </a:lnTo>
                  <a:cubicBezTo>
                    <a:pt x="5370" y="38622"/>
                    <a:pt x="5322" y="38777"/>
                    <a:pt x="5287" y="38908"/>
                  </a:cubicBezTo>
                  <a:lnTo>
                    <a:pt x="5263" y="39003"/>
                  </a:lnTo>
                  <a:lnTo>
                    <a:pt x="5215" y="39217"/>
                  </a:lnTo>
                  <a:cubicBezTo>
                    <a:pt x="5191" y="39313"/>
                    <a:pt x="5168" y="39420"/>
                    <a:pt x="5144" y="39503"/>
                  </a:cubicBezTo>
                  <a:lnTo>
                    <a:pt x="5108" y="39622"/>
                  </a:lnTo>
                  <a:cubicBezTo>
                    <a:pt x="5084" y="39753"/>
                    <a:pt x="5037" y="39908"/>
                    <a:pt x="5001" y="40039"/>
                  </a:cubicBezTo>
                  <a:lnTo>
                    <a:pt x="4918" y="40349"/>
                  </a:lnTo>
                  <a:cubicBezTo>
                    <a:pt x="4918" y="40372"/>
                    <a:pt x="4906" y="40384"/>
                    <a:pt x="4906" y="40396"/>
                  </a:cubicBezTo>
                  <a:cubicBezTo>
                    <a:pt x="4906" y="40372"/>
                    <a:pt x="4918" y="40325"/>
                    <a:pt x="4918" y="40289"/>
                  </a:cubicBezTo>
                  <a:cubicBezTo>
                    <a:pt x="4929" y="40182"/>
                    <a:pt x="4953" y="40099"/>
                    <a:pt x="4965" y="39991"/>
                  </a:cubicBezTo>
                  <a:cubicBezTo>
                    <a:pt x="4977" y="39872"/>
                    <a:pt x="5001" y="39741"/>
                    <a:pt x="5025" y="39622"/>
                  </a:cubicBezTo>
                  <a:cubicBezTo>
                    <a:pt x="5037" y="39479"/>
                    <a:pt x="5060" y="39325"/>
                    <a:pt x="5084" y="39182"/>
                  </a:cubicBezTo>
                  <a:cubicBezTo>
                    <a:pt x="5108" y="38908"/>
                    <a:pt x="5144" y="38658"/>
                    <a:pt x="5168" y="38384"/>
                  </a:cubicBezTo>
                  <a:cubicBezTo>
                    <a:pt x="5179" y="38301"/>
                    <a:pt x="5179" y="38205"/>
                    <a:pt x="5203" y="38122"/>
                  </a:cubicBezTo>
                  <a:lnTo>
                    <a:pt x="5239" y="37634"/>
                  </a:lnTo>
                  <a:cubicBezTo>
                    <a:pt x="5263" y="37372"/>
                    <a:pt x="5287" y="37122"/>
                    <a:pt x="5299" y="36884"/>
                  </a:cubicBezTo>
                  <a:cubicBezTo>
                    <a:pt x="5322" y="36777"/>
                    <a:pt x="5322" y="36658"/>
                    <a:pt x="5334" y="36562"/>
                  </a:cubicBezTo>
                  <a:cubicBezTo>
                    <a:pt x="5346" y="36420"/>
                    <a:pt x="5358" y="36289"/>
                    <a:pt x="5358" y="36169"/>
                  </a:cubicBezTo>
                  <a:cubicBezTo>
                    <a:pt x="5394" y="35967"/>
                    <a:pt x="5406" y="35753"/>
                    <a:pt x="5441" y="35550"/>
                  </a:cubicBezTo>
                  <a:cubicBezTo>
                    <a:pt x="5441" y="35515"/>
                    <a:pt x="5453" y="35491"/>
                    <a:pt x="5453" y="35455"/>
                  </a:cubicBezTo>
                  <a:lnTo>
                    <a:pt x="5501" y="35193"/>
                  </a:lnTo>
                  <a:cubicBezTo>
                    <a:pt x="5513" y="35146"/>
                    <a:pt x="5513" y="35086"/>
                    <a:pt x="5525" y="35038"/>
                  </a:cubicBezTo>
                  <a:cubicBezTo>
                    <a:pt x="5560" y="34907"/>
                    <a:pt x="5572" y="34788"/>
                    <a:pt x="5596" y="34657"/>
                  </a:cubicBezTo>
                  <a:cubicBezTo>
                    <a:pt x="5656" y="34384"/>
                    <a:pt x="5715" y="34122"/>
                    <a:pt x="5787" y="33860"/>
                  </a:cubicBezTo>
                  <a:lnTo>
                    <a:pt x="5787" y="33860"/>
                  </a:lnTo>
                  <a:cubicBezTo>
                    <a:pt x="5703" y="34122"/>
                    <a:pt x="5620" y="34384"/>
                    <a:pt x="5549" y="34634"/>
                  </a:cubicBezTo>
                  <a:cubicBezTo>
                    <a:pt x="5501" y="34776"/>
                    <a:pt x="5465" y="34896"/>
                    <a:pt x="5441" y="35026"/>
                  </a:cubicBezTo>
                  <a:cubicBezTo>
                    <a:pt x="5418" y="35074"/>
                    <a:pt x="5418" y="35110"/>
                    <a:pt x="5406" y="35157"/>
                  </a:cubicBezTo>
                  <a:cubicBezTo>
                    <a:pt x="5394" y="35253"/>
                    <a:pt x="5358" y="35324"/>
                    <a:pt x="5346" y="35407"/>
                  </a:cubicBezTo>
                  <a:cubicBezTo>
                    <a:pt x="5334" y="35455"/>
                    <a:pt x="5334" y="35491"/>
                    <a:pt x="5322" y="35527"/>
                  </a:cubicBezTo>
                  <a:cubicBezTo>
                    <a:pt x="5299" y="35586"/>
                    <a:pt x="5299" y="35646"/>
                    <a:pt x="5287" y="35693"/>
                  </a:cubicBezTo>
                  <a:lnTo>
                    <a:pt x="5203" y="36146"/>
                  </a:lnTo>
                  <a:cubicBezTo>
                    <a:pt x="5203" y="36169"/>
                    <a:pt x="5179" y="36205"/>
                    <a:pt x="5179" y="36229"/>
                  </a:cubicBezTo>
                  <a:cubicBezTo>
                    <a:pt x="5168" y="36324"/>
                    <a:pt x="5156" y="36396"/>
                    <a:pt x="5156" y="36479"/>
                  </a:cubicBezTo>
                  <a:cubicBezTo>
                    <a:pt x="5144" y="36622"/>
                    <a:pt x="5108" y="36741"/>
                    <a:pt x="5096" y="36872"/>
                  </a:cubicBezTo>
                  <a:cubicBezTo>
                    <a:pt x="5060" y="37098"/>
                    <a:pt x="5048" y="37312"/>
                    <a:pt x="5025" y="37551"/>
                  </a:cubicBezTo>
                  <a:cubicBezTo>
                    <a:pt x="4989" y="37813"/>
                    <a:pt x="4977" y="38063"/>
                    <a:pt x="4941" y="38313"/>
                  </a:cubicBezTo>
                  <a:cubicBezTo>
                    <a:pt x="4929" y="38420"/>
                    <a:pt x="4929" y="38527"/>
                    <a:pt x="4918" y="38610"/>
                  </a:cubicBezTo>
                  <a:lnTo>
                    <a:pt x="4870" y="39015"/>
                  </a:lnTo>
                  <a:lnTo>
                    <a:pt x="4870" y="39003"/>
                  </a:lnTo>
                  <a:lnTo>
                    <a:pt x="4787" y="39670"/>
                  </a:lnTo>
                  <a:cubicBezTo>
                    <a:pt x="4763" y="39837"/>
                    <a:pt x="4739" y="39991"/>
                    <a:pt x="4727" y="40146"/>
                  </a:cubicBezTo>
                  <a:cubicBezTo>
                    <a:pt x="4703" y="40230"/>
                    <a:pt x="4691" y="40337"/>
                    <a:pt x="4679" y="40432"/>
                  </a:cubicBezTo>
                  <a:cubicBezTo>
                    <a:pt x="4679" y="40468"/>
                    <a:pt x="4667" y="40515"/>
                    <a:pt x="4667" y="40563"/>
                  </a:cubicBezTo>
                  <a:lnTo>
                    <a:pt x="4667" y="40289"/>
                  </a:lnTo>
                  <a:cubicBezTo>
                    <a:pt x="4644" y="39991"/>
                    <a:pt x="4632" y="39718"/>
                    <a:pt x="4608" y="39444"/>
                  </a:cubicBezTo>
                  <a:cubicBezTo>
                    <a:pt x="4584" y="39360"/>
                    <a:pt x="4584" y="39265"/>
                    <a:pt x="4572" y="39194"/>
                  </a:cubicBezTo>
                  <a:cubicBezTo>
                    <a:pt x="4525" y="38836"/>
                    <a:pt x="4501" y="38479"/>
                    <a:pt x="4453" y="38122"/>
                  </a:cubicBezTo>
                  <a:lnTo>
                    <a:pt x="4453" y="38063"/>
                  </a:lnTo>
                  <a:cubicBezTo>
                    <a:pt x="4441" y="37872"/>
                    <a:pt x="4406" y="37670"/>
                    <a:pt x="4382" y="37491"/>
                  </a:cubicBezTo>
                  <a:cubicBezTo>
                    <a:pt x="4370" y="37336"/>
                    <a:pt x="4334" y="37182"/>
                    <a:pt x="4322" y="37015"/>
                  </a:cubicBezTo>
                  <a:cubicBezTo>
                    <a:pt x="4263" y="36824"/>
                    <a:pt x="4251" y="36658"/>
                    <a:pt x="4239" y="36503"/>
                  </a:cubicBezTo>
                  <a:cubicBezTo>
                    <a:pt x="4215" y="36408"/>
                    <a:pt x="4215" y="36324"/>
                    <a:pt x="4215" y="36229"/>
                  </a:cubicBezTo>
                  <a:cubicBezTo>
                    <a:pt x="4215" y="36146"/>
                    <a:pt x="4203" y="36039"/>
                    <a:pt x="4203" y="35943"/>
                  </a:cubicBezTo>
                  <a:lnTo>
                    <a:pt x="4203" y="35765"/>
                  </a:lnTo>
                  <a:lnTo>
                    <a:pt x="4203" y="35634"/>
                  </a:lnTo>
                  <a:cubicBezTo>
                    <a:pt x="4203" y="35562"/>
                    <a:pt x="4203" y="35503"/>
                    <a:pt x="4215" y="35419"/>
                  </a:cubicBezTo>
                  <a:lnTo>
                    <a:pt x="4215" y="35384"/>
                  </a:lnTo>
                  <a:lnTo>
                    <a:pt x="4215" y="35336"/>
                  </a:lnTo>
                  <a:cubicBezTo>
                    <a:pt x="4215" y="35277"/>
                    <a:pt x="4239" y="35205"/>
                    <a:pt x="4239" y="35122"/>
                  </a:cubicBezTo>
                  <a:lnTo>
                    <a:pt x="4263" y="34812"/>
                  </a:lnTo>
                  <a:cubicBezTo>
                    <a:pt x="4275" y="34753"/>
                    <a:pt x="4275" y="34693"/>
                    <a:pt x="4298" y="34634"/>
                  </a:cubicBezTo>
                  <a:lnTo>
                    <a:pt x="4298" y="34598"/>
                  </a:lnTo>
                  <a:cubicBezTo>
                    <a:pt x="4310" y="34503"/>
                    <a:pt x="4322" y="34419"/>
                    <a:pt x="4334" y="34312"/>
                  </a:cubicBezTo>
                  <a:cubicBezTo>
                    <a:pt x="4358" y="34217"/>
                    <a:pt x="4370" y="34122"/>
                    <a:pt x="4382" y="34014"/>
                  </a:cubicBezTo>
                  <a:cubicBezTo>
                    <a:pt x="4417" y="33848"/>
                    <a:pt x="4441" y="33705"/>
                    <a:pt x="4477" y="33550"/>
                  </a:cubicBezTo>
                  <a:lnTo>
                    <a:pt x="4489" y="33467"/>
                  </a:lnTo>
                  <a:cubicBezTo>
                    <a:pt x="4513" y="33300"/>
                    <a:pt x="4560" y="33121"/>
                    <a:pt x="4608" y="32943"/>
                  </a:cubicBezTo>
                  <a:cubicBezTo>
                    <a:pt x="4656" y="32764"/>
                    <a:pt x="4691" y="32598"/>
                    <a:pt x="4739" y="32419"/>
                  </a:cubicBezTo>
                  <a:cubicBezTo>
                    <a:pt x="4798" y="32217"/>
                    <a:pt x="4846" y="32002"/>
                    <a:pt x="4906" y="31800"/>
                  </a:cubicBezTo>
                  <a:cubicBezTo>
                    <a:pt x="4977" y="31562"/>
                    <a:pt x="5037" y="31324"/>
                    <a:pt x="5108" y="31097"/>
                  </a:cubicBezTo>
                  <a:cubicBezTo>
                    <a:pt x="5144" y="30990"/>
                    <a:pt x="5168" y="30883"/>
                    <a:pt x="5215" y="30764"/>
                  </a:cubicBezTo>
                  <a:lnTo>
                    <a:pt x="5275" y="30585"/>
                  </a:lnTo>
                  <a:cubicBezTo>
                    <a:pt x="5322" y="30454"/>
                    <a:pt x="5370" y="30300"/>
                    <a:pt x="5394" y="30169"/>
                  </a:cubicBezTo>
                  <a:lnTo>
                    <a:pt x="5406" y="30109"/>
                  </a:lnTo>
                  <a:lnTo>
                    <a:pt x="5441" y="30026"/>
                  </a:lnTo>
                  <a:cubicBezTo>
                    <a:pt x="5489" y="29871"/>
                    <a:pt x="5525" y="29716"/>
                    <a:pt x="5572" y="29562"/>
                  </a:cubicBezTo>
                  <a:lnTo>
                    <a:pt x="5584" y="29490"/>
                  </a:lnTo>
                  <a:cubicBezTo>
                    <a:pt x="5608" y="29431"/>
                    <a:pt x="5620" y="29371"/>
                    <a:pt x="5644" y="29311"/>
                  </a:cubicBezTo>
                  <a:lnTo>
                    <a:pt x="5680" y="29228"/>
                  </a:lnTo>
                  <a:lnTo>
                    <a:pt x="5727" y="29097"/>
                  </a:lnTo>
                  <a:close/>
                  <a:moveTo>
                    <a:pt x="4513" y="42077"/>
                  </a:moveTo>
                  <a:cubicBezTo>
                    <a:pt x="4512" y="42083"/>
                    <a:pt x="4510" y="42099"/>
                    <a:pt x="4501" y="42099"/>
                  </a:cubicBezTo>
                  <a:cubicBezTo>
                    <a:pt x="4505" y="42092"/>
                    <a:pt x="4509" y="42084"/>
                    <a:pt x="4513" y="42077"/>
                  </a:cubicBezTo>
                  <a:close/>
                  <a:moveTo>
                    <a:pt x="123" y="1"/>
                  </a:moveTo>
                  <a:cubicBezTo>
                    <a:pt x="56" y="1"/>
                    <a:pt x="0" y="63"/>
                    <a:pt x="0" y="141"/>
                  </a:cubicBezTo>
                  <a:cubicBezTo>
                    <a:pt x="0" y="225"/>
                    <a:pt x="24" y="320"/>
                    <a:pt x="24" y="403"/>
                  </a:cubicBezTo>
                  <a:cubicBezTo>
                    <a:pt x="24" y="498"/>
                    <a:pt x="36" y="582"/>
                    <a:pt x="36" y="665"/>
                  </a:cubicBezTo>
                  <a:cubicBezTo>
                    <a:pt x="48" y="844"/>
                    <a:pt x="48" y="1022"/>
                    <a:pt x="72" y="1201"/>
                  </a:cubicBezTo>
                  <a:cubicBezTo>
                    <a:pt x="72" y="1284"/>
                    <a:pt x="84" y="1356"/>
                    <a:pt x="84" y="1451"/>
                  </a:cubicBezTo>
                  <a:cubicBezTo>
                    <a:pt x="95" y="1522"/>
                    <a:pt x="95" y="1618"/>
                    <a:pt x="107" y="1689"/>
                  </a:cubicBezTo>
                  <a:cubicBezTo>
                    <a:pt x="131" y="1749"/>
                    <a:pt x="131" y="1808"/>
                    <a:pt x="143" y="1868"/>
                  </a:cubicBezTo>
                  <a:cubicBezTo>
                    <a:pt x="143" y="1891"/>
                    <a:pt x="155" y="1927"/>
                    <a:pt x="155" y="1951"/>
                  </a:cubicBezTo>
                  <a:cubicBezTo>
                    <a:pt x="167" y="2058"/>
                    <a:pt x="203" y="2153"/>
                    <a:pt x="215" y="2249"/>
                  </a:cubicBezTo>
                  <a:cubicBezTo>
                    <a:pt x="226" y="2344"/>
                    <a:pt x="262" y="2427"/>
                    <a:pt x="286" y="2522"/>
                  </a:cubicBezTo>
                  <a:cubicBezTo>
                    <a:pt x="334" y="2701"/>
                    <a:pt x="393" y="2880"/>
                    <a:pt x="453" y="3046"/>
                  </a:cubicBezTo>
                  <a:cubicBezTo>
                    <a:pt x="548" y="3261"/>
                    <a:pt x="667" y="3487"/>
                    <a:pt x="810" y="3677"/>
                  </a:cubicBezTo>
                  <a:lnTo>
                    <a:pt x="988" y="3904"/>
                  </a:lnTo>
                  <a:cubicBezTo>
                    <a:pt x="1108" y="4058"/>
                    <a:pt x="1238" y="4189"/>
                    <a:pt x="1358" y="4332"/>
                  </a:cubicBezTo>
                  <a:cubicBezTo>
                    <a:pt x="1405" y="4392"/>
                    <a:pt x="1465" y="4439"/>
                    <a:pt x="1512" y="4499"/>
                  </a:cubicBezTo>
                  <a:lnTo>
                    <a:pt x="1703" y="4689"/>
                  </a:lnTo>
                  <a:cubicBezTo>
                    <a:pt x="1774" y="4773"/>
                    <a:pt x="1870" y="4844"/>
                    <a:pt x="1941" y="4916"/>
                  </a:cubicBezTo>
                  <a:cubicBezTo>
                    <a:pt x="2000" y="4975"/>
                    <a:pt x="2072" y="5023"/>
                    <a:pt x="2131" y="5082"/>
                  </a:cubicBezTo>
                  <a:cubicBezTo>
                    <a:pt x="2274" y="5189"/>
                    <a:pt x="2393" y="5285"/>
                    <a:pt x="2524" y="5392"/>
                  </a:cubicBezTo>
                  <a:cubicBezTo>
                    <a:pt x="2667" y="5511"/>
                    <a:pt x="2822" y="5630"/>
                    <a:pt x="2953" y="5749"/>
                  </a:cubicBezTo>
                  <a:cubicBezTo>
                    <a:pt x="3084" y="5868"/>
                    <a:pt x="3227" y="5999"/>
                    <a:pt x="3358" y="6118"/>
                  </a:cubicBezTo>
                  <a:cubicBezTo>
                    <a:pt x="3417" y="6178"/>
                    <a:pt x="3477" y="6225"/>
                    <a:pt x="3536" y="6285"/>
                  </a:cubicBezTo>
                  <a:lnTo>
                    <a:pt x="3715" y="6463"/>
                  </a:lnTo>
                  <a:cubicBezTo>
                    <a:pt x="3846" y="6594"/>
                    <a:pt x="3965" y="6737"/>
                    <a:pt x="4096" y="6868"/>
                  </a:cubicBezTo>
                  <a:cubicBezTo>
                    <a:pt x="4215" y="6987"/>
                    <a:pt x="4334" y="7106"/>
                    <a:pt x="4441" y="7237"/>
                  </a:cubicBezTo>
                  <a:cubicBezTo>
                    <a:pt x="4560" y="7368"/>
                    <a:pt x="4679" y="7523"/>
                    <a:pt x="4798" y="7654"/>
                  </a:cubicBezTo>
                  <a:cubicBezTo>
                    <a:pt x="4846" y="7702"/>
                    <a:pt x="4870" y="7749"/>
                    <a:pt x="4918" y="7809"/>
                  </a:cubicBezTo>
                  <a:cubicBezTo>
                    <a:pt x="4929" y="7845"/>
                    <a:pt x="4953" y="7880"/>
                    <a:pt x="4965" y="7904"/>
                  </a:cubicBezTo>
                  <a:cubicBezTo>
                    <a:pt x="4989" y="7999"/>
                    <a:pt x="5048" y="8071"/>
                    <a:pt x="5108" y="8142"/>
                  </a:cubicBezTo>
                  <a:cubicBezTo>
                    <a:pt x="5156" y="8190"/>
                    <a:pt x="5203" y="8226"/>
                    <a:pt x="5263" y="8249"/>
                  </a:cubicBezTo>
                  <a:lnTo>
                    <a:pt x="5263" y="8297"/>
                  </a:lnTo>
                  <a:lnTo>
                    <a:pt x="5346" y="8785"/>
                  </a:lnTo>
                  <a:cubicBezTo>
                    <a:pt x="5429" y="9095"/>
                    <a:pt x="5501" y="9392"/>
                    <a:pt x="5620" y="9690"/>
                  </a:cubicBezTo>
                  <a:cubicBezTo>
                    <a:pt x="5644" y="9785"/>
                    <a:pt x="5691" y="9857"/>
                    <a:pt x="5739" y="9952"/>
                  </a:cubicBezTo>
                  <a:cubicBezTo>
                    <a:pt x="5787" y="10023"/>
                    <a:pt x="5810" y="10095"/>
                    <a:pt x="5858" y="10190"/>
                  </a:cubicBezTo>
                  <a:cubicBezTo>
                    <a:pt x="5930" y="10333"/>
                    <a:pt x="6037" y="10464"/>
                    <a:pt x="6120" y="10619"/>
                  </a:cubicBezTo>
                  <a:cubicBezTo>
                    <a:pt x="6299" y="10881"/>
                    <a:pt x="6513" y="11143"/>
                    <a:pt x="6739" y="11381"/>
                  </a:cubicBezTo>
                  <a:cubicBezTo>
                    <a:pt x="6953" y="11619"/>
                    <a:pt x="7168" y="11857"/>
                    <a:pt x="7370" y="12095"/>
                  </a:cubicBezTo>
                  <a:cubicBezTo>
                    <a:pt x="7406" y="12119"/>
                    <a:pt x="7418" y="12155"/>
                    <a:pt x="7442" y="12178"/>
                  </a:cubicBezTo>
                  <a:cubicBezTo>
                    <a:pt x="7465" y="12214"/>
                    <a:pt x="7489" y="12238"/>
                    <a:pt x="7501" y="12274"/>
                  </a:cubicBezTo>
                  <a:cubicBezTo>
                    <a:pt x="7501" y="12286"/>
                    <a:pt x="7525" y="12298"/>
                    <a:pt x="7525" y="12298"/>
                  </a:cubicBezTo>
                  <a:cubicBezTo>
                    <a:pt x="7537" y="12357"/>
                    <a:pt x="7585" y="12405"/>
                    <a:pt x="7644" y="12405"/>
                  </a:cubicBezTo>
                  <a:cubicBezTo>
                    <a:pt x="7644" y="12417"/>
                    <a:pt x="7656" y="12428"/>
                    <a:pt x="7656" y="12452"/>
                  </a:cubicBezTo>
                  <a:cubicBezTo>
                    <a:pt x="7715" y="12631"/>
                    <a:pt x="7775" y="12809"/>
                    <a:pt x="7846" y="12988"/>
                  </a:cubicBezTo>
                  <a:cubicBezTo>
                    <a:pt x="7918" y="13167"/>
                    <a:pt x="8001" y="13345"/>
                    <a:pt x="8061" y="13536"/>
                  </a:cubicBezTo>
                  <a:cubicBezTo>
                    <a:pt x="8132" y="13714"/>
                    <a:pt x="8192" y="13905"/>
                    <a:pt x="8263" y="14083"/>
                  </a:cubicBezTo>
                  <a:cubicBezTo>
                    <a:pt x="8299" y="14179"/>
                    <a:pt x="8335" y="14262"/>
                    <a:pt x="8370" y="14357"/>
                  </a:cubicBezTo>
                  <a:cubicBezTo>
                    <a:pt x="8382" y="14393"/>
                    <a:pt x="8418" y="14453"/>
                    <a:pt x="8430" y="14500"/>
                  </a:cubicBezTo>
                  <a:cubicBezTo>
                    <a:pt x="8370" y="14429"/>
                    <a:pt x="8311" y="14357"/>
                    <a:pt x="8263" y="14298"/>
                  </a:cubicBezTo>
                  <a:cubicBezTo>
                    <a:pt x="8120" y="14095"/>
                    <a:pt x="7954" y="13917"/>
                    <a:pt x="7787" y="13738"/>
                  </a:cubicBezTo>
                  <a:cubicBezTo>
                    <a:pt x="7715" y="13655"/>
                    <a:pt x="7620" y="13583"/>
                    <a:pt x="7537" y="13488"/>
                  </a:cubicBezTo>
                  <a:cubicBezTo>
                    <a:pt x="7442" y="13405"/>
                    <a:pt x="7358" y="13321"/>
                    <a:pt x="7263" y="13250"/>
                  </a:cubicBezTo>
                  <a:cubicBezTo>
                    <a:pt x="7073" y="13083"/>
                    <a:pt x="6894" y="12929"/>
                    <a:pt x="6692" y="12774"/>
                  </a:cubicBezTo>
                  <a:cubicBezTo>
                    <a:pt x="6657" y="12762"/>
                    <a:pt x="6645" y="12751"/>
                    <a:pt x="6613" y="12719"/>
                  </a:cubicBezTo>
                  <a:lnTo>
                    <a:pt x="6613" y="12719"/>
                  </a:lnTo>
                  <a:cubicBezTo>
                    <a:pt x="6619" y="12721"/>
                    <a:pt x="6625" y="12724"/>
                    <a:pt x="6632" y="12726"/>
                  </a:cubicBezTo>
                  <a:cubicBezTo>
                    <a:pt x="6632" y="12714"/>
                    <a:pt x="6608" y="12714"/>
                    <a:pt x="6608" y="12714"/>
                  </a:cubicBezTo>
                  <a:lnTo>
                    <a:pt x="6608" y="12714"/>
                  </a:lnTo>
                  <a:cubicBezTo>
                    <a:pt x="6610" y="12716"/>
                    <a:pt x="6611" y="12717"/>
                    <a:pt x="6613" y="12719"/>
                  </a:cubicBezTo>
                  <a:lnTo>
                    <a:pt x="6613" y="12719"/>
                  </a:lnTo>
                  <a:cubicBezTo>
                    <a:pt x="6591" y="12709"/>
                    <a:pt x="6577" y="12700"/>
                    <a:pt x="6549" y="12690"/>
                  </a:cubicBezTo>
                  <a:lnTo>
                    <a:pt x="6537" y="12690"/>
                  </a:lnTo>
                  <a:cubicBezTo>
                    <a:pt x="6430" y="12607"/>
                    <a:pt x="6334" y="12536"/>
                    <a:pt x="6215" y="12464"/>
                  </a:cubicBezTo>
                  <a:cubicBezTo>
                    <a:pt x="6096" y="12393"/>
                    <a:pt x="5989" y="12309"/>
                    <a:pt x="5870" y="12238"/>
                  </a:cubicBezTo>
                  <a:cubicBezTo>
                    <a:pt x="5822" y="12214"/>
                    <a:pt x="5763" y="12178"/>
                    <a:pt x="5715" y="12155"/>
                  </a:cubicBezTo>
                  <a:cubicBezTo>
                    <a:pt x="5596" y="12095"/>
                    <a:pt x="5477" y="12036"/>
                    <a:pt x="5346" y="11988"/>
                  </a:cubicBezTo>
                  <a:cubicBezTo>
                    <a:pt x="5287" y="11976"/>
                    <a:pt x="5227" y="11940"/>
                    <a:pt x="5168" y="11928"/>
                  </a:cubicBezTo>
                  <a:cubicBezTo>
                    <a:pt x="5144" y="11917"/>
                    <a:pt x="5096" y="11917"/>
                    <a:pt x="5060" y="11893"/>
                  </a:cubicBezTo>
                  <a:cubicBezTo>
                    <a:pt x="5037" y="11893"/>
                    <a:pt x="5025" y="11881"/>
                    <a:pt x="4989" y="11881"/>
                  </a:cubicBezTo>
                  <a:cubicBezTo>
                    <a:pt x="4870" y="11857"/>
                    <a:pt x="4751" y="11833"/>
                    <a:pt x="4632" y="11821"/>
                  </a:cubicBezTo>
                  <a:lnTo>
                    <a:pt x="4572" y="11821"/>
                  </a:lnTo>
                  <a:cubicBezTo>
                    <a:pt x="4429" y="11809"/>
                    <a:pt x="4286" y="11797"/>
                    <a:pt x="4144" y="11797"/>
                  </a:cubicBezTo>
                  <a:cubicBezTo>
                    <a:pt x="4025" y="11797"/>
                    <a:pt x="3917" y="11774"/>
                    <a:pt x="3798" y="11774"/>
                  </a:cubicBezTo>
                  <a:cubicBezTo>
                    <a:pt x="3667" y="11774"/>
                    <a:pt x="3548" y="11774"/>
                    <a:pt x="3417" y="11797"/>
                  </a:cubicBezTo>
                  <a:cubicBezTo>
                    <a:pt x="3179" y="11809"/>
                    <a:pt x="2941" y="11857"/>
                    <a:pt x="2703" y="11893"/>
                  </a:cubicBezTo>
                  <a:cubicBezTo>
                    <a:pt x="2465" y="11940"/>
                    <a:pt x="2239" y="12012"/>
                    <a:pt x="2000" y="12071"/>
                  </a:cubicBezTo>
                  <a:cubicBezTo>
                    <a:pt x="1881" y="12107"/>
                    <a:pt x="1774" y="12131"/>
                    <a:pt x="1655" y="12167"/>
                  </a:cubicBezTo>
                  <a:cubicBezTo>
                    <a:pt x="1536" y="12190"/>
                    <a:pt x="1429" y="12238"/>
                    <a:pt x="1310" y="12274"/>
                  </a:cubicBezTo>
                  <a:cubicBezTo>
                    <a:pt x="1286" y="12286"/>
                    <a:pt x="1238" y="12286"/>
                    <a:pt x="1215" y="12298"/>
                  </a:cubicBezTo>
                  <a:cubicBezTo>
                    <a:pt x="1155" y="12309"/>
                    <a:pt x="1096" y="12333"/>
                    <a:pt x="1048" y="12369"/>
                  </a:cubicBezTo>
                  <a:cubicBezTo>
                    <a:pt x="1000" y="12428"/>
                    <a:pt x="1000" y="12488"/>
                    <a:pt x="1036" y="12548"/>
                  </a:cubicBezTo>
                  <a:cubicBezTo>
                    <a:pt x="1060" y="12607"/>
                    <a:pt x="1131" y="12655"/>
                    <a:pt x="1191" y="12690"/>
                  </a:cubicBezTo>
                  <a:cubicBezTo>
                    <a:pt x="1238" y="12702"/>
                    <a:pt x="1274" y="12726"/>
                    <a:pt x="1310" y="12750"/>
                  </a:cubicBezTo>
                  <a:lnTo>
                    <a:pt x="1489" y="12833"/>
                  </a:lnTo>
                  <a:lnTo>
                    <a:pt x="1512" y="12833"/>
                  </a:lnTo>
                  <a:lnTo>
                    <a:pt x="2131" y="13190"/>
                  </a:lnTo>
                  <a:cubicBezTo>
                    <a:pt x="2298" y="13286"/>
                    <a:pt x="2441" y="13369"/>
                    <a:pt x="2608" y="13441"/>
                  </a:cubicBezTo>
                  <a:cubicBezTo>
                    <a:pt x="2667" y="13476"/>
                    <a:pt x="2739" y="13500"/>
                    <a:pt x="2798" y="13536"/>
                  </a:cubicBezTo>
                  <a:cubicBezTo>
                    <a:pt x="2858" y="13560"/>
                    <a:pt x="2917" y="13583"/>
                    <a:pt x="2977" y="13607"/>
                  </a:cubicBezTo>
                  <a:cubicBezTo>
                    <a:pt x="3084" y="13655"/>
                    <a:pt x="3203" y="13702"/>
                    <a:pt x="3322" y="13738"/>
                  </a:cubicBezTo>
                  <a:cubicBezTo>
                    <a:pt x="3429" y="13786"/>
                    <a:pt x="3548" y="13822"/>
                    <a:pt x="3667" y="13857"/>
                  </a:cubicBezTo>
                  <a:cubicBezTo>
                    <a:pt x="3798" y="13905"/>
                    <a:pt x="3917" y="13941"/>
                    <a:pt x="4048" y="13964"/>
                  </a:cubicBezTo>
                  <a:cubicBezTo>
                    <a:pt x="4167" y="14000"/>
                    <a:pt x="4286" y="14024"/>
                    <a:pt x="4429" y="14060"/>
                  </a:cubicBezTo>
                  <a:cubicBezTo>
                    <a:pt x="4548" y="14083"/>
                    <a:pt x="4644" y="14095"/>
                    <a:pt x="4763" y="14131"/>
                  </a:cubicBezTo>
                  <a:cubicBezTo>
                    <a:pt x="5001" y="14179"/>
                    <a:pt x="5227" y="14238"/>
                    <a:pt x="5453" y="14298"/>
                  </a:cubicBezTo>
                  <a:cubicBezTo>
                    <a:pt x="5584" y="14322"/>
                    <a:pt x="5715" y="14369"/>
                    <a:pt x="5858" y="14417"/>
                  </a:cubicBezTo>
                  <a:cubicBezTo>
                    <a:pt x="6096" y="14488"/>
                    <a:pt x="6311" y="14548"/>
                    <a:pt x="6549" y="14607"/>
                  </a:cubicBezTo>
                  <a:cubicBezTo>
                    <a:pt x="6787" y="14667"/>
                    <a:pt x="7013" y="14714"/>
                    <a:pt x="7251" y="14774"/>
                  </a:cubicBezTo>
                  <a:cubicBezTo>
                    <a:pt x="7346" y="14798"/>
                    <a:pt x="7418" y="14810"/>
                    <a:pt x="7489" y="14845"/>
                  </a:cubicBezTo>
                  <a:cubicBezTo>
                    <a:pt x="7573" y="14869"/>
                    <a:pt x="7656" y="14893"/>
                    <a:pt x="7751" y="14917"/>
                  </a:cubicBezTo>
                  <a:cubicBezTo>
                    <a:pt x="7835" y="14953"/>
                    <a:pt x="7906" y="14964"/>
                    <a:pt x="8001" y="14988"/>
                  </a:cubicBezTo>
                  <a:cubicBezTo>
                    <a:pt x="8085" y="15024"/>
                    <a:pt x="8168" y="15048"/>
                    <a:pt x="8239" y="15084"/>
                  </a:cubicBezTo>
                  <a:cubicBezTo>
                    <a:pt x="8311" y="15107"/>
                    <a:pt x="8406" y="15155"/>
                    <a:pt x="8477" y="15191"/>
                  </a:cubicBezTo>
                  <a:cubicBezTo>
                    <a:pt x="8525" y="15215"/>
                    <a:pt x="8549" y="15226"/>
                    <a:pt x="8597" y="15262"/>
                  </a:cubicBezTo>
                  <a:cubicBezTo>
                    <a:pt x="8644" y="15310"/>
                    <a:pt x="8704" y="15334"/>
                    <a:pt x="8739" y="15381"/>
                  </a:cubicBezTo>
                  <a:lnTo>
                    <a:pt x="8787" y="15429"/>
                  </a:lnTo>
                  <a:cubicBezTo>
                    <a:pt x="8787" y="15441"/>
                    <a:pt x="8799" y="15453"/>
                    <a:pt x="8823" y="15453"/>
                  </a:cubicBezTo>
                  <a:cubicBezTo>
                    <a:pt x="8858" y="15607"/>
                    <a:pt x="8918" y="15738"/>
                    <a:pt x="8966" y="15881"/>
                  </a:cubicBezTo>
                  <a:cubicBezTo>
                    <a:pt x="9073" y="16179"/>
                    <a:pt x="9180" y="16500"/>
                    <a:pt x="9275" y="16798"/>
                  </a:cubicBezTo>
                  <a:cubicBezTo>
                    <a:pt x="9239" y="16893"/>
                    <a:pt x="9204" y="17012"/>
                    <a:pt x="9156" y="17120"/>
                  </a:cubicBezTo>
                  <a:cubicBezTo>
                    <a:pt x="9097" y="17298"/>
                    <a:pt x="9037" y="17477"/>
                    <a:pt x="9013" y="17667"/>
                  </a:cubicBezTo>
                  <a:cubicBezTo>
                    <a:pt x="8966" y="17846"/>
                    <a:pt x="8942" y="18024"/>
                    <a:pt x="8906" y="18203"/>
                  </a:cubicBezTo>
                  <a:cubicBezTo>
                    <a:pt x="8882" y="18382"/>
                    <a:pt x="8847" y="18584"/>
                    <a:pt x="8823" y="18763"/>
                  </a:cubicBezTo>
                  <a:cubicBezTo>
                    <a:pt x="8823" y="18774"/>
                    <a:pt x="8823" y="18786"/>
                    <a:pt x="8799" y="18798"/>
                  </a:cubicBezTo>
                  <a:lnTo>
                    <a:pt x="8644" y="18644"/>
                  </a:lnTo>
                  <a:cubicBezTo>
                    <a:pt x="8525" y="18501"/>
                    <a:pt x="8406" y="18358"/>
                    <a:pt x="8287" y="18227"/>
                  </a:cubicBezTo>
                  <a:cubicBezTo>
                    <a:pt x="8168" y="18084"/>
                    <a:pt x="8025" y="17953"/>
                    <a:pt x="7906" y="17822"/>
                  </a:cubicBezTo>
                  <a:cubicBezTo>
                    <a:pt x="7846" y="17751"/>
                    <a:pt x="7787" y="17691"/>
                    <a:pt x="7727" y="17608"/>
                  </a:cubicBezTo>
                  <a:cubicBezTo>
                    <a:pt x="7668" y="17536"/>
                    <a:pt x="7608" y="17477"/>
                    <a:pt x="7549" y="17405"/>
                  </a:cubicBezTo>
                  <a:cubicBezTo>
                    <a:pt x="7489" y="17346"/>
                    <a:pt x="7418" y="17274"/>
                    <a:pt x="7346" y="17215"/>
                  </a:cubicBezTo>
                  <a:cubicBezTo>
                    <a:pt x="7275" y="17155"/>
                    <a:pt x="7192" y="17108"/>
                    <a:pt x="7120" y="17048"/>
                  </a:cubicBezTo>
                  <a:cubicBezTo>
                    <a:pt x="6977" y="16929"/>
                    <a:pt x="6823" y="16810"/>
                    <a:pt x="6680" y="16703"/>
                  </a:cubicBezTo>
                  <a:cubicBezTo>
                    <a:pt x="6525" y="16584"/>
                    <a:pt x="6382" y="16500"/>
                    <a:pt x="6215" y="16405"/>
                  </a:cubicBezTo>
                  <a:cubicBezTo>
                    <a:pt x="6049" y="16322"/>
                    <a:pt x="5882" y="16227"/>
                    <a:pt x="5703" y="16155"/>
                  </a:cubicBezTo>
                  <a:cubicBezTo>
                    <a:pt x="5549" y="16084"/>
                    <a:pt x="5370" y="16024"/>
                    <a:pt x="5203" y="15965"/>
                  </a:cubicBezTo>
                  <a:cubicBezTo>
                    <a:pt x="5037" y="15905"/>
                    <a:pt x="4870" y="15846"/>
                    <a:pt x="4691" y="15798"/>
                  </a:cubicBezTo>
                  <a:cubicBezTo>
                    <a:pt x="4608" y="15762"/>
                    <a:pt x="4513" y="15750"/>
                    <a:pt x="4429" y="15738"/>
                  </a:cubicBezTo>
                  <a:cubicBezTo>
                    <a:pt x="4334" y="15726"/>
                    <a:pt x="4263" y="15703"/>
                    <a:pt x="4179" y="15691"/>
                  </a:cubicBezTo>
                  <a:cubicBezTo>
                    <a:pt x="4096" y="15691"/>
                    <a:pt x="4013" y="15691"/>
                    <a:pt x="3941" y="15703"/>
                  </a:cubicBezTo>
                  <a:cubicBezTo>
                    <a:pt x="3905" y="15703"/>
                    <a:pt x="3858" y="15726"/>
                    <a:pt x="3834" y="15726"/>
                  </a:cubicBezTo>
                  <a:cubicBezTo>
                    <a:pt x="3775" y="15738"/>
                    <a:pt x="3715" y="15762"/>
                    <a:pt x="3667" y="15822"/>
                  </a:cubicBezTo>
                  <a:cubicBezTo>
                    <a:pt x="3620" y="15869"/>
                    <a:pt x="3608" y="15941"/>
                    <a:pt x="3620" y="16000"/>
                  </a:cubicBezTo>
                  <a:cubicBezTo>
                    <a:pt x="3655" y="16060"/>
                    <a:pt x="3703" y="16107"/>
                    <a:pt x="3763" y="16119"/>
                  </a:cubicBezTo>
                  <a:lnTo>
                    <a:pt x="3810" y="16119"/>
                  </a:lnTo>
                  <a:cubicBezTo>
                    <a:pt x="3834" y="16143"/>
                    <a:pt x="3846" y="16143"/>
                    <a:pt x="3858" y="16143"/>
                  </a:cubicBezTo>
                  <a:lnTo>
                    <a:pt x="3870" y="16143"/>
                  </a:lnTo>
                  <a:cubicBezTo>
                    <a:pt x="3894" y="16143"/>
                    <a:pt x="3905" y="16143"/>
                    <a:pt x="3929" y="16119"/>
                  </a:cubicBezTo>
                  <a:lnTo>
                    <a:pt x="3953" y="16119"/>
                  </a:lnTo>
                  <a:cubicBezTo>
                    <a:pt x="3977" y="16119"/>
                    <a:pt x="3989" y="16107"/>
                    <a:pt x="4025" y="16107"/>
                  </a:cubicBezTo>
                  <a:lnTo>
                    <a:pt x="4060" y="16107"/>
                  </a:lnTo>
                  <a:cubicBezTo>
                    <a:pt x="4072" y="16119"/>
                    <a:pt x="4072" y="16143"/>
                    <a:pt x="4084" y="16155"/>
                  </a:cubicBezTo>
                  <a:cubicBezTo>
                    <a:pt x="4132" y="16238"/>
                    <a:pt x="4191" y="16322"/>
                    <a:pt x="4275" y="16381"/>
                  </a:cubicBezTo>
                  <a:cubicBezTo>
                    <a:pt x="4358" y="16441"/>
                    <a:pt x="4406" y="16477"/>
                    <a:pt x="4489" y="16536"/>
                  </a:cubicBezTo>
                  <a:cubicBezTo>
                    <a:pt x="4572" y="16619"/>
                    <a:pt x="4667" y="16679"/>
                    <a:pt x="4751" y="16739"/>
                  </a:cubicBezTo>
                  <a:cubicBezTo>
                    <a:pt x="4822" y="16798"/>
                    <a:pt x="4906" y="16834"/>
                    <a:pt x="4977" y="16893"/>
                  </a:cubicBezTo>
                  <a:cubicBezTo>
                    <a:pt x="5001" y="16929"/>
                    <a:pt x="5048" y="16953"/>
                    <a:pt x="5084" y="16977"/>
                  </a:cubicBezTo>
                  <a:cubicBezTo>
                    <a:pt x="5144" y="17012"/>
                    <a:pt x="5191" y="17060"/>
                    <a:pt x="5251" y="17096"/>
                  </a:cubicBezTo>
                  <a:cubicBezTo>
                    <a:pt x="5299" y="17131"/>
                    <a:pt x="5358" y="17191"/>
                    <a:pt x="5429" y="17239"/>
                  </a:cubicBezTo>
                  <a:cubicBezTo>
                    <a:pt x="5525" y="17322"/>
                    <a:pt x="5644" y="17429"/>
                    <a:pt x="5751" y="17524"/>
                  </a:cubicBezTo>
                  <a:cubicBezTo>
                    <a:pt x="5858" y="17608"/>
                    <a:pt x="5977" y="17703"/>
                    <a:pt x="6084" y="17786"/>
                  </a:cubicBezTo>
                  <a:cubicBezTo>
                    <a:pt x="6144" y="17834"/>
                    <a:pt x="6180" y="17882"/>
                    <a:pt x="6239" y="17929"/>
                  </a:cubicBezTo>
                  <a:cubicBezTo>
                    <a:pt x="6299" y="17965"/>
                    <a:pt x="6346" y="18012"/>
                    <a:pt x="6406" y="18072"/>
                  </a:cubicBezTo>
                  <a:lnTo>
                    <a:pt x="6501" y="18167"/>
                  </a:lnTo>
                  <a:cubicBezTo>
                    <a:pt x="6525" y="18191"/>
                    <a:pt x="6561" y="18239"/>
                    <a:pt x="6584" y="18263"/>
                  </a:cubicBezTo>
                  <a:cubicBezTo>
                    <a:pt x="6656" y="18370"/>
                    <a:pt x="6739" y="18465"/>
                    <a:pt x="6811" y="18560"/>
                  </a:cubicBezTo>
                  <a:cubicBezTo>
                    <a:pt x="6882" y="18667"/>
                    <a:pt x="6953" y="18774"/>
                    <a:pt x="7037" y="18894"/>
                  </a:cubicBezTo>
                  <a:cubicBezTo>
                    <a:pt x="7120" y="19013"/>
                    <a:pt x="7192" y="19144"/>
                    <a:pt x="7287" y="19263"/>
                  </a:cubicBezTo>
                  <a:cubicBezTo>
                    <a:pt x="7370" y="19394"/>
                    <a:pt x="7477" y="19513"/>
                    <a:pt x="7573" y="19656"/>
                  </a:cubicBezTo>
                  <a:lnTo>
                    <a:pt x="7835" y="20013"/>
                  </a:lnTo>
                  <a:cubicBezTo>
                    <a:pt x="7930" y="20132"/>
                    <a:pt x="8001" y="20251"/>
                    <a:pt x="8073" y="20370"/>
                  </a:cubicBezTo>
                  <a:cubicBezTo>
                    <a:pt x="8120" y="20453"/>
                    <a:pt x="8180" y="20549"/>
                    <a:pt x="8227" y="20632"/>
                  </a:cubicBezTo>
                  <a:cubicBezTo>
                    <a:pt x="8263" y="20727"/>
                    <a:pt x="8323" y="20810"/>
                    <a:pt x="8370" y="20918"/>
                  </a:cubicBezTo>
                  <a:cubicBezTo>
                    <a:pt x="8430" y="21025"/>
                    <a:pt x="8477" y="21120"/>
                    <a:pt x="8537" y="21227"/>
                  </a:cubicBezTo>
                  <a:lnTo>
                    <a:pt x="8537" y="21465"/>
                  </a:lnTo>
                  <a:cubicBezTo>
                    <a:pt x="8537" y="21834"/>
                    <a:pt x="8549" y="22215"/>
                    <a:pt x="8585" y="22584"/>
                  </a:cubicBezTo>
                  <a:cubicBezTo>
                    <a:pt x="8608" y="22954"/>
                    <a:pt x="8656" y="23323"/>
                    <a:pt x="8728" y="23680"/>
                  </a:cubicBezTo>
                  <a:cubicBezTo>
                    <a:pt x="8799" y="24037"/>
                    <a:pt x="8906" y="24382"/>
                    <a:pt x="9001" y="24728"/>
                  </a:cubicBezTo>
                  <a:cubicBezTo>
                    <a:pt x="9001" y="24748"/>
                    <a:pt x="9010" y="24769"/>
                    <a:pt x="9013" y="24790"/>
                  </a:cubicBezTo>
                  <a:lnTo>
                    <a:pt x="9013" y="24790"/>
                  </a:lnTo>
                  <a:cubicBezTo>
                    <a:pt x="9012" y="24786"/>
                    <a:pt x="9009" y="24783"/>
                    <a:pt x="9001" y="24775"/>
                  </a:cubicBezTo>
                  <a:lnTo>
                    <a:pt x="9001" y="24775"/>
                  </a:lnTo>
                  <a:cubicBezTo>
                    <a:pt x="9001" y="24787"/>
                    <a:pt x="9001" y="24799"/>
                    <a:pt x="9013" y="24799"/>
                  </a:cubicBezTo>
                  <a:lnTo>
                    <a:pt x="9013" y="24811"/>
                  </a:lnTo>
                  <a:cubicBezTo>
                    <a:pt x="9013" y="24835"/>
                    <a:pt x="9025" y="24859"/>
                    <a:pt x="9025" y="24870"/>
                  </a:cubicBezTo>
                  <a:lnTo>
                    <a:pt x="9025" y="24859"/>
                  </a:lnTo>
                  <a:cubicBezTo>
                    <a:pt x="9120" y="25192"/>
                    <a:pt x="9216" y="25513"/>
                    <a:pt x="9335" y="25823"/>
                  </a:cubicBezTo>
                  <a:cubicBezTo>
                    <a:pt x="9478" y="26168"/>
                    <a:pt x="9620" y="26514"/>
                    <a:pt x="9751" y="26859"/>
                  </a:cubicBezTo>
                  <a:cubicBezTo>
                    <a:pt x="9811" y="27014"/>
                    <a:pt x="9894" y="27168"/>
                    <a:pt x="9966" y="27335"/>
                  </a:cubicBezTo>
                  <a:cubicBezTo>
                    <a:pt x="9990" y="27418"/>
                    <a:pt x="10037" y="27514"/>
                    <a:pt x="10073" y="27597"/>
                  </a:cubicBezTo>
                  <a:cubicBezTo>
                    <a:pt x="10097" y="27692"/>
                    <a:pt x="10132" y="27764"/>
                    <a:pt x="10144" y="27847"/>
                  </a:cubicBezTo>
                  <a:lnTo>
                    <a:pt x="10323" y="28609"/>
                  </a:lnTo>
                  <a:cubicBezTo>
                    <a:pt x="10347" y="28728"/>
                    <a:pt x="10371" y="28847"/>
                    <a:pt x="10394" y="28966"/>
                  </a:cubicBezTo>
                  <a:lnTo>
                    <a:pt x="10442" y="29145"/>
                  </a:lnTo>
                  <a:cubicBezTo>
                    <a:pt x="10454" y="29181"/>
                    <a:pt x="10454" y="29216"/>
                    <a:pt x="10466" y="29252"/>
                  </a:cubicBezTo>
                  <a:cubicBezTo>
                    <a:pt x="10454" y="29359"/>
                    <a:pt x="10442" y="29454"/>
                    <a:pt x="10442" y="29562"/>
                  </a:cubicBezTo>
                  <a:cubicBezTo>
                    <a:pt x="10406" y="29800"/>
                    <a:pt x="10382" y="30050"/>
                    <a:pt x="10371" y="30288"/>
                  </a:cubicBezTo>
                  <a:cubicBezTo>
                    <a:pt x="10275" y="30931"/>
                    <a:pt x="10156" y="31562"/>
                    <a:pt x="10013" y="32181"/>
                  </a:cubicBezTo>
                  <a:cubicBezTo>
                    <a:pt x="9966" y="32359"/>
                    <a:pt x="9906" y="32538"/>
                    <a:pt x="9847" y="32717"/>
                  </a:cubicBezTo>
                  <a:cubicBezTo>
                    <a:pt x="9728" y="33086"/>
                    <a:pt x="9632" y="33479"/>
                    <a:pt x="9537" y="33860"/>
                  </a:cubicBezTo>
                  <a:cubicBezTo>
                    <a:pt x="9478" y="34074"/>
                    <a:pt x="9430" y="34264"/>
                    <a:pt x="9370" y="34479"/>
                  </a:cubicBezTo>
                  <a:cubicBezTo>
                    <a:pt x="9311" y="34669"/>
                    <a:pt x="9251" y="34860"/>
                    <a:pt x="9192" y="35074"/>
                  </a:cubicBezTo>
                  <a:cubicBezTo>
                    <a:pt x="9132" y="35277"/>
                    <a:pt x="9061" y="35491"/>
                    <a:pt x="9001" y="35681"/>
                  </a:cubicBezTo>
                  <a:cubicBezTo>
                    <a:pt x="8942" y="35848"/>
                    <a:pt x="8882" y="36027"/>
                    <a:pt x="8823" y="36181"/>
                  </a:cubicBezTo>
                  <a:cubicBezTo>
                    <a:pt x="8823" y="36205"/>
                    <a:pt x="8799" y="36217"/>
                    <a:pt x="8799" y="36229"/>
                  </a:cubicBezTo>
                  <a:cubicBezTo>
                    <a:pt x="8704" y="36467"/>
                    <a:pt x="8597" y="36717"/>
                    <a:pt x="8501" y="36979"/>
                  </a:cubicBezTo>
                  <a:cubicBezTo>
                    <a:pt x="8501" y="36955"/>
                    <a:pt x="8489" y="36943"/>
                    <a:pt x="8477" y="36931"/>
                  </a:cubicBezTo>
                  <a:lnTo>
                    <a:pt x="8477" y="36777"/>
                  </a:lnTo>
                  <a:cubicBezTo>
                    <a:pt x="8477" y="36646"/>
                    <a:pt x="8466" y="36515"/>
                    <a:pt x="8466" y="36384"/>
                  </a:cubicBezTo>
                  <a:cubicBezTo>
                    <a:pt x="8477" y="36265"/>
                    <a:pt x="8501" y="36146"/>
                    <a:pt x="8525" y="36003"/>
                  </a:cubicBezTo>
                  <a:cubicBezTo>
                    <a:pt x="8549" y="35824"/>
                    <a:pt x="8597" y="35646"/>
                    <a:pt x="8620" y="35491"/>
                  </a:cubicBezTo>
                  <a:cubicBezTo>
                    <a:pt x="8668" y="35288"/>
                    <a:pt x="8716" y="35110"/>
                    <a:pt x="8763" y="34919"/>
                  </a:cubicBezTo>
                  <a:cubicBezTo>
                    <a:pt x="8835" y="34538"/>
                    <a:pt x="8870" y="34145"/>
                    <a:pt x="8918" y="33764"/>
                  </a:cubicBezTo>
                  <a:cubicBezTo>
                    <a:pt x="8954" y="33550"/>
                    <a:pt x="8966" y="33360"/>
                    <a:pt x="9001" y="33145"/>
                  </a:cubicBezTo>
                  <a:cubicBezTo>
                    <a:pt x="9025" y="32967"/>
                    <a:pt x="9037" y="32788"/>
                    <a:pt x="9073" y="32633"/>
                  </a:cubicBezTo>
                  <a:cubicBezTo>
                    <a:pt x="9097" y="32419"/>
                    <a:pt x="9120" y="32229"/>
                    <a:pt x="9132" y="32014"/>
                  </a:cubicBezTo>
                  <a:cubicBezTo>
                    <a:pt x="9144" y="31824"/>
                    <a:pt x="9144" y="31621"/>
                    <a:pt x="9156" y="31419"/>
                  </a:cubicBezTo>
                  <a:cubicBezTo>
                    <a:pt x="9156" y="31038"/>
                    <a:pt x="9156" y="30645"/>
                    <a:pt x="9144" y="30264"/>
                  </a:cubicBezTo>
                  <a:cubicBezTo>
                    <a:pt x="9144" y="30050"/>
                    <a:pt x="9132" y="29859"/>
                    <a:pt x="9120" y="29657"/>
                  </a:cubicBezTo>
                  <a:cubicBezTo>
                    <a:pt x="9097" y="29454"/>
                    <a:pt x="9085" y="29252"/>
                    <a:pt x="9073" y="29061"/>
                  </a:cubicBezTo>
                  <a:cubicBezTo>
                    <a:pt x="9061" y="28883"/>
                    <a:pt x="9037" y="28680"/>
                    <a:pt x="9025" y="28502"/>
                  </a:cubicBezTo>
                  <a:cubicBezTo>
                    <a:pt x="9013" y="28311"/>
                    <a:pt x="9001" y="28133"/>
                    <a:pt x="8978" y="27942"/>
                  </a:cubicBezTo>
                  <a:cubicBezTo>
                    <a:pt x="8966" y="27764"/>
                    <a:pt x="8942" y="27573"/>
                    <a:pt x="8906" y="27395"/>
                  </a:cubicBezTo>
                  <a:cubicBezTo>
                    <a:pt x="8882" y="27192"/>
                    <a:pt x="8847" y="26990"/>
                    <a:pt x="8823" y="26799"/>
                  </a:cubicBezTo>
                  <a:cubicBezTo>
                    <a:pt x="8787" y="26621"/>
                    <a:pt x="8739" y="26442"/>
                    <a:pt x="8704" y="26240"/>
                  </a:cubicBezTo>
                  <a:cubicBezTo>
                    <a:pt x="8656" y="26049"/>
                    <a:pt x="8620" y="25859"/>
                    <a:pt x="8585" y="25680"/>
                  </a:cubicBezTo>
                  <a:cubicBezTo>
                    <a:pt x="8489" y="25287"/>
                    <a:pt x="8370" y="24918"/>
                    <a:pt x="8251" y="24537"/>
                  </a:cubicBezTo>
                  <a:cubicBezTo>
                    <a:pt x="8204" y="24359"/>
                    <a:pt x="8144" y="24180"/>
                    <a:pt x="8085" y="24013"/>
                  </a:cubicBezTo>
                  <a:cubicBezTo>
                    <a:pt x="8025" y="23835"/>
                    <a:pt x="7954" y="23656"/>
                    <a:pt x="7894" y="23477"/>
                  </a:cubicBezTo>
                  <a:cubicBezTo>
                    <a:pt x="7763" y="23120"/>
                    <a:pt x="7644" y="22751"/>
                    <a:pt x="7537" y="22394"/>
                  </a:cubicBezTo>
                  <a:cubicBezTo>
                    <a:pt x="7477" y="22215"/>
                    <a:pt x="7430" y="22037"/>
                    <a:pt x="7370" y="21858"/>
                  </a:cubicBezTo>
                  <a:cubicBezTo>
                    <a:pt x="7311" y="21703"/>
                    <a:pt x="7275" y="21537"/>
                    <a:pt x="7180" y="21406"/>
                  </a:cubicBezTo>
                  <a:cubicBezTo>
                    <a:pt x="7156" y="21358"/>
                    <a:pt x="7108" y="21334"/>
                    <a:pt x="7049" y="21334"/>
                  </a:cubicBezTo>
                  <a:cubicBezTo>
                    <a:pt x="6989" y="21334"/>
                    <a:pt x="6942" y="21382"/>
                    <a:pt x="6930" y="21418"/>
                  </a:cubicBezTo>
                  <a:cubicBezTo>
                    <a:pt x="6918" y="21465"/>
                    <a:pt x="6930" y="21501"/>
                    <a:pt x="6930" y="21537"/>
                  </a:cubicBezTo>
                  <a:cubicBezTo>
                    <a:pt x="6930" y="21572"/>
                    <a:pt x="6942" y="21584"/>
                    <a:pt x="6942" y="21620"/>
                  </a:cubicBezTo>
                  <a:cubicBezTo>
                    <a:pt x="6953" y="21692"/>
                    <a:pt x="6953" y="21763"/>
                    <a:pt x="6977" y="21834"/>
                  </a:cubicBezTo>
                  <a:cubicBezTo>
                    <a:pt x="6977" y="21942"/>
                    <a:pt x="6989" y="22037"/>
                    <a:pt x="6989" y="22132"/>
                  </a:cubicBezTo>
                  <a:lnTo>
                    <a:pt x="6989" y="22358"/>
                  </a:lnTo>
                  <a:lnTo>
                    <a:pt x="6989" y="22608"/>
                  </a:lnTo>
                  <a:lnTo>
                    <a:pt x="6989" y="22668"/>
                  </a:lnTo>
                  <a:lnTo>
                    <a:pt x="6989" y="22846"/>
                  </a:lnTo>
                  <a:cubicBezTo>
                    <a:pt x="6989" y="22942"/>
                    <a:pt x="6989" y="23025"/>
                    <a:pt x="6977" y="23132"/>
                  </a:cubicBezTo>
                  <a:cubicBezTo>
                    <a:pt x="6977" y="23168"/>
                    <a:pt x="6977" y="23180"/>
                    <a:pt x="6953" y="23204"/>
                  </a:cubicBezTo>
                  <a:cubicBezTo>
                    <a:pt x="6953" y="23263"/>
                    <a:pt x="6942" y="23323"/>
                    <a:pt x="6942" y="23382"/>
                  </a:cubicBezTo>
                  <a:cubicBezTo>
                    <a:pt x="6930" y="23477"/>
                    <a:pt x="6930" y="23549"/>
                    <a:pt x="6918" y="23644"/>
                  </a:cubicBezTo>
                  <a:cubicBezTo>
                    <a:pt x="6882" y="23799"/>
                    <a:pt x="6870" y="23966"/>
                    <a:pt x="6834" y="24132"/>
                  </a:cubicBezTo>
                  <a:cubicBezTo>
                    <a:pt x="6811" y="24311"/>
                    <a:pt x="6775" y="24478"/>
                    <a:pt x="6763" y="24656"/>
                  </a:cubicBezTo>
                  <a:cubicBezTo>
                    <a:pt x="6739" y="24847"/>
                    <a:pt x="6715" y="25037"/>
                    <a:pt x="6692" y="25228"/>
                  </a:cubicBezTo>
                  <a:cubicBezTo>
                    <a:pt x="6656" y="25442"/>
                    <a:pt x="6644" y="25668"/>
                    <a:pt x="6620" y="25871"/>
                  </a:cubicBezTo>
                  <a:cubicBezTo>
                    <a:pt x="6584" y="26085"/>
                    <a:pt x="6572" y="26287"/>
                    <a:pt x="6561" y="26502"/>
                  </a:cubicBezTo>
                  <a:cubicBezTo>
                    <a:pt x="6561" y="26573"/>
                    <a:pt x="6537" y="26645"/>
                    <a:pt x="6537" y="26716"/>
                  </a:cubicBezTo>
                  <a:cubicBezTo>
                    <a:pt x="6537" y="26823"/>
                    <a:pt x="6525" y="26930"/>
                    <a:pt x="6525" y="27014"/>
                  </a:cubicBezTo>
                  <a:cubicBezTo>
                    <a:pt x="6525" y="27216"/>
                    <a:pt x="6513" y="27407"/>
                    <a:pt x="6513" y="27609"/>
                  </a:cubicBezTo>
                  <a:lnTo>
                    <a:pt x="6513" y="27930"/>
                  </a:lnTo>
                  <a:cubicBezTo>
                    <a:pt x="6513" y="28049"/>
                    <a:pt x="6525" y="28145"/>
                    <a:pt x="6525" y="28264"/>
                  </a:cubicBezTo>
                  <a:cubicBezTo>
                    <a:pt x="6525" y="28347"/>
                    <a:pt x="6537" y="28419"/>
                    <a:pt x="6537" y="28502"/>
                  </a:cubicBezTo>
                  <a:cubicBezTo>
                    <a:pt x="6537" y="28597"/>
                    <a:pt x="6561" y="28704"/>
                    <a:pt x="6561" y="28788"/>
                  </a:cubicBezTo>
                  <a:lnTo>
                    <a:pt x="6596" y="29145"/>
                  </a:lnTo>
                  <a:lnTo>
                    <a:pt x="6644" y="29419"/>
                  </a:lnTo>
                  <a:cubicBezTo>
                    <a:pt x="6680" y="29609"/>
                    <a:pt x="6703" y="29800"/>
                    <a:pt x="6751" y="29990"/>
                  </a:cubicBezTo>
                  <a:cubicBezTo>
                    <a:pt x="6799" y="30193"/>
                    <a:pt x="6823" y="30383"/>
                    <a:pt x="6870" y="30574"/>
                  </a:cubicBezTo>
                  <a:cubicBezTo>
                    <a:pt x="6918" y="30752"/>
                    <a:pt x="6942" y="30931"/>
                    <a:pt x="6989" y="31097"/>
                  </a:cubicBezTo>
                  <a:cubicBezTo>
                    <a:pt x="7049" y="31300"/>
                    <a:pt x="7096" y="31514"/>
                    <a:pt x="7156" y="31705"/>
                  </a:cubicBezTo>
                  <a:cubicBezTo>
                    <a:pt x="7192" y="31895"/>
                    <a:pt x="7251" y="32074"/>
                    <a:pt x="7311" y="32276"/>
                  </a:cubicBezTo>
                  <a:cubicBezTo>
                    <a:pt x="7418" y="32645"/>
                    <a:pt x="7513" y="33014"/>
                    <a:pt x="7596" y="33383"/>
                  </a:cubicBezTo>
                  <a:cubicBezTo>
                    <a:pt x="7692" y="33764"/>
                    <a:pt x="7763" y="34122"/>
                    <a:pt x="7846" y="34491"/>
                  </a:cubicBezTo>
                  <a:cubicBezTo>
                    <a:pt x="7930" y="34860"/>
                    <a:pt x="8013" y="35217"/>
                    <a:pt x="8073" y="35586"/>
                  </a:cubicBezTo>
                  <a:cubicBezTo>
                    <a:pt x="8085" y="35693"/>
                    <a:pt x="8108" y="35812"/>
                    <a:pt x="8120" y="35919"/>
                  </a:cubicBezTo>
                  <a:cubicBezTo>
                    <a:pt x="8132" y="36027"/>
                    <a:pt x="8132" y="36122"/>
                    <a:pt x="8132" y="36229"/>
                  </a:cubicBezTo>
                  <a:lnTo>
                    <a:pt x="8132" y="36396"/>
                  </a:lnTo>
                  <a:cubicBezTo>
                    <a:pt x="8120" y="36503"/>
                    <a:pt x="8108" y="36622"/>
                    <a:pt x="8085" y="36717"/>
                  </a:cubicBezTo>
                  <a:cubicBezTo>
                    <a:pt x="8061" y="36896"/>
                    <a:pt x="8013" y="37074"/>
                    <a:pt x="7966" y="37277"/>
                  </a:cubicBezTo>
                  <a:cubicBezTo>
                    <a:pt x="7906" y="37479"/>
                    <a:pt x="7870" y="37670"/>
                    <a:pt x="7811" y="37884"/>
                  </a:cubicBezTo>
                  <a:cubicBezTo>
                    <a:pt x="7775" y="37967"/>
                    <a:pt x="7727" y="38063"/>
                    <a:pt x="7704" y="38146"/>
                  </a:cubicBezTo>
                  <a:cubicBezTo>
                    <a:pt x="7692" y="38182"/>
                    <a:pt x="7692" y="38205"/>
                    <a:pt x="7668" y="38241"/>
                  </a:cubicBezTo>
                  <a:cubicBezTo>
                    <a:pt x="7656" y="38301"/>
                    <a:pt x="7632" y="38348"/>
                    <a:pt x="7608" y="38408"/>
                  </a:cubicBezTo>
                  <a:cubicBezTo>
                    <a:pt x="7585" y="38479"/>
                    <a:pt x="7549" y="38551"/>
                    <a:pt x="7525" y="38646"/>
                  </a:cubicBezTo>
                  <a:cubicBezTo>
                    <a:pt x="7489" y="38729"/>
                    <a:pt x="7454" y="38836"/>
                    <a:pt x="7418" y="38920"/>
                  </a:cubicBezTo>
                  <a:cubicBezTo>
                    <a:pt x="7370" y="39039"/>
                    <a:pt x="7334" y="39182"/>
                    <a:pt x="7299" y="39313"/>
                  </a:cubicBezTo>
                  <a:cubicBezTo>
                    <a:pt x="7251" y="39372"/>
                    <a:pt x="7215" y="39432"/>
                    <a:pt x="7168" y="39479"/>
                  </a:cubicBezTo>
                  <a:lnTo>
                    <a:pt x="6894" y="39837"/>
                  </a:lnTo>
                  <a:cubicBezTo>
                    <a:pt x="6834" y="39872"/>
                    <a:pt x="6763" y="39920"/>
                    <a:pt x="6703" y="39968"/>
                  </a:cubicBezTo>
                  <a:cubicBezTo>
                    <a:pt x="6620" y="40027"/>
                    <a:pt x="6537" y="40099"/>
                    <a:pt x="6465" y="40170"/>
                  </a:cubicBezTo>
                  <a:cubicBezTo>
                    <a:pt x="6394" y="40253"/>
                    <a:pt x="6322" y="40337"/>
                    <a:pt x="6239" y="40432"/>
                  </a:cubicBezTo>
                  <a:cubicBezTo>
                    <a:pt x="6168" y="40515"/>
                    <a:pt x="6108" y="40622"/>
                    <a:pt x="6049" y="40706"/>
                  </a:cubicBezTo>
                  <a:lnTo>
                    <a:pt x="5870" y="40980"/>
                  </a:lnTo>
                  <a:cubicBezTo>
                    <a:pt x="5810" y="41051"/>
                    <a:pt x="5763" y="41146"/>
                    <a:pt x="5703" y="41218"/>
                  </a:cubicBezTo>
                  <a:cubicBezTo>
                    <a:pt x="5370" y="41563"/>
                    <a:pt x="5025" y="41896"/>
                    <a:pt x="4667" y="42230"/>
                  </a:cubicBezTo>
                  <a:cubicBezTo>
                    <a:pt x="4560" y="42313"/>
                    <a:pt x="4453" y="42408"/>
                    <a:pt x="4370" y="42492"/>
                  </a:cubicBezTo>
                  <a:cubicBezTo>
                    <a:pt x="4394" y="42408"/>
                    <a:pt x="4429" y="42313"/>
                    <a:pt x="4441" y="42230"/>
                  </a:cubicBezTo>
                  <a:cubicBezTo>
                    <a:pt x="4453" y="42182"/>
                    <a:pt x="4489" y="42158"/>
                    <a:pt x="4501" y="42111"/>
                  </a:cubicBezTo>
                  <a:cubicBezTo>
                    <a:pt x="4501" y="42099"/>
                    <a:pt x="4512" y="42099"/>
                    <a:pt x="4513" y="42077"/>
                  </a:cubicBezTo>
                  <a:lnTo>
                    <a:pt x="4513" y="42077"/>
                  </a:lnTo>
                  <a:cubicBezTo>
                    <a:pt x="4553" y="42001"/>
                    <a:pt x="4576" y="41926"/>
                    <a:pt x="4620" y="41861"/>
                  </a:cubicBezTo>
                  <a:lnTo>
                    <a:pt x="4715" y="41682"/>
                  </a:lnTo>
                  <a:cubicBezTo>
                    <a:pt x="4751" y="41587"/>
                    <a:pt x="4787" y="41503"/>
                    <a:pt x="4810" y="41420"/>
                  </a:cubicBezTo>
                  <a:cubicBezTo>
                    <a:pt x="4846" y="41337"/>
                    <a:pt x="4894" y="41242"/>
                    <a:pt x="4918" y="41146"/>
                  </a:cubicBezTo>
                  <a:cubicBezTo>
                    <a:pt x="4953" y="41039"/>
                    <a:pt x="4989" y="40944"/>
                    <a:pt x="5025" y="40861"/>
                  </a:cubicBezTo>
                  <a:cubicBezTo>
                    <a:pt x="5048" y="40789"/>
                    <a:pt x="5084" y="40694"/>
                    <a:pt x="5096" y="40611"/>
                  </a:cubicBezTo>
                  <a:cubicBezTo>
                    <a:pt x="5156" y="40432"/>
                    <a:pt x="5203" y="40253"/>
                    <a:pt x="5263" y="40075"/>
                  </a:cubicBezTo>
                  <a:cubicBezTo>
                    <a:pt x="5287" y="39991"/>
                    <a:pt x="5310" y="39908"/>
                    <a:pt x="5322" y="39837"/>
                  </a:cubicBezTo>
                  <a:cubicBezTo>
                    <a:pt x="5346" y="39741"/>
                    <a:pt x="5370" y="39658"/>
                    <a:pt x="5394" y="39563"/>
                  </a:cubicBezTo>
                  <a:lnTo>
                    <a:pt x="5394" y="39575"/>
                  </a:lnTo>
                  <a:cubicBezTo>
                    <a:pt x="5429" y="39432"/>
                    <a:pt x="5465" y="39301"/>
                    <a:pt x="5501" y="39146"/>
                  </a:cubicBezTo>
                  <a:cubicBezTo>
                    <a:pt x="5501" y="39134"/>
                    <a:pt x="5513" y="39122"/>
                    <a:pt x="5513" y="39087"/>
                  </a:cubicBezTo>
                  <a:cubicBezTo>
                    <a:pt x="5608" y="38765"/>
                    <a:pt x="5680" y="38432"/>
                    <a:pt x="5763" y="38110"/>
                  </a:cubicBezTo>
                  <a:cubicBezTo>
                    <a:pt x="5787" y="38027"/>
                    <a:pt x="5799" y="37955"/>
                    <a:pt x="5822" y="37884"/>
                  </a:cubicBezTo>
                  <a:cubicBezTo>
                    <a:pt x="5846" y="37789"/>
                    <a:pt x="5870" y="37705"/>
                    <a:pt x="5882" y="37610"/>
                  </a:cubicBezTo>
                  <a:cubicBezTo>
                    <a:pt x="5906" y="37539"/>
                    <a:pt x="5918" y="37467"/>
                    <a:pt x="5930" y="37408"/>
                  </a:cubicBezTo>
                  <a:cubicBezTo>
                    <a:pt x="5941" y="37312"/>
                    <a:pt x="5965" y="37217"/>
                    <a:pt x="5977" y="37122"/>
                  </a:cubicBezTo>
                  <a:cubicBezTo>
                    <a:pt x="5989" y="37051"/>
                    <a:pt x="5989" y="36979"/>
                    <a:pt x="6001" y="36896"/>
                  </a:cubicBezTo>
                  <a:lnTo>
                    <a:pt x="6049" y="36634"/>
                  </a:lnTo>
                  <a:cubicBezTo>
                    <a:pt x="6061" y="36562"/>
                    <a:pt x="6061" y="36467"/>
                    <a:pt x="6084" y="36396"/>
                  </a:cubicBezTo>
                  <a:cubicBezTo>
                    <a:pt x="6096" y="36324"/>
                    <a:pt x="6096" y="36241"/>
                    <a:pt x="6108" y="36169"/>
                  </a:cubicBezTo>
                  <a:cubicBezTo>
                    <a:pt x="6120" y="36003"/>
                    <a:pt x="6156" y="35860"/>
                    <a:pt x="6168" y="35693"/>
                  </a:cubicBezTo>
                  <a:lnTo>
                    <a:pt x="6168" y="35681"/>
                  </a:lnTo>
                  <a:cubicBezTo>
                    <a:pt x="6203" y="35324"/>
                    <a:pt x="6239" y="34955"/>
                    <a:pt x="6263" y="34598"/>
                  </a:cubicBezTo>
                  <a:cubicBezTo>
                    <a:pt x="6263" y="34491"/>
                    <a:pt x="6275" y="34395"/>
                    <a:pt x="6275" y="34300"/>
                  </a:cubicBezTo>
                  <a:lnTo>
                    <a:pt x="6275" y="33967"/>
                  </a:lnTo>
                  <a:cubicBezTo>
                    <a:pt x="6275" y="33800"/>
                    <a:pt x="6275" y="33622"/>
                    <a:pt x="6263" y="33467"/>
                  </a:cubicBezTo>
                  <a:lnTo>
                    <a:pt x="6263" y="33431"/>
                  </a:lnTo>
                  <a:lnTo>
                    <a:pt x="6263" y="33348"/>
                  </a:lnTo>
                  <a:lnTo>
                    <a:pt x="6263" y="33145"/>
                  </a:lnTo>
                  <a:lnTo>
                    <a:pt x="6263" y="33026"/>
                  </a:lnTo>
                  <a:lnTo>
                    <a:pt x="6263" y="33002"/>
                  </a:lnTo>
                  <a:lnTo>
                    <a:pt x="6263" y="32991"/>
                  </a:lnTo>
                  <a:lnTo>
                    <a:pt x="6263" y="32490"/>
                  </a:lnTo>
                  <a:cubicBezTo>
                    <a:pt x="6263" y="32240"/>
                    <a:pt x="6239" y="31978"/>
                    <a:pt x="6239" y="31717"/>
                  </a:cubicBezTo>
                  <a:cubicBezTo>
                    <a:pt x="6239" y="31597"/>
                    <a:pt x="6227" y="31478"/>
                    <a:pt x="6215" y="31359"/>
                  </a:cubicBezTo>
                  <a:cubicBezTo>
                    <a:pt x="6215" y="31300"/>
                    <a:pt x="6215" y="31240"/>
                    <a:pt x="6203" y="31181"/>
                  </a:cubicBezTo>
                  <a:cubicBezTo>
                    <a:pt x="6203" y="31145"/>
                    <a:pt x="6180" y="31086"/>
                    <a:pt x="6180" y="31038"/>
                  </a:cubicBezTo>
                  <a:cubicBezTo>
                    <a:pt x="6168" y="30931"/>
                    <a:pt x="6156" y="30847"/>
                    <a:pt x="6144" y="30740"/>
                  </a:cubicBezTo>
                  <a:cubicBezTo>
                    <a:pt x="6120" y="30633"/>
                    <a:pt x="6108" y="30550"/>
                    <a:pt x="6084" y="30443"/>
                  </a:cubicBezTo>
                  <a:lnTo>
                    <a:pt x="5989" y="29954"/>
                  </a:lnTo>
                  <a:cubicBezTo>
                    <a:pt x="5930" y="29597"/>
                    <a:pt x="5858" y="29240"/>
                    <a:pt x="5799" y="28883"/>
                  </a:cubicBezTo>
                  <a:cubicBezTo>
                    <a:pt x="5799" y="28847"/>
                    <a:pt x="5787" y="28823"/>
                    <a:pt x="5787" y="28788"/>
                  </a:cubicBezTo>
                  <a:cubicBezTo>
                    <a:pt x="5763" y="28776"/>
                    <a:pt x="5763" y="28764"/>
                    <a:pt x="5751" y="28740"/>
                  </a:cubicBezTo>
                  <a:cubicBezTo>
                    <a:pt x="5727" y="28722"/>
                    <a:pt x="5697" y="28713"/>
                    <a:pt x="5671" y="28713"/>
                  </a:cubicBezTo>
                  <a:cubicBezTo>
                    <a:pt x="5644" y="28713"/>
                    <a:pt x="5620" y="28722"/>
                    <a:pt x="5608" y="28740"/>
                  </a:cubicBezTo>
                  <a:cubicBezTo>
                    <a:pt x="5572" y="28788"/>
                    <a:pt x="5549" y="28823"/>
                    <a:pt x="5525" y="28883"/>
                  </a:cubicBezTo>
                  <a:cubicBezTo>
                    <a:pt x="5513" y="28919"/>
                    <a:pt x="5489" y="28978"/>
                    <a:pt x="5465" y="29026"/>
                  </a:cubicBezTo>
                  <a:cubicBezTo>
                    <a:pt x="5453" y="29073"/>
                    <a:pt x="5441" y="29097"/>
                    <a:pt x="5429" y="29145"/>
                  </a:cubicBezTo>
                  <a:cubicBezTo>
                    <a:pt x="5394" y="29216"/>
                    <a:pt x="5370" y="29311"/>
                    <a:pt x="5346" y="29383"/>
                  </a:cubicBezTo>
                  <a:lnTo>
                    <a:pt x="5168" y="29966"/>
                  </a:lnTo>
                  <a:lnTo>
                    <a:pt x="4858" y="30990"/>
                  </a:lnTo>
                  <a:cubicBezTo>
                    <a:pt x="4810" y="31157"/>
                    <a:pt x="4751" y="31324"/>
                    <a:pt x="4715" y="31478"/>
                  </a:cubicBezTo>
                  <a:cubicBezTo>
                    <a:pt x="4667" y="31657"/>
                    <a:pt x="4608" y="31836"/>
                    <a:pt x="4560" y="32002"/>
                  </a:cubicBezTo>
                  <a:cubicBezTo>
                    <a:pt x="4453" y="32371"/>
                    <a:pt x="4370" y="32764"/>
                    <a:pt x="4275" y="33133"/>
                  </a:cubicBezTo>
                  <a:cubicBezTo>
                    <a:pt x="4239" y="33312"/>
                    <a:pt x="4203" y="33502"/>
                    <a:pt x="4156" y="33681"/>
                  </a:cubicBezTo>
                  <a:cubicBezTo>
                    <a:pt x="4132" y="33860"/>
                    <a:pt x="4084" y="34062"/>
                    <a:pt x="4060" y="34241"/>
                  </a:cubicBezTo>
                  <a:cubicBezTo>
                    <a:pt x="4025" y="34419"/>
                    <a:pt x="4001" y="34574"/>
                    <a:pt x="3977" y="34753"/>
                  </a:cubicBezTo>
                  <a:cubicBezTo>
                    <a:pt x="3965" y="34860"/>
                    <a:pt x="3953" y="34955"/>
                    <a:pt x="3953" y="35050"/>
                  </a:cubicBezTo>
                  <a:cubicBezTo>
                    <a:pt x="3941" y="35134"/>
                    <a:pt x="3941" y="35205"/>
                    <a:pt x="3941" y="35277"/>
                  </a:cubicBezTo>
                  <a:cubicBezTo>
                    <a:pt x="3941" y="35372"/>
                    <a:pt x="3917" y="35455"/>
                    <a:pt x="3917" y="35550"/>
                  </a:cubicBezTo>
                  <a:lnTo>
                    <a:pt x="3917" y="35884"/>
                  </a:lnTo>
                  <a:cubicBezTo>
                    <a:pt x="3917" y="35979"/>
                    <a:pt x="3917" y="36050"/>
                    <a:pt x="3941" y="36146"/>
                  </a:cubicBezTo>
                  <a:cubicBezTo>
                    <a:pt x="3941" y="36229"/>
                    <a:pt x="3941" y="36300"/>
                    <a:pt x="3953" y="36396"/>
                  </a:cubicBezTo>
                  <a:cubicBezTo>
                    <a:pt x="3977" y="36765"/>
                    <a:pt x="4013" y="37134"/>
                    <a:pt x="4060" y="37515"/>
                  </a:cubicBezTo>
                  <a:lnTo>
                    <a:pt x="4144" y="38586"/>
                  </a:lnTo>
                  <a:cubicBezTo>
                    <a:pt x="4179" y="38956"/>
                    <a:pt x="4191" y="39325"/>
                    <a:pt x="4203" y="39694"/>
                  </a:cubicBezTo>
                  <a:lnTo>
                    <a:pt x="4203" y="39956"/>
                  </a:lnTo>
                  <a:cubicBezTo>
                    <a:pt x="4203" y="40206"/>
                    <a:pt x="4203" y="40456"/>
                    <a:pt x="4191" y="40706"/>
                  </a:cubicBezTo>
                  <a:cubicBezTo>
                    <a:pt x="4191" y="40825"/>
                    <a:pt x="4191" y="40968"/>
                    <a:pt x="4179" y="41087"/>
                  </a:cubicBezTo>
                  <a:cubicBezTo>
                    <a:pt x="4179" y="41218"/>
                    <a:pt x="4156" y="41337"/>
                    <a:pt x="4144" y="41468"/>
                  </a:cubicBezTo>
                  <a:cubicBezTo>
                    <a:pt x="4132" y="41575"/>
                    <a:pt x="4120" y="41658"/>
                    <a:pt x="4096" y="41754"/>
                  </a:cubicBezTo>
                  <a:cubicBezTo>
                    <a:pt x="4084" y="41801"/>
                    <a:pt x="4084" y="41861"/>
                    <a:pt x="4072" y="41896"/>
                  </a:cubicBezTo>
                  <a:cubicBezTo>
                    <a:pt x="4060" y="41956"/>
                    <a:pt x="4036" y="42004"/>
                    <a:pt x="4025" y="42063"/>
                  </a:cubicBezTo>
                  <a:cubicBezTo>
                    <a:pt x="4013" y="42135"/>
                    <a:pt x="3977" y="42218"/>
                    <a:pt x="3965" y="42289"/>
                  </a:cubicBezTo>
                  <a:lnTo>
                    <a:pt x="3882" y="42551"/>
                  </a:lnTo>
                  <a:cubicBezTo>
                    <a:pt x="3846" y="42658"/>
                    <a:pt x="3822" y="42777"/>
                    <a:pt x="3786" y="42885"/>
                  </a:cubicBezTo>
                  <a:cubicBezTo>
                    <a:pt x="3775" y="42908"/>
                    <a:pt x="3763" y="42956"/>
                    <a:pt x="3727" y="42992"/>
                  </a:cubicBezTo>
                  <a:cubicBezTo>
                    <a:pt x="3667" y="43016"/>
                    <a:pt x="3608" y="43051"/>
                    <a:pt x="3548" y="43087"/>
                  </a:cubicBezTo>
                  <a:cubicBezTo>
                    <a:pt x="3405" y="43182"/>
                    <a:pt x="3263" y="43301"/>
                    <a:pt x="3143" y="43420"/>
                  </a:cubicBezTo>
                  <a:cubicBezTo>
                    <a:pt x="3024" y="43539"/>
                    <a:pt x="2929" y="43659"/>
                    <a:pt x="2822" y="43778"/>
                  </a:cubicBezTo>
                  <a:cubicBezTo>
                    <a:pt x="2786" y="43801"/>
                    <a:pt x="2762" y="43837"/>
                    <a:pt x="2715" y="43861"/>
                  </a:cubicBezTo>
                  <a:cubicBezTo>
                    <a:pt x="2703" y="43885"/>
                    <a:pt x="2691" y="43885"/>
                    <a:pt x="2691" y="43897"/>
                  </a:cubicBezTo>
                  <a:cubicBezTo>
                    <a:pt x="2465" y="44063"/>
                    <a:pt x="2227" y="44218"/>
                    <a:pt x="1977" y="44373"/>
                  </a:cubicBezTo>
                  <a:cubicBezTo>
                    <a:pt x="1822" y="44456"/>
                    <a:pt x="1679" y="44551"/>
                    <a:pt x="1524" y="44659"/>
                  </a:cubicBezTo>
                  <a:cubicBezTo>
                    <a:pt x="1381" y="44742"/>
                    <a:pt x="1238" y="44849"/>
                    <a:pt x="1096" y="44932"/>
                  </a:cubicBezTo>
                  <a:cubicBezTo>
                    <a:pt x="881" y="45075"/>
                    <a:pt x="667" y="45206"/>
                    <a:pt x="488" y="45385"/>
                  </a:cubicBezTo>
                  <a:cubicBezTo>
                    <a:pt x="334" y="45516"/>
                    <a:pt x="262" y="45706"/>
                    <a:pt x="310" y="45921"/>
                  </a:cubicBezTo>
                  <a:cubicBezTo>
                    <a:pt x="346" y="46111"/>
                    <a:pt x="488" y="46266"/>
                    <a:pt x="667" y="46325"/>
                  </a:cubicBezTo>
                  <a:cubicBezTo>
                    <a:pt x="727" y="46337"/>
                    <a:pt x="798" y="46349"/>
                    <a:pt x="869" y="46349"/>
                  </a:cubicBezTo>
                  <a:cubicBezTo>
                    <a:pt x="965" y="46349"/>
                    <a:pt x="1036" y="46349"/>
                    <a:pt x="1119" y="46325"/>
                  </a:cubicBezTo>
                  <a:cubicBezTo>
                    <a:pt x="1155" y="46325"/>
                    <a:pt x="1179" y="46302"/>
                    <a:pt x="1215" y="46290"/>
                  </a:cubicBezTo>
                  <a:cubicBezTo>
                    <a:pt x="1334" y="46242"/>
                    <a:pt x="1453" y="46171"/>
                    <a:pt x="1536" y="46087"/>
                  </a:cubicBezTo>
                  <a:cubicBezTo>
                    <a:pt x="1596" y="46087"/>
                    <a:pt x="1655" y="46087"/>
                    <a:pt x="1715" y="46064"/>
                  </a:cubicBezTo>
                  <a:cubicBezTo>
                    <a:pt x="1774" y="46052"/>
                    <a:pt x="1822" y="46040"/>
                    <a:pt x="1881" y="46004"/>
                  </a:cubicBezTo>
                  <a:cubicBezTo>
                    <a:pt x="1893" y="45992"/>
                    <a:pt x="1929" y="45980"/>
                    <a:pt x="1941" y="45980"/>
                  </a:cubicBezTo>
                  <a:lnTo>
                    <a:pt x="2167" y="45849"/>
                  </a:lnTo>
                  <a:cubicBezTo>
                    <a:pt x="2215" y="45814"/>
                    <a:pt x="2251" y="45790"/>
                    <a:pt x="2286" y="45754"/>
                  </a:cubicBezTo>
                  <a:cubicBezTo>
                    <a:pt x="2393" y="45683"/>
                    <a:pt x="2489" y="45611"/>
                    <a:pt x="2584" y="45528"/>
                  </a:cubicBezTo>
                  <a:cubicBezTo>
                    <a:pt x="2762" y="45385"/>
                    <a:pt x="2929" y="45254"/>
                    <a:pt x="3084" y="45087"/>
                  </a:cubicBezTo>
                  <a:lnTo>
                    <a:pt x="3203" y="44968"/>
                  </a:lnTo>
                  <a:lnTo>
                    <a:pt x="3298" y="44873"/>
                  </a:lnTo>
                  <a:cubicBezTo>
                    <a:pt x="3306" y="44866"/>
                    <a:pt x="3314" y="44857"/>
                    <a:pt x="3323" y="44848"/>
                  </a:cubicBezTo>
                  <a:lnTo>
                    <a:pt x="3323" y="44848"/>
                  </a:lnTo>
                  <a:cubicBezTo>
                    <a:pt x="3323" y="44848"/>
                    <a:pt x="3322" y="44849"/>
                    <a:pt x="3322" y="44849"/>
                  </a:cubicBezTo>
                  <a:cubicBezTo>
                    <a:pt x="3477" y="44694"/>
                    <a:pt x="3608" y="44551"/>
                    <a:pt x="3739" y="44385"/>
                  </a:cubicBezTo>
                  <a:cubicBezTo>
                    <a:pt x="3822" y="44301"/>
                    <a:pt x="3882" y="44218"/>
                    <a:pt x="3941" y="44135"/>
                  </a:cubicBezTo>
                  <a:cubicBezTo>
                    <a:pt x="4001" y="44039"/>
                    <a:pt x="4060" y="43944"/>
                    <a:pt x="4096" y="43837"/>
                  </a:cubicBezTo>
                  <a:cubicBezTo>
                    <a:pt x="4156" y="43682"/>
                    <a:pt x="4203" y="43539"/>
                    <a:pt x="4251" y="43385"/>
                  </a:cubicBezTo>
                  <a:cubicBezTo>
                    <a:pt x="4417" y="43242"/>
                    <a:pt x="4560" y="43087"/>
                    <a:pt x="4727" y="42944"/>
                  </a:cubicBezTo>
                  <a:cubicBezTo>
                    <a:pt x="5025" y="42658"/>
                    <a:pt x="5287" y="42361"/>
                    <a:pt x="5560" y="42063"/>
                  </a:cubicBezTo>
                  <a:cubicBezTo>
                    <a:pt x="5858" y="41754"/>
                    <a:pt x="6144" y="41444"/>
                    <a:pt x="6442" y="41122"/>
                  </a:cubicBezTo>
                  <a:cubicBezTo>
                    <a:pt x="6584" y="40968"/>
                    <a:pt x="6715" y="40801"/>
                    <a:pt x="6858" y="40634"/>
                  </a:cubicBezTo>
                  <a:cubicBezTo>
                    <a:pt x="6918" y="40563"/>
                    <a:pt x="6953" y="40491"/>
                    <a:pt x="7013" y="40408"/>
                  </a:cubicBezTo>
                  <a:cubicBezTo>
                    <a:pt x="7073" y="40325"/>
                    <a:pt x="7132" y="40253"/>
                    <a:pt x="7215" y="40158"/>
                  </a:cubicBezTo>
                  <a:cubicBezTo>
                    <a:pt x="7311" y="40027"/>
                    <a:pt x="7418" y="39872"/>
                    <a:pt x="7513" y="39741"/>
                  </a:cubicBezTo>
                  <a:cubicBezTo>
                    <a:pt x="7596" y="39610"/>
                    <a:pt x="7704" y="39491"/>
                    <a:pt x="7811" y="39360"/>
                  </a:cubicBezTo>
                  <a:cubicBezTo>
                    <a:pt x="7870" y="39265"/>
                    <a:pt x="7942" y="39194"/>
                    <a:pt x="8001" y="39098"/>
                  </a:cubicBezTo>
                  <a:cubicBezTo>
                    <a:pt x="8013" y="39075"/>
                    <a:pt x="8025" y="39039"/>
                    <a:pt x="8061" y="39027"/>
                  </a:cubicBezTo>
                  <a:cubicBezTo>
                    <a:pt x="8120" y="39003"/>
                    <a:pt x="8192" y="38967"/>
                    <a:pt x="8251" y="38944"/>
                  </a:cubicBezTo>
                  <a:cubicBezTo>
                    <a:pt x="8311" y="38908"/>
                    <a:pt x="8382" y="38884"/>
                    <a:pt x="8442" y="38848"/>
                  </a:cubicBezTo>
                  <a:cubicBezTo>
                    <a:pt x="8501" y="38825"/>
                    <a:pt x="8561" y="38777"/>
                    <a:pt x="8620" y="38741"/>
                  </a:cubicBezTo>
                  <a:cubicBezTo>
                    <a:pt x="8739" y="38670"/>
                    <a:pt x="8858" y="38586"/>
                    <a:pt x="8966" y="38491"/>
                  </a:cubicBezTo>
                  <a:cubicBezTo>
                    <a:pt x="9013" y="38444"/>
                    <a:pt x="9073" y="38408"/>
                    <a:pt x="9109" y="38360"/>
                  </a:cubicBezTo>
                  <a:lnTo>
                    <a:pt x="9216" y="38253"/>
                  </a:lnTo>
                  <a:cubicBezTo>
                    <a:pt x="9251" y="38241"/>
                    <a:pt x="9287" y="38205"/>
                    <a:pt x="9323" y="38194"/>
                  </a:cubicBezTo>
                  <a:cubicBezTo>
                    <a:pt x="9442" y="38134"/>
                    <a:pt x="9561" y="38074"/>
                    <a:pt x="9680" y="38003"/>
                  </a:cubicBezTo>
                  <a:cubicBezTo>
                    <a:pt x="9763" y="37955"/>
                    <a:pt x="9847" y="37908"/>
                    <a:pt x="9930" y="37872"/>
                  </a:cubicBezTo>
                  <a:cubicBezTo>
                    <a:pt x="9986" y="37839"/>
                    <a:pt x="10031" y="37816"/>
                    <a:pt x="10086" y="37783"/>
                  </a:cubicBezTo>
                  <a:lnTo>
                    <a:pt x="10086" y="37783"/>
                  </a:lnTo>
                  <a:cubicBezTo>
                    <a:pt x="10085" y="37785"/>
                    <a:pt x="10085" y="37787"/>
                    <a:pt x="10085" y="37789"/>
                  </a:cubicBezTo>
                  <a:cubicBezTo>
                    <a:pt x="10228" y="37705"/>
                    <a:pt x="10359" y="37610"/>
                    <a:pt x="10513" y="37539"/>
                  </a:cubicBezTo>
                  <a:cubicBezTo>
                    <a:pt x="10561" y="37515"/>
                    <a:pt x="10585" y="37491"/>
                    <a:pt x="10633" y="37467"/>
                  </a:cubicBezTo>
                  <a:cubicBezTo>
                    <a:pt x="10716" y="37408"/>
                    <a:pt x="10799" y="37360"/>
                    <a:pt x="10883" y="37301"/>
                  </a:cubicBezTo>
                  <a:cubicBezTo>
                    <a:pt x="10990" y="37241"/>
                    <a:pt x="11097" y="37170"/>
                    <a:pt x="11180" y="37110"/>
                  </a:cubicBezTo>
                  <a:cubicBezTo>
                    <a:pt x="11287" y="37039"/>
                    <a:pt x="11406" y="36955"/>
                    <a:pt x="11514" y="36884"/>
                  </a:cubicBezTo>
                  <a:lnTo>
                    <a:pt x="11954" y="36574"/>
                  </a:lnTo>
                  <a:cubicBezTo>
                    <a:pt x="12061" y="36503"/>
                    <a:pt x="12168" y="36420"/>
                    <a:pt x="12252" y="36336"/>
                  </a:cubicBezTo>
                  <a:cubicBezTo>
                    <a:pt x="12347" y="36265"/>
                    <a:pt x="12442" y="36181"/>
                    <a:pt x="12538" y="36110"/>
                  </a:cubicBezTo>
                  <a:cubicBezTo>
                    <a:pt x="12668" y="35991"/>
                    <a:pt x="12823" y="35872"/>
                    <a:pt x="12954" y="35741"/>
                  </a:cubicBezTo>
                  <a:cubicBezTo>
                    <a:pt x="13038" y="35669"/>
                    <a:pt x="13121" y="35574"/>
                    <a:pt x="13204" y="35503"/>
                  </a:cubicBezTo>
                  <a:cubicBezTo>
                    <a:pt x="13288" y="35431"/>
                    <a:pt x="13359" y="35372"/>
                    <a:pt x="13430" y="35288"/>
                  </a:cubicBezTo>
                  <a:lnTo>
                    <a:pt x="13526" y="35205"/>
                  </a:lnTo>
                  <a:lnTo>
                    <a:pt x="13883" y="34848"/>
                  </a:lnTo>
                  <a:cubicBezTo>
                    <a:pt x="14073" y="34657"/>
                    <a:pt x="14252" y="34443"/>
                    <a:pt x="14443" y="34253"/>
                  </a:cubicBezTo>
                  <a:lnTo>
                    <a:pt x="14454" y="34241"/>
                  </a:lnTo>
                  <a:cubicBezTo>
                    <a:pt x="14716" y="33967"/>
                    <a:pt x="14966" y="33717"/>
                    <a:pt x="15216" y="33443"/>
                  </a:cubicBezTo>
                  <a:cubicBezTo>
                    <a:pt x="15312" y="33360"/>
                    <a:pt x="15395" y="33252"/>
                    <a:pt x="15478" y="33169"/>
                  </a:cubicBezTo>
                  <a:cubicBezTo>
                    <a:pt x="15538" y="33110"/>
                    <a:pt x="15597" y="33026"/>
                    <a:pt x="15645" y="32967"/>
                  </a:cubicBezTo>
                  <a:cubicBezTo>
                    <a:pt x="15681" y="32943"/>
                    <a:pt x="15693" y="32907"/>
                    <a:pt x="15716" y="32883"/>
                  </a:cubicBezTo>
                  <a:cubicBezTo>
                    <a:pt x="15776" y="32812"/>
                    <a:pt x="15836" y="32717"/>
                    <a:pt x="15919" y="32645"/>
                  </a:cubicBezTo>
                  <a:cubicBezTo>
                    <a:pt x="15943" y="32598"/>
                    <a:pt x="15990" y="32550"/>
                    <a:pt x="16014" y="32514"/>
                  </a:cubicBezTo>
                  <a:cubicBezTo>
                    <a:pt x="16121" y="32371"/>
                    <a:pt x="16217" y="32252"/>
                    <a:pt x="16312" y="32121"/>
                  </a:cubicBezTo>
                  <a:cubicBezTo>
                    <a:pt x="16502" y="31895"/>
                    <a:pt x="16657" y="31681"/>
                    <a:pt x="16836" y="31455"/>
                  </a:cubicBezTo>
                  <a:cubicBezTo>
                    <a:pt x="17026" y="31205"/>
                    <a:pt x="17205" y="30943"/>
                    <a:pt x="17360" y="30669"/>
                  </a:cubicBezTo>
                  <a:cubicBezTo>
                    <a:pt x="17455" y="30490"/>
                    <a:pt x="17526" y="30312"/>
                    <a:pt x="17586" y="30109"/>
                  </a:cubicBezTo>
                  <a:cubicBezTo>
                    <a:pt x="17645" y="29954"/>
                    <a:pt x="17693" y="29776"/>
                    <a:pt x="17717" y="29597"/>
                  </a:cubicBezTo>
                  <a:cubicBezTo>
                    <a:pt x="17764" y="29311"/>
                    <a:pt x="17800" y="29026"/>
                    <a:pt x="17848" y="28728"/>
                  </a:cubicBezTo>
                  <a:cubicBezTo>
                    <a:pt x="17883" y="28585"/>
                    <a:pt x="17895" y="28442"/>
                    <a:pt x="17919" y="28299"/>
                  </a:cubicBezTo>
                  <a:cubicBezTo>
                    <a:pt x="17943" y="28240"/>
                    <a:pt x="17943" y="28180"/>
                    <a:pt x="17955" y="28121"/>
                  </a:cubicBezTo>
                  <a:lnTo>
                    <a:pt x="18002" y="27895"/>
                  </a:lnTo>
                  <a:lnTo>
                    <a:pt x="18002" y="27883"/>
                  </a:lnTo>
                  <a:cubicBezTo>
                    <a:pt x="18086" y="27835"/>
                    <a:pt x="18050" y="27764"/>
                    <a:pt x="17967" y="27728"/>
                  </a:cubicBezTo>
                  <a:cubicBezTo>
                    <a:pt x="17952" y="27723"/>
                    <a:pt x="17938" y="27721"/>
                    <a:pt x="17923" y="27721"/>
                  </a:cubicBezTo>
                  <a:cubicBezTo>
                    <a:pt x="17868" y="27721"/>
                    <a:pt x="17817" y="27757"/>
                    <a:pt x="17788" y="27823"/>
                  </a:cubicBezTo>
                  <a:lnTo>
                    <a:pt x="17788" y="27835"/>
                  </a:lnTo>
                  <a:lnTo>
                    <a:pt x="17788" y="27847"/>
                  </a:lnTo>
                  <a:cubicBezTo>
                    <a:pt x="17776" y="27895"/>
                    <a:pt x="17752" y="27942"/>
                    <a:pt x="17729" y="27978"/>
                  </a:cubicBezTo>
                  <a:cubicBezTo>
                    <a:pt x="17693" y="28061"/>
                    <a:pt x="17645" y="28133"/>
                    <a:pt x="17586" y="28204"/>
                  </a:cubicBezTo>
                  <a:cubicBezTo>
                    <a:pt x="17455" y="28383"/>
                    <a:pt x="17288" y="28561"/>
                    <a:pt x="17133" y="28728"/>
                  </a:cubicBezTo>
                  <a:cubicBezTo>
                    <a:pt x="17074" y="28788"/>
                    <a:pt x="17038" y="28847"/>
                    <a:pt x="16979" y="28907"/>
                  </a:cubicBezTo>
                  <a:cubicBezTo>
                    <a:pt x="16919" y="28978"/>
                    <a:pt x="16836" y="29038"/>
                    <a:pt x="16776" y="29121"/>
                  </a:cubicBezTo>
                  <a:cubicBezTo>
                    <a:pt x="16717" y="29181"/>
                    <a:pt x="16657" y="29252"/>
                    <a:pt x="16598" y="29311"/>
                  </a:cubicBezTo>
                  <a:cubicBezTo>
                    <a:pt x="16574" y="29347"/>
                    <a:pt x="16526" y="29383"/>
                    <a:pt x="16502" y="29431"/>
                  </a:cubicBezTo>
                  <a:cubicBezTo>
                    <a:pt x="16407" y="29550"/>
                    <a:pt x="16300" y="29645"/>
                    <a:pt x="16217" y="29764"/>
                  </a:cubicBezTo>
                  <a:cubicBezTo>
                    <a:pt x="16169" y="29823"/>
                    <a:pt x="16109" y="29883"/>
                    <a:pt x="16062" y="29943"/>
                  </a:cubicBezTo>
                  <a:cubicBezTo>
                    <a:pt x="16038" y="29990"/>
                    <a:pt x="16002" y="30026"/>
                    <a:pt x="15978" y="30062"/>
                  </a:cubicBezTo>
                  <a:lnTo>
                    <a:pt x="15931" y="30109"/>
                  </a:lnTo>
                  <a:cubicBezTo>
                    <a:pt x="15847" y="30216"/>
                    <a:pt x="15752" y="30324"/>
                    <a:pt x="15645" y="30407"/>
                  </a:cubicBezTo>
                  <a:cubicBezTo>
                    <a:pt x="15455" y="30585"/>
                    <a:pt x="15276" y="30776"/>
                    <a:pt x="15085" y="30955"/>
                  </a:cubicBezTo>
                  <a:lnTo>
                    <a:pt x="14812" y="31228"/>
                  </a:lnTo>
                  <a:lnTo>
                    <a:pt x="14716" y="31336"/>
                  </a:lnTo>
                  <a:cubicBezTo>
                    <a:pt x="14669" y="31395"/>
                    <a:pt x="14621" y="31455"/>
                    <a:pt x="14562" y="31490"/>
                  </a:cubicBezTo>
                  <a:cubicBezTo>
                    <a:pt x="14538" y="31526"/>
                    <a:pt x="14502" y="31574"/>
                    <a:pt x="14478" y="31597"/>
                  </a:cubicBezTo>
                  <a:cubicBezTo>
                    <a:pt x="14454" y="31609"/>
                    <a:pt x="14454" y="31633"/>
                    <a:pt x="14443" y="31633"/>
                  </a:cubicBezTo>
                  <a:cubicBezTo>
                    <a:pt x="14395" y="31693"/>
                    <a:pt x="14335" y="31764"/>
                    <a:pt x="14300" y="31824"/>
                  </a:cubicBezTo>
                  <a:cubicBezTo>
                    <a:pt x="14264" y="31871"/>
                    <a:pt x="14216" y="31907"/>
                    <a:pt x="14192" y="31955"/>
                  </a:cubicBezTo>
                  <a:cubicBezTo>
                    <a:pt x="14133" y="32038"/>
                    <a:pt x="14085" y="32109"/>
                    <a:pt x="14026" y="32181"/>
                  </a:cubicBezTo>
                  <a:cubicBezTo>
                    <a:pt x="13954" y="32300"/>
                    <a:pt x="13859" y="32419"/>
                    <a:pt x="13788" y="32526"/>
                  </a:cubicBezTo>
                  <a:cubicBezTo>
                    <a:pt x="13752" y="32562"/>
                    <a:pt x="13716" y="32633"/>
                    <a:pt x="13681" y="32669"/>
                  </a:cubicBezTo>
                  <a:cubicBezTo>
                    <a:pt x="13633" y="32729"/>
                    <a:pt x="13609" y="32788"/>
                    <a:pt x="13561" y="32848"/>
                  </a:cubicBezTo>
                  <a:cubicBezTo>
                    <a:pt x="13550" y="32848"/>
                    <a:pt x="13550" y="32860"/>
                    <a:pt x="13550" y="32860"/>
                  </a:cubicBezTo>
                  <a:lnTo>
                    <a:pt x="13561" y="32848"/>
                  </a:lnTo>
                  <a:lnTo>
                    <a:pt x="13561" y="32848"/>
                  </a:lnTo>
                  <a:cubicBezTo>
                    <a:pt x="13526" y="32931"/>
                    <a:pt x="13454" y="32991"/>
                    <a:pt x="13419" y="33062"/>
                  </a:cubicBezTo>
                  <a:cubicBezTo>
                    <a:pt x="13390" y="33081"/>
                    <a:pt x="13377" y="33115"/>
                    <a:pt x="13355" y="33146"/>
                  </a:cubicBezTo>
                  <a:lnTo>
                    <a:pt x="13355" y="33146"/>
                  </a:lnTo>
                  <a:cubicBezTo>
                    <a:pt x="13356" y="33145"/>
                    <a:pt x="13358" y="33145"/>
                    <a:pt x="13359" y="33145"/>
                  </a:cubicBezTo>
                  <a:cubicBezTo>
                    <a:pt x="13359" y="33169"/>
                    <a:pt x="13335" y="33169"/>
                    <a:pt x="13335" y="33181"/>
                  </a:cubicBezTo>
                  <a:lnTo>
                    <a:pt x="13335" y="33181"/>
                  </a:lnTo>
                  <a:cubicBezTo>
                    <a:pt x="13335" y="33181"/>
                    <a:pt x="13335" y="33169"/>
                    <a:pt x="13359" y="33169"/>
                  </a:cubicBezTo>
                  <a:cubicBezTo>
                    <a:pt x="13026" y="33598"/>
                    <a:pt x="12668" y="34014"/>
                    <a:pt x="12347" y="34443"/>
                  </a:cubicBezTo>
                  <a:cubicBezTo>
                    <a:pt x="12168" y="34669"/>
                    <a:pt x="12002" y="34896"/>
                    <a:pt x="11835" y="35110"/>
                  </a:cubicBezTo>
                  <a:cubicBezTo>
                    <a:pt x="11752" y="35217"/>
                    <a:pt x="11656" y="35336"/>
                    <a:pt x="11573" y="35443"/>
                  </a:cubicBezTo>
                  <a:cubicBezTo>
                    <a:pt x="11478" y="35550"/>
                    <a:pt x="11395" y="35634"/>
                    <a:pt x="11299" y="35741"/>
                  </a:cubicBezTo>
                  <a:lnTo>
                    <a:pt x="11168" y="35872"/>
                  </a:lnTo>
                  <a:cubicBezTo>
                    <a:pt x="11121" y="35919"/>
                    <a:pt x="11085" y="35967"/>
                    <a:pt x="11049" y="36003"/>
                  </a:cubicBezTo>
                  <a:cubicBezTo>
                    <a:pt x="10966" y="36098"/>
                    <a:pt x="10883" y="36181"/>
                    <a:pt x="10799" y="36265"/>
                  </a:cubicBezTo>
                  <a:cubicBezTo>
                    <a:pt x="10704" y="36348"/>
                    <a:pt x="10609" y="36443"/>
                    <a:pt x="10513" y="36527"/>
                  </a:cubicBezTo>
                  <a:cubicBezTo>
                    <a:pt x="10311" y="36705"/>
                    <a:pt x="10109" y="36896"/>
                    <a:pt x="9918" y="37074"/>
                  </a:cubicBezTo>
                  <a:cubicBezTo>
                    <a:pt x="9728" y="37277"/>
                    <a:pt x="9513" y="37467"/>
                    <a:pt x="9323" y="37658"/>
                  </a:cubicBezTo>
                  <a:cubicBezTo>
                    <a:pt x="9239" y="37753"/>
                    <a:pt x="9144" y="37848"/>
                    <a:pt x="9037" y="37944"/>
                  </a:cubicBezTo>
                  <a:lnTo>
                    <a:pt x="8728" y="38253"/>
                  </a:lnTo>
                  <a:lnTo>
                    <a:pt x="8620" y="38360"/>
                  </a:lnTo>
                  <a:lnTo>
                    <a:pt x="8561" y="38420"/>
                  </a:lnTo>
                  <a:cubicBezTo>
                    <a:pt x="8525" y="38444"/>
                    <a:pt x="8477" y="38479"/>
                    <a:pt x="8418" y="38503"/>
                  </a:cubicBezTo>
                  <a:lnTo>
                    <a:pt x="8406" y="38527"/>
                  </a:lnTo>
                  <a:cubicBezTo>
                    <a:pt x="8477" y="38372"/>
                    <a:pt x="8537" y="38241"/>
                    <a:pt x="8608" y="38086"/>
                  </a:cubicBezTo>
                  <a:cubicBezTo>
                    <a:pt x="8680" y="37896"/>
                    <a:pt x="8775" y="37705"/>
                    <a:pt x="8847" y="37515"/>
                  </a:cubicBezTo>
                  <a:cubicBezTo>
                    <a:pt x="9001" y="37122"/>
                    <a:pt x="9156" y="36741"/>
                    <a:pt x="9299" y="36336"/>
                  </a:cubicBezTo>
                  <a:cubicBezTo>
                    <a:pt x="9442" y="35919"/>
                    <a:pt x="9597" y="35503"/>
                    <a:pt x="9728" y="35074"/>
                  </a:cubicBezTo>
                  <a:cubicBezTo>
                    <a:pt x="9740" y="35026"/>
                    <a:pt x="9751" y="34979"/>
                    <a:pt x="9775" y="34955"/>
                  </a:cubicBezTo>
                  <a:cubicBezTo>
                    <a:pt x="9799" y="34896"/>
                    <a:pt x="9847" y="34848"/>
                    <a:pt x="9871" y="34788"/>
                  </a:cubicBezTo>
                  <a:cubicBezTo>
                    <a:pt x="9930" y="34693"/>
                    <a:pt x="9978" y="34622"/>
                    <a:pt x="10037" y="34538"/>
                  </a:cubicBezTo>
                  <a:cubicBezTo>
                    <a:pt x="10049" y="34503"/>
                    <a:pt x="10085" y="34455"/>
                    <a:pt x="10097" y="34431"/>
                  </a:cubicBezTo>
                  <a:cubicBezTo>
                    <a:pt x="10132" y="34384"/>
                    <a:pt x="10144" y="34336"/>
                    <a:pt x="10168" y="34312"/>
                  </a:cubicBezTo>
                  <a:cubicBezTo>
                    <a:pt x="10216" y="34241"/>
                    <a:pt x="10263" y="34145"/>
                    <a:pt x="10311" y="34074"/>
                  </a:cubicBezTo>
                  <a:cubicBezTo>
                    <a:pt x="10394" y="33895"/>
                    <a:pt x="10490" y="33705"/>
                    <a:pt x="10573" y="33526"/>
                  </a:cubicBezTo>
                  <a:cubicBezTo>
                    <a:pt x="10621" y="33431"/>
                    <a:pt x="10668" y="33324"/>
                    <a:pt x="10704" y="33241"/>
                  </a:cubicBezTo>
                  <a:cubicBezTo>
                    <a:pt x="10752" y="33169"/>
                    <a:pt x="10787" y="33086"/>
                    <a:pt x="10823" y="33014"/>
                  </a:cubicBezTo>
                  <a:cubicBezTo>
                    <a:pt x="10823" y="33014"/>
                    <a:pt x="10823" y="33002"/>
                    <a:pt x="10847" y="33002"/>
                  </a:cubicBezTo>
                  <a:lnTo>
                    <a:pt x="10847" y="33074"/>
                  </a:lnTo>
                  <a:cubicBezTo>
                    <a:pt x="10930" y="33002"/>
                    <a:pt x="11025" y="32931"/>
                    <a:pt x="11097" y="32824"/>
                  </a:cubicBezTo>
                  <a:lnTo>
                    <a:pt x="11180" y="32693"/>
                  </a:lnTo>
                  <a:cubicBezTo>
                    <a:pt x="11216" y="32645"/>
                    <a:pt x="11240" y="32586"/>
                    <a:pt x="11264" y="32526"/>
                  </a:cubicBezTo>
                  <a:cubicBezTo>
                    <a:pt x="11323" y="32395"/>
                    <a:pt x="11383" y="32252"/>
                    <a:pt x="11418" y="32109"/>
                  </a:cubicBezTo>
                  <a:cubicBezTo>
                    <a:pt x="11442" y="32098"/>
                    <a:pt x="11442" y="32074"/>
                    <a:pt x="11454" y="32062"/>
                  </a:cubicBezTo>
                  <a:lnTo>
                    <a:pt x="11764" y="31574"/>
                  </a:lnTo>
                  <a:cubicBezTo>
                    <a:pt x="11859" y="31407"/>
                    <a:pt x="11942" y="31228"/>
                    <a:pt x="12037" y="31062"/>
                  </a:cubicBezTo>
                  <a:cubicBezTo>
                    <a:pt x="12121" y="30883"/>
                    <a:pt x="12216" y="30705"/>
                    <a:pt x="12311" y="30514"/>
                  </a:cubicBezTo>
                  <a:cubicBezTo>
                    <a:pt x="12395" y="30383"/>
                    <a:pt x="12466" y="30252"/>
                    <a:pt x="12549" y="30109"/>
                  </a:cubicBezTo>
                  <a:cubicBezTo>
                    <a:pt x="12645" y="29978"/>
                    <a:pt x="12728" y="29847"/>
                    <a:pt x="12835" y="29716"/>
                  </a:cubicBezTo>
                  <a:cubicBezTo>
                    <a:pt x="12895" y="29633"/>
                    <a:pt x="12942" y="29573"/>
                    <a:pt x="13002" y="29502"/>
                  </a:cubicBezTo>
                  <a:cubicBezTo>
                    <a:pt x="13049" y="29442"/>
                    <a:pt x="13085" y="29383"/>
                    <a:pt x="13121" y="29323"/>
                  </a:cubicBezTo>
                  <a:lnTo>
                    <a:pt x="13300" y="29014"/>
                  </a:lnTo>
                  <a:cubicBezTo>
                    <a:pt x="13419" y="28776"/>
                    <a:pt x="13538" y="28538"/>
                    <a:pt x="13645" y="28299"/>
                  </a:cubicBezTo>
                  <a:cubicBezTo>
                    <a:pt x="13716" y="28133"/>
                    <a:pt x="13788" y="27990"/>
                    <a:pt x="13859" y="27823"/>
                  </a:cubicBezTo>
                  <a:lnTo>
                    <a:pt x="14085" y="27371"/>
                  </a:lnTo>
                  <a:cubicBezTo>
                    <a:pt x="14133" y="27311"/>
                    <a:pt x="14157" y="27240"/>
                    <a:pt x="14204" y="27180"/>
                  </a:cubicBezTo>
                  <a:cubicBezTo>
                    <a:pt x="14252" y="27121"/>
                    <a:pt x="14276" y="27049"/>
                    <a:pt x="14323" y="26990"/>
                  </a:cubicBezTo>
                  <a:cubicBezTo>
                    <a:pt x="14371" y="26918"/>
                    <a:pt x="14419" y="26835"/>
                    <a:pt x="14454" y="26775"/>
                  </a:cubicBezTo>
                  <a:cubicBezTo>
                    <a:pt x="14514" y="26692"/>
                    <a:pt x="14562" y="26597"/>
                    <a:pt x="14621" y="26514"/>
                  </a:cubicBezTo>
                  <a:cubicBezTo>
                    <a:pt x="14657" y="26466"/>
                    <a:pt x="14669" y="26418"/>
                    <a:pt x="14693" y="26383"/>
                  </a:cubicBezTo>
                  <a:cubicBezTo>
                    <a:pt x="14728" y="26335"/>
                    <a:pt x="14752" y="26275"/>
                    <a:pt x="14776" y="26228"/>
                  </a:cubicBezTo>
                  <a:cubicBezTo>
                    <a:pt x="14812" y="26156"/>
                    <a:pt x="14847" y="26061"/>
                    <a:pt x="14871" y="25990"/>
                  </a:cubicBezTo>
                  <a:cubicBezTo>
                    <a:pt x="14919" y="25906"/>
                    <a:pt x="14954" y="25799"/>
                    <a:pt x="14990" y="25704"/>
                  </a:cubicBezTo>
                  <a:cubicBezTo>
                    <a:pt x="15038" y="25609"/>
                    <a:pt x="15074" y="25502"/>
                    <a:pt x="15109" y="25406"/>
                  </a:cubicBezTo>
                  <a:cubicBezTo>
                    <a:pt x="15181" y="25228"/>
                    <a:pt x="15240" y="25037"/>
                    <a:pt x="15324" y="24859"/>
                  </a:cubicBezTo>
                  <a:cubicBezTo>
                    <a:pt x="15383" y="24680"/>
                    <a:pt x="15455" y="24513"/>
                    <a:pt x="15514" y="24335"/>
                  </a:cubicBezTo>
                  <a:cubicBezTo>
                    <a:pt x="15574" y="24144"/>
                    <a:pt x="15633" y="23954"/>
                    <a:pt x="15693" y="23775"/>
                  </a:cubicBezTo>
                  <a:cubicBezTo>
                    <a:pt x="15800" y="23382"/>
                    <a:pt x="15895" y="23001"/>
                    <a:pt x="15978" y="22608"/>
                  </a:cubicBezTo>
                  <a:cubicBezTo>
                    <a:pt x="15990" y="22513"/>
                    <a:pt x="16014" y="22418"/>
                    <a:pt x="16038" y="22311"/>
                  </a:cubicBezTo>
                  <a:cubicBezTo>
                    <a:pt x="16050" y="22215"/>
                    <a:pt x="16062" y="22120"/>
                    <a:pt x="16074" y="22013"/>
                  </a:cubicBezTo>
                  <a:cubicBezTo>
                    <a:pt x="16097" y="21918"/>
                    <a:pt x="16097" y="21822"/>
                    <a:pt x="16109" y="21715"/>
                  </a:cubicBezTo>
                  <a:cubicBezTo>
                    <a:pt x="16121" y="21620"/>
                    <a:pt x="16121" y="21525"/>
                    <a:pt x="16121" y="21418"/>
                  </a:cubicBezTo>
                  <a:cubicBezTo>
                    <a:pt x="16133" y="21227"/>
                    <a:pt x="16121" y="21037"/>
                    <a:pt x="16121" y="20846"/>
                  </a:cubicBezTo>
                  <a:cubicBezTo>
                    <a:pt x="16121" y="20644"/>
                    <a:pt x="16109" y="20465"/>
                    <a:pt x="16109" y="20275"/>
                  </a:cubicBezTo>
                  <a:lnTo>
                    <a:pt x="16109" y="19989"/>
                  </a:lnTo>
                  <a:lnTo>
                    <a:pt x="16109" y="19834"/>
                  </a:lnTo>
                  <a:cubicBezTo>
                    <a:pt x="16109" y="19775"/>
                    <a:pt x="16121" y="19727"/>
                    <a:pt x="16121" y="19667"/>
                  </a:cubicBezTo>
                  <a:cubicBezTo>
                    <a:pt x="16133" y="19489"/>
                    <a:pt x="16157" y="19298"/>
                    <a:pt x="16169" y="19120"/>
                  </a:cubicBezTo>
                  <a:cubicBezTo>
                    <a:pt x="16181" y="18905"/>
                    <a:pt x="16193" y="18715"/>
                    <a:pt x="16217" y="18501"/>
                  </a:cubicBezTo>
                  <a:cubicBezTo>
                    <a:pt x="16228" y="18310"/>
                    <a:pt x="16228" y="18132"/>
                    <a:pt x="16240" y="17941"/>
                  </a:cubicBezTo>
                  <a:cubicBezTo>
                    <a:pt x="16252" y="17882"/>
                    <a:pt x="16252" y="17810"/>
                    <a:pt x="16276" y="17751"/>
                  </a:cubicBezTo>
                  <a:cubicBezTo>
                    <a:pt x="16300" y="17667"/>
                    <a:pt x="16336" y="17596"/>
                    <a:pt x="16348" y="17512"/>
                  </a:cubicBezTo>
                  <a:cubicBezTo>
                    <a:pt x="16359" y="17429"/>
                    <a:pt x="16395" y="17358"/>
                    <a:pt x="16395" y="17286"/>
                  </a:cubicBezTo>
                  <a:lnTo>
                    <a:pt x="16395" y="17179"/>
                  </a:lnTo>
                  <a:cubicBezTo>
                    <a:pt x="16395" y="17167"/>
                    <a:pt x="16371" y="17155"/>
                    <a:pt x="16371" y="17131"/>
                  </a:cubicBezTo>
                  <a:cubicBezTo>
                    <a:pt x="16365" y="17125"/>
                    <a:pt x="16356" y="17123"/>
                    <a:pt x="16346" y="17123"/>
                  </a:cubicBezTo>
                  <a:cubicBezTo>
                    <a:pt x="16336" y="17123"/>
                    <a:pt x="16324" y="17125"/>
                    <a:pt x="16312" y="17131"/>
                  </a:cubicBezTo>
                  <a:cubicBezTo>
                    <a:pt x="16288" y="17155"/>
                    <a:pt x="16300" y="17191"/>
                    <a:pt x="16288" y="17239"/>
                  </a:cubicBezTo>
                  <a:cubicBezTo>
                    <a:pt x="16276" y="17370"/>
                    <a:pt x="16240" y="17512"/>
                    <a:pt x="16217" y="17643"/>
                  </a:cubicBezTo>
                  <a:cubicBezTo>
                    <a:pt x="16157" y="17762"/>
                    <a:pt x="16097" y="17893"/>
                    <a:pt x="16038" y="18012"/>
                  </a:cubicBezTo>
                  <a:lnTo>
                    <a:pt x="15859" y="18370"/>
                  </a:lnTo>
                  <a:cubicBezTo>
                    <a:pt x="15800" y="18501"/>
                    <a:pt x="15716" y="18644"/>
                    <a:pt x="15657" y="18774"/>
                  </a:cubicBezTo>
                  <a:lnTo>
                    <a:pt x="15478" y="19132"/>
                  </a:lnTo>
                  <a:cubicBezTo>
                    <a:pt x="15443" y="19215"/>
                    <a:pt x="15383" y="19298"/>
                    <a:pt x="15335" y="19382"/>
                  </a:cubicBezTo>
                  <a:cubicBezTo>
                    <a:pt x="15300" y="19429"/>
                    <a:pt x="15288" y="19453"/>
                    <a:pt x="15264" y="19501"/>
                  </a:cubicBezTo>
                  <a:cubicBezTo>
                    <a:pt x="15228" y="19548"/>
                    <a:pt x="15205" y="19596"/>
                    <a:pt x="15169" y="19620"/>
                  </a:cubicBezTo>
                  <a:cubicBezTo>
                    <a:pt x="15109" y="19715"/>
                    <a:pt x="15038" y="19787"/>
                    <a:pt x="14978" y="19858"/>
                  </a:cubicBezTo>
                  <a:cubicBezTo>
                    <a:pt x="14859" y="20013"/>
                    <a:pt x="14728" y="20156"/>
                    <a:pt x="14609" y="20310"/>
                  </a:cubicBezTo>
                  <a:cubicBezTo>
                    <a:pt x="14526" y="20394"/>
                    <a:pt x="14454" y="20489"/>
                    <a:pt x="14395" y="20584"/>
                  </a:cubicBezTo>
                  <a:cubicBezTo>
                    <a:pt x="14312" y="20727"/>
                    <a:pt x="14228" y="20870"/>
                    <a:pt x="14157" y="21037"/>
                  </a:cubicBezTo>
                  <a:cubicBezTo>
                    <a:pt x="14145" y="21084"/>
                    <a:pt x="14133" y="21108"/>
                    <a:pt x="14109" y="21156"/>
                  </a:cubicBezTo>
                  <a:cubicBezTo>
                    <a:pt x="14097" y="21203"/>
                    <a:pt x="14073" y="21239"/>
                    <a:pt x="14050" y="21287"/>
                  </a:cubicBezTo>
                  <a:cubicBezTo>
                    <a:pt x="14026" y="21382"/>
                    <a:pt x="13990" y="21453"/>
                    <a:pt x="13954" y="21537"/>
                  </a:cubicBezTo>
                  <a:cubicBezTo>
                    <a:pt x="13871" y="21739"/>
                    <a:pt x="13800" y="21930"/>
                    <a:pt x="13740" y="22108"/>
                  </a:cubicBezTo>
                  <a:cubicBezTo>
                    <a:pt x="13728" y="22156"/>
                    <a:pt x="13692" y="22192"/>
                    <a:pt x="13681" y="22251"/>
                  </a:cubicBezTo>
                  <a:cubicBezTo>
                    <a:pt x="13609" y="22430"/>
                    <a:pt x="13538" y="22596"/>
                    <a:pt x="13454" y="22775"/>
                  </a:cubicBezTo>
                  <a:cubicBezTo>
                    <a:pt x="13430" y="22870"/>
                    <a:pt x="13383" y="22954"/>
                    <a:pt x="13359" y="23049"/>
                  </a:cubicBezTo>
                  <a:cubicBezTo>
                    <a:pt x="13323" y="23144"/>
                    <a:pt x="13300" y="23239"/>
                    <a:pt x="13264" y="23346"/>
                  </a:cubicBezTo>
                  <a:cubicBezTo>
                    <a:pt x="13204" y="23537"/>
                    <a:pt x="13157" y="23727"/>
                    <a:pt x="13121" y="23918"/>
                  </a:cubicBezTo>
                  <a:cubicBezTo>
                    <a:pt x="13073" y="24097"/>
                    <a:pt x="13038" y="24275"/>
                    <a:pt x="13002" y="24454"/>
                  </a:cubicBezTo>
                  <a:lnTo>
                    <a:pt x="12859" y="24954"/>
                  </a:lnTo>
                  <a:cubicBezTo>
                    <a:pt x="12823" y="25132"/>
                    <a:pt x="12776" y="25287"/>
                    <a:pt x="12740" y="25466"/>
                  </a:cubicBezTo>
                  <a:cubicBezTo>
                    <a:pt x="12668" y="25811"/>
                    <a:pt x="12609" y="26156"/>
                    <a:pt x="12549" y="26478"/>
                  </a:cubicBezTo>
                  <a:cubicBezTo>
                    <a:pt x="12478" y="26859"/>
                    <a:pt x="12371" y="27228"/>
                    <a:pt x="12287" y="27609"/>
                  </a:cubicBezTo>
                  <a:lnTo>
                    <a:pt x="12145" y="28192"/>
                  </a:lnTo>
                  <a:cubicBezTo>
                    <a:pt x="12109" y="28407"/>
                    <a:pt x="12049" y="28609"/>
                    <a:pt x="12002" y="28835"/>
                  </a:cubicBezTo>
                  <a:cubicBezTo>
                    <a:pt x="11954" y="29014"/>
                    <a:pt x="11895" y="29181"/>
                    <a:pt x="11847" y="29359"/>
                  </a:cubicBezTo>
                  <a:cubicBezTo>
                    <a:pt x="11811" y="29514"/>
                    <a:pt x="11752" y="29681"/>
                    <a:pt x="11692" y="29847"/>
                  </a:cubicBezTo>
                  <a:cubicBezTo>
                    <a:pt x="11585" y="30193"/>
                    <a:pt x="11466" y="30526"/>
                    <a:pt x="11371" y="30871"/>
                  </a:cubicBezTo>
                  <a:cubicBezTo>
                    <a:pt x="11371" y="30883"/>
                    <a:pt x="11359" y="30919"/>
                    <a:pt x="11359" y="30931"/>
                  </a:cubicBezTo>
                  <a:cubicBezTo>
                    <a:pt x="11359" y="30943"/>
                    <a:pt x="11359" y="30966"/>
                    <a:pt x="11347" y="30978"/>
                  </a:cubicBezTo>
                  <a:cubicBezTo>
                    <a:pt x="11275" y="31264"/>
                    <a:pt x="11216" y="31538"/>
                    <a:pt x="11133" y="31824"/>
                  </a:cubicBezTo>
                  <a:cubicBezTo>
                    <a:pt x="11109" y="31931"/>
                    <a:pt x="11073" y="32050"/>
                    <a:pt x="11049" y="32157"/>
                  </a:cubicBezTo>
                  <a:cubicBezTo>
                    <a:pt x="11037" y="32181"/>
                    <a:pt x="11037" y="32217"/>
                    <a:pt x="11014" y="32229"/>
                  </a:cubicBezTo>
                  <a:lnTo>
                    <a:pt x="10930" y="32359"/>
                  </a:lnTo>
                  <a:cubicBezTo>
                    <a:pt x="10871" y="32431"/>
                    <a:pt x="10823" y="32526"/>
                    <a:pt x="10763" y="32598"/>
                  </a:cubicBezTo>
                  <a:cubicBezTo>
                    <a:pt x="10704" y="32693"/>
                    <a:pt x="10656" y="32776"/>
                    <a:pt x="10597" y="32871"/>
                  </a:cubicBezTo>
                  <a:cubicBezTo>
                    <a:pt x="10573" y="32907"/>
                    <a:pt x="10561" y="32943"/>
                    <a:pt x="10537" y="32991"/>
                  </a:cubicBezTo>
                  <a:cubicBezTo>
                    <a:pt x="10525" y="33026"/>
                    <a:pt x="10502" y="33062"/>
                    <a:pt x="10478" y="33110"/>
                  </a:cubicBezTo>
                  <a:cubicBezTo>
                    <a:pt x="10442" y="33193"/>
                    <a:pt x="10394" y="33288"/>
                    <a:pt x="10359" y="33372"/>
                  </a:cubicBezTo>
                  <a:cubicBezTo>
                    <a:pt x="10275" y="33562"/>
                    <a:pt x="10180" y="33764"/>
                    <a:pt x="10097" y="33943"/>
                  </a:cubicBezTo>
                  <a:cubicBezTo>
                    <a:pt x="10085" y="33955"/>
                    <a:pt x="10085" y="33967"/>
                    <a:pt x="10061" y="34003"/>
                  </a:cubicBezTo>
                  <a:cubicBezTo>
                    <a:pt x="10085" y="33955"/>
                    <a:pt x="10097" y="33907"/>
                    <a:pt x="10109" y="33848"/>
                  </a:cubicBezTo>
                  <a:cubicBezTo>
                    <a:pt x="10156" y="33657"/>
                    <a:pt x="10204" y="33479"/>
                    <a:pt x="10263" y="33288"/>
                  </a:cubicBezTo>
                  <a:cubicBezTo>
                    <a:pt x="10323" y="33074"/>
                    <a:pt x="10382" y="32871"/>
                    <a:pt x="10442" y="32669"/>
                  </a:cubicBezTo>
                  <a:cubicBezTo>
                    <a:pt x="10561" y="32288"/>
                    <a:pt x="10633" y="31883"/>
                    <a:pt x="10704" y="31478"/>
                  </a:cubicBezTo>
                  <a:cubicBezTo>
                    <a:pt x="10775" y="31086"/>
                    <a:pt x="10835" y="30693"/>
                    <a:pt x="10883" y="30288"/>
                  </a:cubicBezTo>
                  <a:cubicBezTo>
                    <a:pt x="10930" y="29859"/>
                    <a:pt x="10978" y="29442"/>
                    <a:pt x="11014" y="29014"/>
                  </a:cubicBezTo>
                  <a:lnTo>
                    <a:pt x="11014" y="28978"/>
                  </a:lnTo>
                  <a:cubicBezTo>
                    <a:pt x="11061" y="28966"/>
                    <a:pt x="11097" y="28919"/>
                    <a:pt x="11073" y="28883"/>
                  </a:cubicBezTo>
                  <a:cubicBezTo>
                    <a:pt x="11061" y="28835"/>
                    <a:pt x="11061" y="28776"/>
                    <a:pt x="11049" y="28728"/>
                  </a:cubicBezTo>
                  <a:lnTo>
                    <a:pt x="11133" y="28061"/>
                  </a:lnTo>
                  <a:cubicBezTo>
                    <a:pt x="11180" y="27704"/>
                    <a:pt x="11228" y="27335"/>
                    <a:pt x="11252" y="26978"/>
                  </a:cubicBezTo>
                  <a:cubicBezTo>
                    <a:pt x="11287" y="26656"/>
                    <a:pt x="11311" y="26335"/>
                    <a:pt x="11335" y="26002"/>
                  </a:cubicBezTo>
                  <a:cubicBezTo>
                    <a:pt x="11347" y="25680"/>
                    <a:pt x="11359" y="25335"/>
                    <a:pt x="11347" y="25013"/>
                  </a:cubicBezTo>
                  <a:lnTo>
                    <a:pt x="11347" y="25013"/>
                  </a:lnTo>
                  <a:lnTo>
                    <a:pt x="11347" y="24811"/>
                  </a:lnTo>
                  <a:cubicBezTo>
                    <a:pt x="11359" y="24740"/>
                    <a:pt x="11371" y="24680"/>
                    <a:pt x="11395" y="24609"/>
                  </a:cubicBezTo>
                  <a:cubicBezTo>
                    <a:pt x="11466" y="24239"/>
                    <a:pt x="11537" y="23882"/>
                    <a:pt x="11597" y="23501"/>
                  </a:cubicBezTo>
                  <a:cubicBezTo>
                    <a:pt x="11633" y="23323"/>
                    <a:pt x="11645" y="23132"/>
                    <a:pt x="11668" y="22954"/>
                  </a:cubicBezTo>
                  <a:cubicBezTo>
                    <a:pt x="11692" y="22870"/>
                    <a:pt x="11692" y="22787"/>
                    <a:pt x="11692" y="22704"/>
                  </a:cubicBezTo>
                  <a:cubicBezTo>
                    <a:pt x="11692" y="22608"/>
                    <a:pt x="11704" y="22525"/>
                    <a:pt x="11704" y="22430"/>
                  </a:cubicBezTo>
                  <a:cubicBezTo>
                    <a:pt x="11716" y="22073"/>
                    <a:pt x="11728" y="21703"/>
                    <a:pt x="11728" y="21346"/>
                  </a:cubicBezTo>
                  <a:cubicBezTo>
                    <a:pt x="11728" y="21156"/>
                    <a:pt x="11728" y="20965"/>
                    <a:pt x="11716" y="20763"/>
                  </a:cubicBezTo>
                  <a:cubicBezTo>
                    <a:pt x="11716" y="20608"/>
                    <a:pt x="11704" y="20429"/>
                    <a:pt x="11692" y="20263"/>
                  </a:cubicBezTo>
                  <a:cubicBezTo>
                    <a:pt x="11716" y="20191"/>
                    <a:pt x="11764" y="20096"/>
                    <a:pt x="11787" y="20025"/>
                  </a:cubicBezTo>
                  <a:cubicBezTo>
                    <a:pt x="11847" y="19894"/>
                    <a:pt x="11930" y="19751"/>
                    <a:pt x="12002" y="19632"/>
                  </a:cubicBezTo>
                  <a:cubicBezTo>
                    <a:pt x="12026" y="19572"/>
                    <a:pt x="12061" y="19536"/>
                    <a:pt x="12109" y="19477"/>
                  </a:cubicBezTo>
                  <a:cubicBezTo>
                    <a:pt x="12133" y="19429"/>
                    <a:pt x="12168" y="19382"/>
                    <a:pt x="12192" y="19322"/>
                  </a:cubicBezTo>
                  <a:cubicBezTo>
                    <a:pt x="12252" y="19239"/>
                    <a:pt x="12311" y="19144"/>
                    <a:pt x="12383" y="19060"/>
                  </a:cubicBezTo>
                  <a:cubicBezTo>
                    <a:pt x="12442" y="18977"/>
                    <a:pt x="12502" y="18917"/>
                    <a:pt x="12549" y="18846"/>
                  </a:cubicBezTo>
                  <a:cubicBezTo>
                    <a:pt x="12609" y="18774"/>
                    <a:pt x="12668" y="18715"/>
                    <a:pt x="12728" y="18644"/>
                  </a:cubicBezTo>
                  <a:cubicBezTo>
                    <a:pt x="12788" y="18584"/>
                    <a:pt x="12847" y="18501"/>
                    <a:pt x="12907" y="18441"/>
                  </a:cubicBezTo>
                  <a:cubicBezTo>
                    <a:pt x="12966" y="18382"/>
                    <a:pt x="13014" y="18322"/>
                    <a:pt x="13073" y="18263"/>
                  </a:cubicBezTo>
                  <a:cubicBezTo>
                    <a:pt x="13121" y="18227"/>
                    <a:pt x="13157" y="18167"/>
                    <a:pt x="13204" y="18120"/>
                  </a:cubicBezTo>
                  <a:cubicBezTo>
                    <a:pt x="13252" y="18060"/>
                    <a:pt x="13311" y="18001"/>
                    <a:pt x="13359" y="17929"/>
                  </a:cubicBezTo>
                  <a:cubicBezTo>
                    <a:pt x="13395" y="17846"/>
                    <a:pt x="13454" y="17774"/>
                    <a:pt x="13502" y="17715"/>
                  </a:cubicBezTo>
                  <a:cubicBezTo>
                    <a:pt x="13550" y="17655"/>
                    <a:pt x="13597" y="17584"/>
                    <a:pt x="13633" y="17524"/>
                  </a:cubicBezTo>
                  <a:lnTo>
                    <a:pt x="14133" y="16762"/>
                  </a:lnTo>
                  <a:cubicBezTo>
                    <a:pt x="14204" y="16643"/>
                    <a:pt x="14288" y="16512"/>
                    <a:pt x="14371" y="16381"/>
                  </a:cubicBezTo>
                  <a:cubicBezTo>
                    <a:pt x="14395" y="16322"/>
                    <a:pt x="14443" y="16262"/>
                    <a:pt x="14466" y="16203"/>
                  </a:cubicBezTo>
                  <a:lnTo>
                    <a:pt x="14609" y="15977"/>
                  </a:lnTo>
                  <a:cubicBezTo>
                    <a:pt x="14645" y="15905"/>
                    <a:pt x="14693" y="15822"/>
                    <a:pt x="14728" y="15738"/>
                  </a:cubicBezTo>
                  <a:lnTo>
                    <a:pt x="14812" y="15560"/>
                  </a:lnTo>
                  <a:lnTo>
                    <a:pt x="14907" y="15381"/>
                  </a:lnTo>
                  <a:cubicBezTo>
                    <a:pt x="14919" y="15322"/>
                    <a:pt x="14943" y="15274"/>
                    <a:pt x="14966" y="15215"/>
                  </a:cubicBezTo>
                  <a:cubicBezTo>
                    <a:pt x="14978" y="15191"/>
                    <a:pt x="14978" y="15167"/>
                    <a:pt x="14990" y="15143"/>
                  </a:cubicBezTo>
                  <a:cubicBezTo>
                    <a:pt x="15026" y="15048"/>
                    <a:pt x="15050" y="14964"/>
                    <a:pt x="15085" y="14893"/>
                  </a:cubicBezTo>
                  <a:cubicBezTo>
                    <a:pt x="15109" y="14810"/>
                    <a:pt x="15121" y="14738"/>
                    <a:pt x="15145" y="14667"/>
                  </a:cubicBezTo>
                  <a:cubicBezTo>
                    <a:pt x="15181" y="14536"/>
                    <a:pt x="15216" y="14393"/>
                    <a:pt x="15240" y="14262"/>
                  </a:cubicBezTo>
                  <a:cubicBezTo>
                    <a:pt x="15335" y="13952"/>
                    <a:pt x="15407" y="13643"/>
                    <a:pt x="15502" y="13321"/>
                  </a:cubicBezTo>
                  <a:cubicBezTo>
                    <a:pt x="15538" y="13179"/>
                    <a:pt x="15586" y="13024"/>
                    <a:pt x="15621" y="12881"/>
                  </a:cubicBezTo>
                  <a:cubicBezTo>
                    <a:pt x="15633" y="12821"/>
                    <a:pt x="15645" y="12750"/>
                    <a:pt x="15657" y="12690"/>
                  </a:cubicBezTo>
                  <a:cubicBezTo>
                    <a:pt x="15681" y="12631"/>
                    <a:pt x="15693" y="12548"/>
                    <a:pt x="15705" y="12488"/>
                  </a:cubicBezTo>
                  <a:cubicBezTo>
                    <a:pt x="15716" y="12405"/>
                    <a:pt x="15740" y="12298"/>
                    <a:pt x="15752" y="12214"/>
                  </a:cubicBezTo>
                  <a:cubicBezTo>
                    <a:pt x="15764" y="12155"/>
                    <a:pt x="15764" y="12071"/>
                    <a:pt x="15776" y="12012"/>
                  </a:cubicBezTo>
                  <a:cubicBezTo>
                    <a:pt x="15800" y="11869"/>
                    <a:pt x="15824" y="11738"/>
                    <a:pt x="15836" y="11583"/>
                  </a:cubicBezTo>
                  <a:lnTo>
                    <a:pt x="15836" y="11571"/>
                  </a:lnTo>
                  <a:lnTo>
                    <a:pt x="15836" y="11559"/>
                  </a:lnTo>
                  <a:cubicBezTo>
                    <a:pt x="15836" y="11500"/>
                    <a:pt x="15859" y="11440"/>
                    <a:pt x="15859" y="11393"/>
                  </a:cubicBezTo>
                  <a:lnTo>
                    <a:pt x="15859" y="11381"/>
                  </a:lnTo>
                  <a:cubicBezTo>
                    <a:pt x="15859" y="11333"/>
                    <a:pt x="15871" y="11297"/>
                    <a:pt x="15871" y="11262"/>
                  </a:cubicBezTo>
                  <a:cubicBezTo>
                    <a:pt x="15871" y="11214"/>
                    <a:pt x="15883" y="11155"/>
                    <a:pt x="15883" y="11107"/>
                  </a:cubicBezTo>
                  <a:lnTo>
                    <a:pt x="15883" y="10988"/>
                  </a:lnTo>
                  <a:cubicBezTo>
                    <a:pt x="15883" y="10964"/>
                    <a:pt x="15871" y="10928"/>
                    <a:pt x="15859" y="10916"/>
                  </a:cubicBezTo>
                  <a:cubicBezTo>
                    <a:pt x="15836" y="10904"/>
                    <a:pt x="15824" y="10881"/>
                    <a:pt x="15800" y="10869"/>
                  </a:cubicBezTo>
                  <a:cubicBezTo>
                    <a:pt x="15764" y="10869"/>
                    <a:pt x="15740" y="10869"/>
                    <a:pt x="15716" y="10881"/>
                  </a:cubicBezTo>
                  <a:cubicBezTo>
                    <a:pt x="15693" y="10904"/>
                    <a:pt x="15681" y="10928"/>
                    <a:pt x="15645" y="10940"/>
                  </a:cubicBezTo>
                  <a:cubicBezTo>
                    <a:pt x="15633" y="10976"/>
                    <a:pt x="15621" y="10988"/>
                    <a:pt x="15597" y="11024"/>
                  </a:cubicBezTo>
                  <a:cubicBezTo>
                    <a:pt x="15586" y="11047"/>
                    <a:pt x="15574" y="11059"/>
                    <a:pt x="15562" y="11095"/>
                  </a:cubicBezTo>
                  <a:cubicBezTo>
                    <a:pt x="15514" y="11155"/>
                    <a:pt x="15478" y="11214"/>
                    <a:pt x="15443" y="11274"/>
                  </a:cubicBezTo>
                  <a:cubicBezTo>
                    <a:pt x="15347" y="11405"/>
                    <a:pt x="15264" y="11536"/>
                    <a:pt x="15169" y="11690"/>
                  </a:cubicBezTo>
                  <a:cubicBezTo>
                    <a:pt x="15097" y="11821"/>
                    <a:pt x="15026" y="11940"/>
                    <a:pt x="14954" y="12071"/>
                  </a:cubicBezTo>
                  <a:cubicBezTo>
                    <a:pt x="14800" y="12333"/>
                    <a:pt x="14669" y="12595"/>
                    <a:pt x="14538" y="12869"/>
                  </a:cubicBezTo>
                  <a:cubicBezTo>
                    <a:pt x="14490" y="12940"/>
                    <a:pt x="14454" y="13012"/>
                    <a:pt x="14419" y="13071"/>
                  </a:cubicBezTo>
                  <a:cubicBezTo>
                    <a:pt x="14383" y="13131"/>
                    <a:pt x="14335" y="13190"/>
                    <a:pt x="14312" y="13250"/>
                  </a:cubicBezTo>
                  <a:cubicBezTo>
                    <a:pt x="14240" y="13381"/>
                    <a:pt x="14157" y="13500"/>
                    <a:pt x="14073" y="13619"/>
                  </a:cubicBezTo>
                  <a:lnTo>
                    <a:pt x="13800" y="14024"/>
                  </a:lnTo>
                  <a:cubicBezTo>
                    <a:pt x="13728" y="14143"/>
                    <a:pt x="13645" y="14250"/>
                    <a:pt x="13561" y="14369"/>
                  </a:cubicBezTo>
                  <a:cubicBezTo>
                    <a:pt x="13526" y="14441"/>
                    <a:pt x="13466" y="14536"/>
                    <a:pt x="13419" y="14607"/>
                  </a:cubicBezTo>
                  <a:cubicBezTo>
                    <a:pt x="13383" y="14667"/>
                    <a:pt x="13347" y="14726"/>
                    <a:pt x="13311" y="14786"/>
                  </a:cubicBezTo>
                  <a:cubicBezTo>
                    <a:pt x="13288" y="14845"/>
                    <a:pt x="13240" y="14905"/>
                    <a:pt x="13204" y="14964"/>
                  </a:cubicBezTo>
                  <a:cubicBezTo>
                    <a:pt x="13169" y="15048"/>
                    <a:pt x="13121" y="15143"/>
                    <a:pt x="13073" y="15215"/>
                  </a:cubicBezTo>
                  <a:cubicBezTo>
                    <a:pt x="13002" y="15345"/>
                    <a:pt x="12942" y="15500"/>
                    <a:pt x="12871" y="15631"/>
                  </a:cubicBezTo>
                  <a:cubicBezTo>
                    <a:pt x="12811" y="15750"/>
                    <a:pt x="12728" y="15881"/>
                    <a:pt x="12668" y="16000"/>
                  </a:cubicBezTo>
                  <a:cubicBezTo>
                    <a:pt x="12609" y="16107"/>
                    <a:pt x="12549" y="16227"/>
                    <a:pt x="12478" y="16334"/>
                  </a:cubicBezTo>
                  <a:cubicBezTo>
                    <a:pt x="12407" y="16453"/>
                    <a:pt x="12335" y="16572"/>
                    <a:pt x="12276" y="16703"/>
                  </a:cubicBezTo>
                  <a:cubicBezTo>
                    <a:pt x="12192" y="16822"/>
                    <a:pt x="12133" y="16953"/>
                    <a:pt x="12061" y="17072"/>
                  </a:cubicBezTo>
                  <a:cubicBezTo>
                    <a:pt x="12014" y="17155"/>
                    <a:pt x="11990" y="17227"/>
                    <a:pt x="11942" y="17298"/>
                  </a:cubicBezTo>
                  <a:cubicBezTo>
                    <a:pt x="11895" y="17393"/>
                    <a:pt x="11859" y="17477"/>
                    <a:pt x="11811" y="17584"/>
                  </a:cubicBezTo>
                  <a:cubicBezTo>
                    <a:pt x="11764" y="17655"/>
                    <a:pt x="11740" y="17727"/>
                    <a:pt x="11704" y="17822"/>
                  </a:cubicBezTo>
                  <a:cubicBezTo>
                    <a:pt x="11656" y="17905"/>
                    <a:pt x="11621" y="18001"/>
                    <a:pt x="11585" y="18108"/>
                  </a:cubicBezTo>
                  <a:cubicBezTo>
                    <a:pt x="11585" y="18120"/>
                    <a:pt x="11573" y="18132"/>
                    <a:pt x="11573" y="18143"/>
                  </a:cubicBezTo>
                  <a:cubicBezTo>
                    <a:pt x="11573" y="18108"/>
                    <a:pt x="11573" y="18072"/>
                    <a:pt x="11561" y="18024"/>
                  </a:cubicBezTo>
                  <a:cubicBezTo>
                    <a:pt x="11537" y="17846"/>
                    <a:pt x="11514" y="17655"/>
                    <a:pt x="11502" y="17477"/>
                  </a:cubicBezTo>
                  <a:cubicBezTo>
                    <a:pt x="11478" y="17298"/>
                    <a:pt x="11466" y="17108"/>
                    <a:pt x="11454" y="16929"/>
                  </a:cubicBezTo>
                  <a:cubicBezTo>
                    <a:pt x="11418" y="16572"/>
                    <a:pt x="11406" y="16203"/>
                    <a:pt x="11383" y="15846"/>
                  </a:cubicBezTo>
                  <a:cubicBezTo>
                    <a:pt x="11347" y="15488"/>
                    <a:pt x="11287" y="15131"/>
                    <a:pt x="11204" y="14786"/>
                  </a:cubicBezTo>
                  <a:cubicBezTo>
                    <a:pt x="11156" y="14595"/>
                    <a:pt x="11109" y="14417"/>
                    <a:pt x="11061" y="14214"/>
                  </a:cubicBezTo>
                  <a:cubicBezTo>
                    <a:pt x="11025" y="14060"/>
                    <a:pt x="10978" y="13881"/>
                    <a:pt x="10930" y="13714"/>
                  </a:cubicBezTo>
                  <a:cubicBezTo>
                    <a:pt x="10883" y="13536"/>
                    <a:pt x="10847" y="13369"/>
                    <a:pt x="10811" y="13190"/>
                  </a:cubicBezTo>
                  <a:cubicBezTo>
                    <a:pt x="10799" y="13107"/>
                    <a:pt x="10763" y="13000"/>
                    <a:pt x="10752" y="12905"/>
                  </a:cubicBezTo>
                  <a:cubicBezTo>
                    <a:pt x="10740" y="12869"/>
                    <a:pt x="10740" y="12821"/>
                    <a:pt x="10728" y="12774"/>
                  </a:cubicBezTo>
                  <a:cubicBezTo>
                    <a:pt x="10704" y="12726"/>
                    <a:pt x="10704" y="12690"/>
                    <a:pt x="10692" y="12643"/>
                  </a:cubicBezTo>
                  <a:cubicBezTo>
                    <a:pt x="10668" y="12583"/>
                    <a:pt x="10621" y="12536"/>
                    <a:pt x="10561" y="12524"/>
                  </a:cubicBezTo>
                  <a:cubicBezTo>
                    <a:pt x="10551" y="12522"/>
                    <a:pt x="10541" y="12521"/>
                    <a:pt x="10530" y="12521"/>
                  </a:cubicBezTo>
                  <a:cubicBezTo>
                    <a:pt x="10481" y="12521"/>
                    <a:pt x="10434" y="12544"/>
                    <a:pt x="10394" y="12583"/>
                  </a:cubicBezTo>
                  <a:cubicBezTo>
                    <a:pt x="10347" y="12643"/>
                    <a:pt x="10347" y="12702"/>
                    <a:pt x="10347" y="12774"/>
                  </a:cubicBezTo>
                  <a:cubicBezTo>
                    <a:pt x="10347" y="12893"/>
                    <a:pt x="10335" y="13000"/>
                    <a:pt x="10323" y="13119"/>
                  </a:cubicBezTo>
                  <a:cubicBezTo>
                    <a:pt x="10275" y="13441"/>
                    <a:pt x="10216" y="13774"/>
                    <a:pt x="10132" y="14083"/>
                  </a:cubicBezTo>
                  <a:lnTo>
                    <a:pt x="9859" y="15072"/>
                  </a:lnTo>
                  <a:cubicBezTo>
                    <a:pt x="9775" y="15429"/>
                    <a:pt x="9668" y="15762"/>
                    <a:pt x="9561" y="16107"/>
                  </a:cubicBezTo>
                  <a:cubicBezTo>
                    <a:pt x="9549" y="16155"/>
                    <a:pt x="9537" y="16203"/>
                    <a:pt x="9513" y="16262"/>
                  </a:cubicBezTo>
                  <a:cubicBezTo>
                    <a:pt x="9501" y="16203"/>
                    <a:pt x="9478" y="16155"/>
                    <a:pt x="9454" y="16096"/>
                  </a:cubicBezTo>
                  <a:cubicBezTo>
                    <a:pt x="9454" y="16084"/>
                    <a:pt x="9442" y="16060"/>
                    <a:pt x="9430" y="16048"/>
                  </a:cubicBezTo>
                  <a:cubicBezTo>
                    <a:pt x="9418" y="16036"/>
                    <a:pt x="9418" y="16000"/>
                    <a:pt x="9394" y="15988"/>
                  </a:cubicBezTo>
                  <a:cubicBezTo>
                    <a:pt x="9299" y="15703"/>
                    <a:pt x="9192" y="15429"/>
                    <a:pt x="9097" y="15155"/>
                  </a:cubicBezTo>
                  <a:cubicBezTo>
                    <a:pt x="9144" y="15084"/>
                    <a:pt x="9120" y="14988"/>
                    <a:pt x="9061" y="14953"/>
                  </a:cubicBezTo>
                  <a:cubicBezTo>
                    <a:pt x="9037" y="14953"/>
                    <a:pt x="9037" y="14929"/>
                    <a:pt x="9025" y="14929"/>
                  </a:cubicBezTo>
                  <a:cubicBezTo>
                    <a:pt x="9001" y="14834"/>
                    <a:pt x="8978" y="14726"/>
                    <a:pt x="8954" y="14619"/>
                  </a:cubicBezTo>
                  <a:cubicBezTo>
                    <a:pt x="8954" y="14572"/>
                    <a:pt x="8942" y="14536"/>
                    <a:pt x="8942" y="14488"/>
                  </a:cubicBezTo>
                  <a:lnTo>
                    <a:pt x="8942" y="14369"/>
                  </a:lnTo>
                  <a:lnTo>
                    <a:pt x="8942" y="14322"/>
                  </a:lnTo>
                  <a:cubicBezTo>
                    <a:pt x="8942" y="14322"/>
                    <a:pt x="8942" y="14310"/>
                    <a:pt x="8954" y="14310"/>
                  </a:cubicBezTo>
                  <a:cubicBezTo>
                    <a:pt x="8966" y="14262"/>
                    <a:pt x="8966" y="14238"/>
                    <a:pt x="8966" y="14191"/>
                  </a:cubicBezTo>
                  <a:cubicBezTo>
                    <a:pt x="8966" y="14155"/>
                    <a:pt x="8978" y="14119"/>
                    <a:pt x="8978" y="14083"/>
                  </a:cubicBezTo>
                  <a:cubicBezTo>
                    <a:pt x="9001" y="13952"/>
                    <a:pt x="9025" y="13798"/>
                    <a:pt x="9061" y="13667"/>
                  </a:cubicBezTo>
                  <a:cubicBezTo>
                    <a:pt x="9061" y="13655"/>
                    <a:pt x="9073" y="13619"/>
                    <a:pt x="9073" y="13607"/>
                  </a:cubicBezTo>
                  <a:lnTo>
                    <a:pt x="9073" y="13595"/>
                  </a:lnTo>
                  <a:cubicBezTo>
                    <a:pt x="9085" y="13536"/>
                    <a:pt x="9097" y="13476"/>
                    <a:pt x="9132" y="13405"/>
                  </a:cubicBezTo>
                  <a:cubicBezTo>
                    <a:pt x="9144" y="13345"/>
                    <a:pt x="9156" y="13298"/>
                    <a:pt x="9192" y="13238"/>
                  </a:cubicBezTo>
                  <a:cubicBezTo>
                    <a:pt x="9204" y="13190"/>
                    <a:pt x="9216" y="13167"/>
                    <a:pt x="9239" y="13119"/>
                  </a:cubicBezTo>
                  <a:cubicBezTo>
                    <a:pt x="9251" y="13071"/>
                    <a:pt x="9275" y="13024"/>
                    <a:pt x="9299" y="13000"/>
                  </a:cubicBezTo>
                  <a:cubicBezTo>
                    <a:pt x="9323" y="12929"/>
                    <a:pt x="9370" y="12845"/>
                    <a:pt x="9418" y="12786"/>
                  </a:cubicBezTo>
                  <a:cubicBezTo>
                    <a:pt x="9442" y="12726"/>
                    <a:pt x="9478" y="12690"/>
                    <a:pt x="9501" y="12631"/>
                  </a:cubicBezTo>
                  <a:cubicBezTo>
                    <a:pt x="9537" y="12583"/>
                    <a:pt x="9549" y="12536"/>
                    <a:pt x="9573" y="12512"/>
                  </a:cubicBezTo>
                  <a:cubicBezTo>
                    <a:pt x="9632" y="12405"/>
                    <a:pt x="9716" y="12298"/>
                    <a:pt x="9775" y="12214"/>
                  </a:cubicBezTo>
                  <a:cubicBezTo>
                    <a:pt x="9906" y="12012"/>
                    <a:pt x="10025" y="11821"/>
                    <a:pt x="10144" y="11631"/>
                  </a:cubicBezTo>
                  <a:cubicBezTo>
                    <a:pt x="10204" y="11524"/>
                    <a:pt x="10275" y="11416"/>
                    <a:pt x="10347" y="11321"/>
                  </a:cubicBezTo>
                  <a:cubicBezTo>
                    <a:pt x="10405" y="11228"/>
                    <a:pt x="10485" y="11147"/>
                    <a:pt x="10544" y="11055"/>
                  </a:cubicBezTo>
                  <a:lnTo>
                    <a:pt x="10544" y="11055"/>
                  </a:lnTo>
                  <a:cubicBezTo>
                    <a:pt x="10541" y="11057"/>
                    <a:pt x="10535" y="11059"/>
                    <a:pt x="10525" y="11059"/>
                  </a:cubicBezTo>
                  <a:lnTo>
                    <a:pt x="10883" y="10619"/>
                  </a:lnTo>
                  <a:cubicBezTo>
                    <a:pt x="11002" y="10464"/>
                    <a:pt x="11121" y="10321"/>
                    <a:pt x="11264" y="10166"/>
                  </a:cubicBezTo>
                  <a:cubicBezTo>
                    <a:pt x="11418" y="9976"/>
                    <a:pt x="11573" y="9785"/>
                    <a:pt x="11740" y="9571"/>
                  </a:cubicBezTo>
                  <a:cubicBezTo>
                    <a:pt x="11871" y="9392"/>
                    <a:pt x="12014" y="9214"/>
                    <a:pt x="12157" y="9035"/>
                  </a:cubicBezTo>
                  <a:cubicBezTo>
                    <a:pt x="12287" y="8857"/>
                    <a:pt x="12430" y="8666"/>
                    <a:pt x="12573" y="8488"/>
                  </a:cubicBezTo>
                  <a:cubicBezTo>
                    <a:pt x="12716" y="8297"/>
                    <a:pt x="12871" y="8107"/>
                    <a:pt x="13014" y="7892"/>
                  </a:cubicBezTo>
                  <a:cubicBezTo>
                    <a:pt x="13145" y="7702"/>
                    <a:pt x="13300" y="7523"/>
                    <a:pt x="13442" y="7345"/>
                  </a:cubicBezTo>
                  <a:cubicBezTo>
                    <a:pt x="13526" y="7249"/>
                    <a:pt x="13597" y="7166"/>
                    <a:pt x="13669" y="7094"/>
                  </a:cubicBezTo>
                  <a:cubicBezTo>
                    <a:pt x="13716" y="7047"/>
                    <a:pt x="13740" y="6999"/>
                    <a:pt x="13788" y="6952"/>
                  </a:cubicBezTo>
                  <a:cubicBezTo>
                    <a:pt x="13835" y="6916"/>
                    <a:pt x="13883" y="6868"/>
                    <a:pt x="13919" y="6809"/>
                  </a:cubicBezTo>
                  <a:cubicBezTo>
                    <a:pt x="13966" y="6749"/>
                    <a:pt x="13954" y="6642"/>
                    <a:pt x="13895" y="6594"/>
                  </a:cubicBezTo>
                  <a:cubicBezTo>
                    <a:pt x="13859" y="6571"/>
                    <a:pt x="13811" y="6559"/>
                    <a:pt x="13776" y="6559"/>
                  </a:cubicBezTo>
                  <a:cubicBezTo>
                    <a:pt x="13752" y="6559"/>
                    <a:pt x="13740" y="6559"/>
                    <a:pt x="13728" y="6571"/>
                  </a:cubicBezTo>
                  <a:cubicBezTo>
                    <a:pt x="13692" y="6571"/>
                    <a:pt x="13669" y="6583"/>
                    <a:pt x="13633" y="6583"/>
                  </a:cubicBezTo>
                  <a:cubicBezTo>
                    <a:pt x="13585" y="6594"/>
                    <a:pt x="13526" y="6618"/>
                    <a:pt x="13442" y="6630"/>
                  </a:cubicBezTo>
                  <a:cubicBezTo>
                    <a:pt x="13311" y="6654"/>
                    <a:pt x="13180" y="6702"/>
                    <a:pt x="13061" y="6761"/>
                  </a:cubicBezTo>
                  <a:cubicBezTo>
                    <a:pt x="12835" y="6856"/>
                    <a:pt x="12633" y="6975"/>
                    <a:pt x="12418" y="7071"/>
                  </a:cubicBezTo>
                  <a:cubicBezTo>
                    <a:pt x="12192" y="7178"/>
                    <a:pt x="11990" y="7297"/>
                    <a:pt x="11764" y="7404"/>
                  </a:cubicBezTo>
                  <a:cubicBezTo>
                    <a:pt x="11561" y="7511"/>
                    <a:pt x="11347" y="7606"/>
                    <a:pt x="11156" y="7726"/>
                  </a:cubicBezTo>
                  <a:cubicBezTo>
                    <a:pt x="11097" y="7761"/>
                    <a:pt x="11049" y="7785"/>
                    <a:pt x="10990" y="7833"/>
                  </a:cubicBezTo>
                  <a:cubicBezTo>
                    <a:pt x="10954" y="7845"/>
                    <a:pt x="10930" y="7868"/>
                    <a:pt x="10918" y="7892"/>
                  </a:cubicBezTo>
                  <a:cubicBezTo>
                    <a:pt x="10906" y="7904"/>
                    <a:pt x="10871" y="7928"/>
                    <a:pt x="10859" y="7940"/>
                  </a:cubicBezTo>
                  <a:cubicBezTo>
                    <a:pt x="10811" y="7964"/>
                    <a:pt x="10763" y="8011"/>
                    <a:pt x="10728" y="8047"/>
                  </a:cubicBezTo>
                  <a:cubicBezTo>
                    <a:pt x="10680" y="8071"/>
                    <a:pt x="10633" y="8118"/>
                    <a:pt x="10609" y="8142"/>
                  </a:cubicBezTo>
                  <a:cubicBezTo>
                    <a:pt x="10561" y="8190"/>
                    <a:pt x="10513" y="8237"/>
                    <a:pt x="10454" y="8285"/>
                  </a:cubicBezTo>
                  <a:cubicBezTo>
                    <a:pt x="10406" y="8321"/>
                    <a:pt x="10371" y="8380"/>
                    <a:pt x="10311" y="8428"/>
                  </a:cubicBezTo>
                  <a:cubicBezTo>
                    <a:pt x="10275" y="8464"/>
                    <a:pt x="10252" y="8499"/>
                    <a:pt x="10204" y="8547"/>
                  </a:cubicBezTo>
                  <a:cubicBezTo>
                    <a:pt x="10168" y="8595"/>
                    <a:pt x="10132" y="8642"/>
                    <a:pt x="10097" y="8666"/>
                  </a:cubicBezTo>
                  <a:lnTo>
                    <a:pt x="9966" y="8845"/>
                  </a:lnTo>
                  <a:cubicBezTo>
                    <a:pt x="9930" y="8892"/>
                    <a:pt x="9906" y="8940"/>
                    <a:pt x="9859" y="8976"/>
                  </a:cubicBezTo>
                  <a:cubicBezTo>
                    <a:pt x="9823" y="9023"/>
                    <a:pt x="9799" y="9071"/>
                    <a:pt x="9763" y="9095"/>
                  </a:cubicBezTo>
                  <a:cubicBezTo>
                    <a:pt x="9740" y="9130"/>
                    <a:pt x="9728" y="9178"/>
                    <a:pt x="9692" y="9202"/>
                  </a:cubicBezTo>
                  <a:cubicBezTo>
                    <a:pt x="9680" y="9214"/>
                    <a:pt x="9668" y="9238"/>
                    <a:pt x="9668" y="9261"/>
                  </a:cubicBezTo>
                  <a:lnTo>
                    <a:pt x="9668" y="9250"/>
                  </a:lnTo>
                  <a:cubicBezTo>
                    <a:pt x="9632" y="9309"/>
                    <a:pt x="9609" y="9369"/>
                    <a:pt x="9561" y="9428"/>
                  </a:cubicBezTo>
                  <a:cubicBezTo>
                    <a:pt x="9525" y="9476"/>
                    <a:pt x="9513" y="9535"/>
                    <a:pt x="9490" y="9571"/>
                  </a:cubicBezTo>
                  <a:cubicBezTo>
                    <a:pt x="9466" y="9619"/>
                    <a:pt x="9442" y="9666"/>
                    <a:pt x="9430" y="9714"/>
                  </a:cubicBezTo>
                  <a:cubicBezTo>
                    <a:pt x="9406" y="9773"/>
                    <a:pt x="9382" y="9809"/>
                    <a:pt x="9370" y="9869"/>
                  </a:cubicBezTo>
                  <a:cubicBezTo>
                    <a:pt x="9335" y="9928"/>
                    <a:pt x="9323" y="10012"/>
                    <a:pt x="9287" y="10071"/>
                  </a:cubicBezTo>
                  <a:cubicBezTo>
                    <a:pt x="9275" y="10131"/>
                    <a:pt x="9263" y="10166"/>
                    <a:pt x="9228" y="10226"/>
                  </a:cubicBezTo>
                  <a:lnTo>
                    <a:pt x="9192" y="10369"/>
                  </a:lnTo>
                  <a:cubicBezTo>
                    <a:pt x="9168" y="10428"/>
                    <a:pt x="9156" y="10488"/>
                    <a:pt x="9132" y="10547"/>
                  </a:cubicBezTo>
                  <a:lnTo>
                    <a:pt x="9132" y="10523"/>
                  </a:lnTo>
                  <a:cubicBezTo>
                    <a:pt x="9120" y="10619"/>
                    <a:pt x="9085" y="10690"/>
                    <a:pt x="9073" y="10785"/>
                  </a:cubicBezTo>
                  <a:cubicBezTo>
                    <a:pt x="9061" y="10869"/>
                    <a:pt x="9025" y="10940"/>
                    <a:pt x="9013" y="11035"/>
                  </a:cubicBezTo>
                  <a:cubicBezTo>
                    <a:pt x="9001" y="11119"/>
                    <a:pt x="8978" y="11214"/>
                    <a:pt x="8954" y="11285"/>
                  </a:cubicBezTo>
                  <a:cubicBezTo>
                    <a:pt x="8918" y="11452"/>
                    <a:pt x="8894" y="11619"/>
                    <a:pt x="8847" y="11774"/>
                  </a:cubicBezTo>
                  <a:cubicBezTo>
                    <a:pt x="8799" y="12012"/>
                    <a:pt x="8763" y="12250"/>
                    <a:pt x="8728" y="12488"/>
                  </a:cubicBezTo>
                  <a:cubicBezTo>
                    <a:pt x="8716" y="12548"/>
                    <a:pt x="8716" y="12595"/>
                    <a:pt x="8716" y="12655"/>
                  </a:cubicBezTo>
                  <a:cubicBezTo>
                    <a:pt x="8716" y="12702"/>
                    <a:pt x="8704" y="12762"/>
                    <a:pt x="8704" y="12809"/>
                  </a:cubicBezTo>
                  <a:cubicBezTo>
                    <a:pt x="8704" y="12881"/>
                    <a:pt x="8680" y="12952"/>
                    <a:pt x="8680" y="13024"/>
                  </a:cubicBezTo>
                  <a:cubicBezTo>
                    <a:pt x="8680" y="13083"/>
                    <a:pt x="8680" y="13143"/>
                    <a:pt x="8668" y="13202"/>
                  </a:cubicBezTo>
                  <a:cubicBezTo>
                    <a:pt x="8656" y="13441"/>
                    <a:pt x="8656" y="13667"/>
                    <a:pt x="8656" y="13905"/>
                  </a:cubicBezTo>
                  <a:lnTo>
                    <a:pt x="8656" y="14000"/>
                  </a:lnTo>
                  <a:lnTo>
                    <a:pt x="8525" y="13643"/>
                  </a:lnTo>
                  <a:cubicBezTo>
                    <a:pt x="8370" y="13250"/>
                    <a:pt x="8227" y="12869"/>
                    <a:pt x="8085" y="12488"/>
                  </a:cubicBezTo>
                  <a:cubicBezTo>
                    <a:pt x="8049" y="12369"/>
                    <a:pt x="8001" y="12250"/>
                    <a:pt x="7942" y="12131"/>
                  </a:cubicBezTo>
                  <a:cubicBezTo>
                    <a:pt x="7882" y="11940"/>
                    <a:pt x="7823" y="11750"/>
                    <a:pt x="7751" y="11536"/>
                  </a:cubicBezTo>
                  <a:cubicBezTo>
                    <a:pt x="7751" y="11524"/>
                    <a:pt x="7727" y="11512"/>
                    <a:pt x="7727" y="11476"/>
                  </a:cubicBezTo>
                  <a:cubicBezTo>
                    <a:pt x="7704" y="11333"/>
                    <a:pt x="7668" y="11202"/>
                    <a:pt x="7656" y="11047"/>
                  </a:cubicBezTo>
                  <a:cubicBezTo>
                    <a:pt x="7644" y="10940"/>
                    <a:pt x="7632" y="10821"/>
                    <a:pt x="7608" y="10726"/>
                  </a:cubicBezTo>
                  <a:cubicBezTo>
                    <a:pt x="7573" y="10404"/>
                    <a:pt x="7525" y="10083"/>
                    <a:pt x="7489" y="9773"/>
                  </a:cubicBezTo>
                  <a:cubicBezTo>
                    <a:pt x="7477" y="9619"/>
                    <a:pt x="7477" y="9452"/>
                    <a:pt x="7465" y="9309"/>
                  </a:cubicBezTo>
                  <a:cubicBezTo>
                    <a:pt x="7454" y="9154"/>
                    <a:pt x="7454" y="8999"/>
                    <a:pt x="7430" y="8845"/>
                  </a:cubicBezTo>
                  <a:cubicBezTo>
                    <a:pt x="7430" y="8678"/>
                    <a:pt x="7418" y="8523"/>
                    <a:pt x="7406" y="8368"/>
                  </a:cubicBezTo>
                  <a:cubicBezTo>
                    <a:pt x="7382" y="8226"/>
                    <a:pt x="7370" y="8059"/>
                    <a:pt x="7346" y="7904"/>
                  </a:cubicBezTo>
                  <a:cubicBezTo>
                    <a:pt x="7287" y="7595"/>
                    <a:pt x="7215" y="7285"/>
                    <a:pt x="7132" y="6952"/>
                  </a:cubicBezTo>
                  <a:cubicBezTo>
                    <a:pt x="7061" y="6630"/>
                    <a:pt x="6977" y="6321"/>
                    <a:pt x="6882" y="5987"/>
                  </a:cubicBezTo>
                  <a:cubicBezTo>
                    <a:pt x="6834" y="5844"/>
                    <a:pt x="6787" y="5690"/>
                    <a:pt x="6739" y="5523"/>
                  </a:cubicBezTo>
                  <a:cubicBezTo>
                    <a:pt x="6680" y="5380"/>
                    <a:pt x="6620" y="5225"/>
                    <a:pt x="6537" y="5082"/>
                  </a:cubicBezTo>
                  <a:cubicBezTo>
                    <a:pt x="6453" y="4892"/>
                    <a:pt x="6358" y="4689"/>
                    <a:pt x="6263" y="4499"/>
                  </a:cubicBezTo>
                  <a:cubicBezTo>
                    <a:pt x="6120" y="4213"/>
                    <a:pt x="5989" y="3951"/>
                    <a:pt x="5858" y="3665"/>
                  </a:cubicBezTo>
                  <a:cubicBezTo>
                    <a:pt x="5787" y="3523"/>
                    <a:pt x="5691" y="3356"/>
                    <a:pt x="5620" y="3201"/>
                  </a:cubicBezTo>
                  <a:cubicBezTo>
                    <a:pt x="5584" y="3142"/>
                    <a:pt x="5549" y="3070"/>
                    <a:pt x="5513" y="3011"/>
                  </a:cubicBezTo>
                  <a:cubicBezTo>
                    <a:pt x="5501" y="2963"/>
                    <a:pt x="5465" y="2939"/>
                    <a:pt x="5453" y="2892"/>
                  </a:cubicBezTo>
                  <a:cubicBezTo>
                    <a:pt x="5441" y="2844"/>
                    <a:pt x="5418" y="2820"/>
                    <a:pt x="5394" y="2773"/>
                  </a:cubicBezTo>
                  <a:cubicBezTo>
                    <a:pt x="5363" y="2752"/>
                    <a:pt x="5332" y="2723"/>
                    <a:pt x="5294" y="2723"/>
                  </a:cubicBezTo>
                  <a:cubicBezTo>
                    <a:pt x="5287" y="2723"/>
                    <a:pt x="5281" y="2723"/>
                    <a:pt x="5275" y="2725"/>
                  </a:cubicBezTo>
                  <a:cubicBezTo>
                    <a:pt x="5251" y="2749"/>
                    <a:pt x="5203" y="2761"/>
                    <a:pt x="5203" y="2808"/>
                  </a:cubicBezTo>
                  <a:cubicBezTo>
                    <a:pt x="5191" y="2832"/>
                    <a:pt x="5203" y="2868"/>
                    <a:pt x="5203" y="2880"/>
                  </a:cubicBezTo>
                  <a:cubicBezTo>
                    <a:pt x="5215" y="2939"/>
                    <a:pt x="5215" y="2999"/>
                    <a:pt x="5215" y="3058"/>
                  </a:cubicBezTo>
                  <a:cubicBezTo>
                    <a:pt x="5215" y="3165"/>
                    <a:pt x="5215" y="3261"/>
                    <a:pt x="5203" y="3368"/>
                  </a:cubicBezTo>
                  <a:cubicBezTo>
                    <a:pt x="5191" y="3701"/>
                    <a:pt x="5156" y="4023"/>
                    <a:pt x="5132" y="4368"/>
                  </a:cubicBezTo>
                  <a:lnTo>
                    <a:pt x="5084" y="4856"/>
                  </a:lnTo>
                  <a:cubicBezTo>
                    <a:pt x="5072" y="5023"/>
                    <a:pt x="5072" y="5201"/>
                    <a:pt x="5084" y="5368"/>
                  </a:cubicBezTo>
                  <a:cubicBezTo>
                    <a:pt x="5084" y="5606"/>
                    <a:pt x="5096" y="5856"/>
                    <a:pt x="5108" y="6094"/>
                  </a:cubicBezTo>
                  <a:cubicBezTo>
                    <a:pt x="5132" y="6356"/>
                    <a:pt x="5132" y="6618"/>
                    <a:pt x="5144" y="6880"/>
                  </a:cubicBezTo>
                  <a:cubicBezTo>
                    <a:pt x="5144" y="7035"/>
                    <a:pt x="5156" y="7190"/>
                    <a:pt x="5191" y="7345"/>
                  </a:cubicBezTo>
                  <a:cubicBezTo>
                    <a:pt x="5191" y="7416"/>
                    <a:pt x="5203" y="7475"/>
                    <a:pt x="5203" y="7547"/>
                  </a:cubicBezTo>
                  <a:cubicBezTo>
                    <a:pt x="5191" y="7523"/>
                    <a:pt x="5191" y="7511"/>
                    <a:pt x="5168" y="7475"/>
                  </a:cubicBezTo>
                  <a:cubicBezTo>
                    <a:pt x="5108" y="7309"/>
                    <a:pt x="5048" y="7130"/>
                    <a:pt x="4989" y="6975"/>
                  </a:cubicBezTo>
                  <a:cubicBezTo>
                    <a:pt x="4870" y="6642"/>
                    <a:pt x="4751" y="6321"/>
                    <a:pt x="4620" y="5999"/>
                  </a:cubicBezTo>
                  <a:lnTo>
                    <a:pt x="4620" y="5987"/>
                  </a:lnTo>
                  <a:cubicBezTo>
                    <a:pt x="4620" y="5975"/>
                    <a:pt x="4620" y="5975"/>
                    <a:pt x="4608" y="5963"/>
                  </a:cubicBezTo>
                  <a:cubicBezTo>
                    <a:pt x="4596" y="5940"/>
                    <a:pt x="4596" y="5928"/>
                    <a:pt x="4572" y="5904"/>
                  </a:cubicBezTo>
                  <a:cubicBezTo>
                    <a:pt x="4572" y="5880"/>
                    <a:pt x="4560" y="5880"/>
                    <a:pt x="4560" y="5868"/>
                  </a:cubicBezTo>
                  <a:lnTo>
                    <a:pt x="4560" y="5856"/>
                  </a:lnTo>
                  <a:lnTo>
                    <a:pt x="4560" y="5844"/>
                  </a:lnTo>
                  <a:cubicBezTo>
                    <a:pt x="4560" y="5821"/>
                    <a:pt x="4560" y="5821"/>
                    <a:pt x="4548" y="5809"/>
                  </a:cubicBezTo>
                  <a:lnTo>
                    <a:pt x="4370" y="5451"/>
                  </a:lnTo>
                  <a:cubicBezTo>
                    <a:pt x="4203" y="5142"/>
                    <a:pt x="4036" y="4808"/>
                    <a:pt x="3870" y="4499"/>
                  </a:cubicBezTo>
                  <a:cubicBezTo>
                    <a:pt x="3798" y="4356"/>
                    <a:pt x="3715" y="4201"/>
                    <a:pt x="3632" y="4070"/>
                  </a:cubicBezTo>
                  <a:cubicBezTo>
                    <a:pt x="3560" y="3904"/>
                    <a:pt x="3477" y="3737"/>
                    <a:pt x="3394" y="3594"/>
                  </a:cubicBezTo>
                  <a:cubicBezTo>
                    <a:pt x="3358" y="3523"/>
                    <a:pt x="3322" y="3439"/>
                    <a:pt x="3274" y="3356"/>
                  </a:cubicBezTo>
                  <a:cubicBezTo>
                    <a:pt x="3239" y="3284"/>
                    <a:pt x="3191" y="3189"/>
                    <a:pt x="3143" y="3118"/>
                  </a:cubicBezTo>
                  <a:cubicBezTo>
                    <a:pt x="3108" y="3023"/>
                    <a:pt x="3036" y="2951"/>
                    <a:pt x="3001" y="2868"/>
                  </a:cubicBezTo>
                  <a:cubicBezTo>
                    <a:pt x="2953" y="2773"/>
                    <a:pt x="2893" y="2701"/>
                    <a:pt x="2834" y="2606"/>
                  </a:cubicBezTo>
                  <a:cubicBezTo>
                    <a:pt x="2786" y="2534"/>
                    <a:pt x="2727" y="2463"/>
                    <a:pt x="2667" y="2392"/>
                  </a:cubicBezTo>
                  <a:cubicBezTo>
                    <a:pt x="2608" y="2308"/>
                    <a:pt x="2548" y="2249"/>
                    <a:pt x="2501" y="2177"/>
                  </a:cubicBezTo>
                  <a:cubicBezTo>
                    <a:pt x="2381" y="2046"/>
                    <a:pt x="2262" y="1927"/>
                    <a:pt x="2143" y="1808"/>
                  </a:cubicBezTo>
                  <a:cubicBezTo>
                    <a:pt x="1893" y="1558"/>
                    <a:pt x="1608" y="1320"/>
                    <a:pt x="1346" y="1082"/>
                  </a:cubicBezTo>
                  <a:cubicBezTo>
                    <a:pt x="1191" y="963"/>
                    <a:pt x="1060" y="820"/>
                    <a:pt x="917" y="701"/>
                  </a:cubicBezTo>
                  <a:cubicBezTo>
                    <a:pt x="834" y="641"/>
                    <a:pt x="786" y="582"/>
                    <a:pt x="703" y="522"/>
                  </a:cubicBezTo>
                  <a:cubicBezTo>
                    <a:pt x="643" y="487"/>
                    <a:pt x="584" y="427"/>
                    <a:pt x="524" y="367"/>
                  </a:cubicBezTo>
                  <a:lnTo>
                    <a:pt x="393" y="225"/>
                  </a:lnTo>
                  <a:cubicBezTo>
                    <a:pt x="357" y="201"/>
                    <a:pt x="322" y="153"/>
                    <a:pt x="286" y="106"/>
                  </a:cubicBezTo>
                  <a:cubicBezTo>
                    <a:pt x="262" y="70"/>
                    <a:pt x="226" y="22"/>
                    <a:pt x="167" y="10"/>
                  </a:cubicBezTo>
                  <a:cubicBezTo>
                    <a:pt x="152" y="4"/>
                    <a:pt x="137" y="1"/>
                    <a:pt x="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4" name="Google Shape;1264;p53"/>
            <p:cNvSpPr/>
            <p:nvPr/>
          </p:nvSpPr>
          <p:spPr>
            <a:xfrm>
              <a:off x="3485850" y="5854725"/>
              <a:ext cx="25" cy="900"/>
            </a:xfrm>
            <a:custGeom>
              <a:avLst/>
              <a:gdLst/>
              <a:ahLst/>
              <a:cxnLst/>
              <a:rect l="l" t="t" r="r" b="b"/>
              <a:pathLst>
                <a:path w="1" h="36" extrusionOk="0">
                  <a:moveTo>
                    <a:pt x="0" y="0"/>
                  </a:moveTo>
                  <a:cubicBezTo>
                    <a:pt x="0" y="12"/>
                    <a:pt x="0" y="12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5" name="Google Shape;1265;p53"/>
            <p:cNvSpPr/>
            <p:nvPr/>
          </p:nvSpPr>
          <p:spPr>
            <a:xfrm>
              <a:off x="3612350" y="57350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3"/>
                    <a:pt x="0" y="1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6" name="Google Shape;1266;p53"/>
            <p:cNvSpPr/>
            <p:nvPr/>
          </p:nvSpPr>
          <p:spPr>
            <a:xfrm>
              <a:off x="3432850" y="5367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7" name="Google Shape;1267;p53"/>
            <p:cNvSpPr/>
            <p:nvPr/>
          </p:nvSpPr>
          <p:spPr>
            <a:xfrm>
              <a:off x="3479000" y="538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8" name="Google Shape;1268;p53"/>
            <p:cNvSpPr/>
            <p:nvPr/>
          </p:nvSpPr>
          <p:spPr>
            <a:xfrm>
              <a:off x="3446550" y="525822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extrusionOk="0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69" name="Google Shape;1269;p53"/>
            <p:cNvSpPr/>
            <p:nvPr/>
          </p:nvSpPr>
          <p:spPr>
            <a:xfrm>
              <a:off x="3444775" y="5258225"/>
              <a:ext cx="300" cy="25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0" name="Google Shape;1270;p53"/>
            <p:cNvSpPr/>
            <p:nvPr/>
          </p:nvSpPr>
          <p:spPr>
            <a:xfrm>
              <a:off x="3497750" y="5282625"/>
              <a:ext cx="625" cy="325"/>
            </a:xfrm>
            <a:custGeom>
              <a:avLst/>
              <a:gdLst/>
              <a:ahLst/>
              <a:cxnLst/>
              <a:rect l="l" t="t" r="r" b="b"/>
              <a:pathLst>
                <a:path w="25" h="13" extrusionOk="0">
                  <a:moveTo>
                    <a:pt x="0" y="0"/>
                  </a:moveTo>
                  <a:cubicBezTo>
                    <a:pt x="24" y="0"/>
                    <a:pt x="24" y="12"/>
                    <a:pt x="24" y="12"/>
                  </a:cubicBezTo>
                  <a:cubicBezTo>
                    <a:pt x="24" y="0"/>
                    <a:pt x="24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1" name="Google Shape;1271;p53"/>
            <p:cNvSpPr/>
            <p:nvPr/>
          </p:nvSpPr>
          <p:spPr>
            <a:xfrm>
              <a:off x="3457275" y="5095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2" name="Google Shape;1272;p53"/>
            <p:cNvSpPr/>
            <p:nvPr/>
          </p:nvSpPr>
          <p:spPr>
            <a:xfrm>
              <a:off x="3526625" y="57297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"/>
                    <a:pt x="0" y="1"/>
                    <a:pt x="0" y="13"/>
                  </a:cubicBez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3" name="Google Shape;1273;p53"/>
            <p:cNvSpPr/>
            <p:nvPr/>
          </p:nvSpPr>
          <p:spPr>
            <a:xfrm>
              <a:off x="3456075" y="5883900"/>
              <a:ext cx="25" cy="300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2"/>
                  </a:moveTo>
                  <a:lnTo>
                    <a:pt x="0" y="12"/>
                  </a:lnTo>
                  <a:cubicBezTo>
                    <a:pt x="0" y="12"/>
                    <a:pt x="0" y="0"/>
                    <a:pt x="0" y="12"/>
                  </a:cubicBezTo>
                  <a:cubicBezTo>
                    <a:pt x="0" y="0"/>
                    <a:pt x="0" y="12"/>
                    <a:pt x="0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4" name="Google Shape;1274;p53"/>
            <p:cNvSpPr/>
            <p:nvPr/>
          </p:nvSpPr>
          <p:spPr>
            <a:xfrm>
              <a:off x="3632875" y="54195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2"/>
                  </a:moveTo>
                  <a:cubicBezTo>
                    <a:pt x="1" y="12"/>
                    <a:pt x="1" y="0"/>
                    <a:pt x="1" y="12"/>
                  </a:cubicBezTo>
                  <a:cubicBezTo>
                    <a:pt x="1" y="0"/>
                    <a:pt x="1" y="0"/>
                    <a:pt x="1" y="12"/>
                  </a:cubicBezTo>
                  <a:cubicBezTo>
                    <a:pt x="1" y="0"/>
                    <a:pt x="1" y="12"/>
                    <a:pt x="1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275" name="Google Shape;1275;p53"/>
          <p:cNvSpPr/>
          <p:nvPr/>
        </p:nvSpPr>
        <p:spPr>
          <a:xfrm>
            <a:off x="2676675" y="1584293"/>
            <a:ext cx="700200" cy="700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276" name="Google Shape;1276;p53"/>
          <p:cNvGrpSpPr/>
          <p:nvPr/>
        </p:nvGrpSpPr>
        <p:grpSpPr>
          <a:xfrm>
            <a:off x="2759025" y="1607325"/>
            <a:ext cx="535500" cy="654150"/>
            <a:chOff x="6544850" y="2715750"/>
            <a:chExt cx="535500" cy="654150"/>
          </a:xfrm>
        </p:grpSpPr>
        <p:sp>
          <p:nvSpPr>
            <p:cNvPr id="1277" name="Google Shape;1277;p53"/>
            <p:cNvSpPr/>
            <p:nvPr/>
          </p:nvSpPr>
          <p:spPr>
            <a:xfrm>
              <a:off x="6623125" y="2778550"/>
              <a:ext cx="253050" cy="428850"/>
            </a:xfrm>
            <a:custGeom>
              <a:avLst/>
              <a:gdLst/>
              <a:ahLst/>
              <a:cxnLst/>
              <a:rect l="l" t="t" r="r" b="b"/>
              <a:pathLst>
                <a:path w="10122" h="17154" extrusionOk="0">
                  <a:moveTo>
                    <a:pt x="9431" y="1127"/>
                  </a:moveTo>
                  <a:lnTo>
                    <a:pt x="9455" y="1163"/>
                  </a:lnTo>
                  <a:cubicBezTo>
                    <a:pt x="9466" y="1175"/>
                    <a:pt x="9490" y="1175"/>
                    <a:pt x="9490" y="1187"/>
                  </a:cubicBezTo>
                  <a:cubicBezTo>
                    <a:pt x="9490" y="1199"/>
                    <a:pt x="9502" y="1223"/>
                    <a:pt x="9514" y="1235"/>
                  </a:cubicBezTo>
                  <a:cubicBezTo>
                    <a:pt x="9550" y="1282"/>
                    <a:pt x="9574" y="1318"/>
                    <a:pt x="9586" y="1366"/>
                  </a:cubicBezTo>
                  <a:cubicBezTo>
                    <a:pt x="9621" y="1437"/>
                    <a:pt x="9645" y="1520"/>
                    <a:pt x="9681" y="1604"/>
                  </a:cubicBezTo>
                  <a:cubicBezTo>
                    <a:pt x="9705" y="1699"/>
                    <a:pt x="9728" y="1770"/>
                    <a:pt x="9740" y="1842"/>
                  </a:cubicBezTo>
                  <a:cubicBezTo>
                    <a:pt x="9740" y="1889"/>
                    <a:pt x="9752" y="1913"/>
                    <a:pt x="9752" y="1961"/>
                  </a:cubicBezTo>
                  <a:cubicBezTo>
                    <a:pt x="9764" y="2032"/>
                    <a:pt x="9752" y="2116"/>
                    <a:pt x="9752" y="2199"/>
                  </a:cubicBezTo>
                  <a:cubicBezTo>
                    <a:pt x="9740" y="2366"/>
                    <a:pt x="9728" y="2532"/>
                    <a:pt x="9693" y="2687"/>
                  </a:cubicBezTo>
                  <a:cubicBezTo>
                    <a:pt x="9681" y="2771"/>
                    <a:pt x="9681" y="2842"/>
                    <a:pt x="9657" y="2913"/>
                  </a:cubicBezTo>
                  <a:cubicBezTo>
                    <a:pt x="9633" y="3092"/>
                    <a:pt x="9621" y="3283"/>
                    <a:pt x="9597" y="3485"/>
                  </a:cubicBezTo>
                  <a:lnTo>
                    <a:pt x="9586" y="3628"/>
                  </a:lnTo>
                  <a:cubicBezTo>
                    <a:pt x="9574" y="3783"/>
                    <a:pt x="9562" y="3925"/>
                    <a:pt x="9538" y="4056"/>
                  </a:cubicBezTo>
                  <a:cubicBezTo>
                    <a:pt x="9514" y="4199"/>
                    <a:pt x="9502" y="4342"/>
                    <a:pt x="9466" y="4449"/>
                  </a:cubicBezTo>
                  <a:lnTo>
                    <a:pt x="9466" y="4473"/>
                  </a:lnTo>
                  <a:cubicBezTo>
                    <a:pt x="9455" y="4533"/>
                    <a:pt x="9443" y="4580"/>
                    <a:pt x="9431" y="4640"/>
                  </a:cubicBezTo>
                  <a:cubicBezTo>
                    <a:pt x="9407" y="4676"/>
                    <a:pt x="9395" y="4711"/>
                    <a:pt x="9383" y="4759"/>
                  </a:cubicBezTo>
                  <a:lnTo>
                    <a:pt x="9371" y="4807"/>
                  </a:lnTo>
                  <a:lnTo>
                    <a:pt x="9324" y="4914"/>
                  </a:lnTo>
                  <a:cubicBezTo>
                    <a:pt x="9205" y="5247"/>
                    <a:pt x="9038" y="5652"/>
                    <a:pt x="8871" y="6057"/>
                  </a:cubicBezTo>
                  <a:lnTo>
                    <a:pt x="8847" y="6128"/>
                  </a:lnTo>
                  <a:cubicBezTo>
                    <a:pt x="8693" y="6473"/>
                    <a:pt x="8550" y="6819"/>
                    <a:pt x="8383" y="7152"/>
                  </a:cubicBezTo>
                  <a:cubicBezTo>
                    <a:pt x="8276" y="7354"/>
                    <a:pt x="8192" y="7533"/>
                    <a:pt x="8097" y="7724"/>
                  </a:cubicBezTo>
                  <a:cubicBezTo>
                    <a:pt x="8062" y="7807"/>
                    <a:pt x="8026" y="7890"/>
                    <a:pt x="7978" y="7974"/>
                  </a:cubicBezTo>
                  <a:lnTo>
                    <a:pt x="7847" y="8247"/>
                  </a:lnTo>
                  <a:cubicBezTo>
                    <a:pt x="7788" y="8343"/>
                    <a:pt x="7740" y="8450"/>
                    <a:pt x="7681" y="8545"/>
                  </a:cubicBezTo>
                  <a:cubicBezTo>
                    <a:pt x="7621" y="8640"/>
                    <a:pt x="7561" y="8736"/>
                    <a:pt x="7502" y="8819"/>
                  </a:cubicBezTo>
                  <a:cubicBezTo>
                    <a:pt x="7466" y="8902"/>
                    <a:pt x="7407" y="8986"/>
                    <a:pt x="7323" y="9081"/>
                  </a:cubicBezTo>
                  <a:cubicBezTo>
                    <a:pt x="7264" y="9152"/>
                    <a:pt x="7204" y="9212"/>
                    <a:pt x="7133" y="9295"/>
                  </a:cubicBezTo>
                  <a:lnTo>
                    <a:pt x="7073" y="9379"/>
                  </a:lnTo>
                  <a:lnTo>
                    <a:pt x="6942" y="9509"/>
                  </a:lnTo>
                  <a:cubicBezTo>
                    <a:pt x="6895" y="9569"/>
                    <a:pt x="6823" y="9640"/>
                    <a:pt x="6776" y="9712"/>
                  </a:cubicBezTo>
                  <a:cubicBezTo>
                    <a:pt x="6716" y="9795"/>
                    <a:pt x="6668" y="9867"/>
                    <a:pt x="6633" y="9950"/>
                  </a:cubicBezTo>
                  <a:cubicBezTo>
                    <a:pt x="6585" y="10033"/>
                    <a:pt x="6549" y="10105"/>
                    <a:pt x="6526" y="10176"/>
                  </a:cubicBezTo>
                  <a:cubicBezTo>
                    <a:pt x="6490" y="10283"/>
                    <a:pt x="6466" y="10355"/>
                    <a:pt x="6454" y="10450"/>
                  </a:cubicBezTo>
                  <a:cubicBezTo>
                    <a:pt x="6418" y="10533"/>
                    <a:pt x="6418" y="10641"/>
                    <a:pt x="6407" y="10712"/>
                  </a:cubicBezTo>
                  <a:cubicBezTo>
                    <a:pt x="6395" y="10855"/>
                    <a:pt x="6395" y="11022"/>
                    <a:pt x="6395" y="11236"/>
                  </a:cubicBezTo>
                  <a:cubicBezTo>
                    <a:pt x="6395" y="11426"/>
                    <a:pt x="6407" y="11617"/>
                    <a:pt x="6418" y="11807"/>
                  </a:cubicBezTo>
                  <a:lnTo>
                    <a:pt x="6418" y="11855"/>
                  </a:lnTo>
                  <a:cubicBezTo>
                    <a:pt x="6418" y="11926"/>
                    <a:pt x="6430" y="11986"/>
                    <a:pt x="6430" y="12069"/>
                  </a:cubicBezTo>
                  <a:cubicBezTo>
                    <a:pt x="6430" y="12188"/>
                    <a:pt x="6430" y="12307"/>
                    <a:pt x="6454" y="12426"/>
                  </a:cubicBezTo>
                  <a:cubicBezTo>
                    <a:pt x="6466" y="12665"/>
                    <a:pt x="6490" y="12879"/>
                    <a:pt x="6514" y="13117"/>
                  </a:cubicBezTo>
                  <a:cubicBezTo>
                    <a:pt x="6526" y="13296"/>
                    <a:pt x="6538" y="13462"/>
                    <a:pt x="6549" y="13641"/>
                  </a:cubicBezTo>
                  <a:cubicBezTo>
                    <a:pt x="6573" y="13867"/>
                    <a:pt x="6585" y="14058"/>
                    <a:pt x="6609" y="14236"/>
                  </a:cubicBezTo>
                  <a:cubicBezTo>
                    <a:pt x="6645" y="14427"/>
                    <a:pt x="6668" y="14605"/>
                    <a:pt x="6716" y="14784"/>
                  </a:cubicBezTo>
                  <a:lnTo>
                    <a:pt x="6728" y="14832"/>
                  </a:lnTo>
                  <a:lnTo>
                    <a:pt x="6823" y="15236"/>
                  </a:lnTo>
                  <a:lnTo>
                    <a:pt x="6847" y="15403"/>
                  </a:lnTo>
                  <a:cubicBezTo>
                    <a:pt x="6907" y="15605"/>
                    <a:pt x="6942" y="15808"/>
                    <a:pt x="6990" y="15998"/>
                  </a:cubicBezTo>
                  <a:cubicBezTo>
                    <a:pt x="7014" y="16153"/>
                    <a:pt x="7026" y="16308"/>
                    <a:pt x="7061" y="16475"/>
                  </a:cubicBezTo>
                  <a:cubicBezTo>
                    <a:pt x="7049" y="16463"/>
                    <a:pt x="7049" y="16439"/>
                    <a:pt x="7026" y="16427"/>
                  </a:cubicBezTo>
                  <a:lnTo>
                    <a:pt x="7014" y="16415"/>
                  </a:lnTo>
                  <a:cubicBezTo>
                    <a:pt x="6942" y="16296"/>
                    <a:pt x="6847" y="16177"/>
                    <a:pt x="6811" y="15998"/>
                  </a:cubicBezTo>
                  <a:cubicBezTo>
                    <a:pt x="6704" y="15832"/>
                    <a:pt x="6609" y="15653"/>
                    <a:pt x="6526" y="15474"/>
                  </a:cubicBezTo>
                  <a:lnTo>
                    <a:pt x="6514" y="15463"/>
                  </a:lnTo>
                  <a:lnTo>
                    <a:pt x="6454" y="15344"/>
                  </a:lnTo>
                  <a:cubicBezTo>
                    <a:pt x="6407" y="15272"/>
                    <a:pt x="6371" y="15189"/>
                    <a:pt x="6335" y="15117"/>
                  </a:cubicBezTo>
                  <a:cubicBezTo>
                    <a:pt x="6252" y="14974"/>
                    <a:pt x="6168" y="14808"/>
                    <a:pt x="6097" y="14641"/>
                  </a:cubicBezTo>
                  <a:cubicBezTo>
                    <a:pt x="6037" y="14522"/>
                    <a:pt x="5990" y="14415"/>
                    <a:pt x="5942" y="14296"/>
                  </a:cubicBezTo>
                  <a:cubicBezTo>
                    <a:pt x="5895" y="14165"/>
                    <a:pt x="5859" y="14034"/>
                    <a:pt x="5823" y="13927"/>
                  </a:cubicBezTo>
                  <a:lnTo>
                    <a:pt x="5823" y="13915"/>
                  </a:lnTo>
                  <a:lnTo>
                    <a:pt x="5823" y="13903"/>
                  </a:lnTo>
                  <a:cubicBezTo>
                    <a:pt x="5764" y="13689"/>
                    <a:pt x="5704" y="13462"/>
                    <a:pt x="5645" y="13260"/>
                  </a:cubicBezTo>
                  <a:cubicBezTo>
                    <a:pt x="5597" y="13093"/>
                    <a:pt x="5561" y="12915"/>
                    <a:pt x="5514" y="12748"/>
                  </a:cubicBezTo>
                  <a:cubicBezTo>
                    <a:pt x="5454" y="12557"/>
                    <a:pt x="5395" y="12355"/>
                    <a:pt x="5347" y="12153"/>
                  </a:cubicBezTo>
                  <a:cubicBezTo>
                    <a:pt x="5287" y="11950"/>
                    <a:pt x="5264" y="11760"/>
                    <a:pt x="5228" y="11593"/>
                  </a:cubicBezTo>
                  <a:cubicBezTo>
                    <a:pt x="5180" y="11295"/>
                    <a:pt x="5168" y="11010"/>
                    <a:pt x="5144" y="10688"/>
                  </a:cubicBezTo>
                  <a:cubicBezTo>
                    <a:pt x="5109" y="10414"/>
                    <a:pt x="5097" y="10105"/>
                    <a:pt x="5085" y="9807"/>
                  </a:cubicBezTo>
                  <a:cubicBezTo>
                    <a:pt x="5085" y="9521"/>
                    <a:pt x="5061" y="9236"/>
                    <a:pt x="5061" y="8974"/>
                  </a:cubicBezTo>
                  <a:cubicBezTo>
                    <a:pt x="5061" y="8700"/>
                    <a:pt x="5049" y="8426"/>
                    <a:pt x="5085" y="8140"/>
                  </a:cubicBezTo>
                  <a:cubicBezTo>
                    <a:pt x="5097" y="7914"/>
                    <a:pt x="5121" y="7724"/>
                    <a:pt x="5168" y="7509"/>
                  </a:cubicBezTo>
                  <a:cubicBezTo>
                    <a:pt x="5216" y="7331"/>
                    <a:pt x="5264" y="7140"/>
                    <a:pt x="5323" y="6962"/>
                  </a:cubicBezTo>
                  <a:cubicBezTo>
                    <a:pt x="5347" y="6854"/>
                    <a:pt x="5383" y="6735"/>
                    <a:pt x="5418" y="6640"/>
                  </a:cubicBezTo>
                  <a:cubicBezTo>
                    <a:pt x="5442" y="6581"/>
                    <a:pt x="5466" y="6533"/>
                    <a:pt x="5478" y="6473"/>
                  </a:cubicBezTo>
                  <a:cubicBezTo>
                    <a:pt x="5525" y="6319"/>
                    <a:pt x="5585" y="6128"/>
                    <a:pt x="5645" y="5938"/>
                  </a:cubicBezTo>
                  <a:cubicBezTo>
                    <a:pt x="5692" y="5783"/>
                    <a:pt x="5740" y="5628"/>
                    <a:pt x="5776" y="5402"/>
                  </a:cubicBezTo>
                  <a:cubicBezTo>
                    <a:pt x="5823" y="5211"/>
                    <a:pt x="5859" y="5009"/>
                    <a:pt x="5883" y="4830"/>
                  </a:cubicBezTo>
                  <a:cubicBezTo>
                    <a:pt x="5895" y="4735"/>
                    <a:pt x="5918" y="4640"/>
                    <a:pt x="5918" y="4533"/>
                  </a:cubicBezTo>
                  <a:cubicBezTo>
                    <a:pt x="5930" y="4437"/>
                    <a:pt x="5930" y="4330"/>
                    <a:pt x="5918" y="4211"/>
                  </a:cubicBezTo>
                  <a:cubicBezTo>
                    <a:pt x="5895" y="4104"/>
                    <a:pt x="5883" y="3997"/>
                    <a:pt x="5871" y="3914"/>
                  </a:cubicBezTo>
                  <a:lnTo>
                    <a:pt x="5871" y="3902"/>
                  </a:lnTo>
                  <a:cubicBezTo>
                    <a:pt x="5835" y="3794"/>
                    <a:pt x="5823" y="3687"/>
                    <a:pt x="5799" y="3604"/>
                  </a:cubicBezTo>
                  <a:cubicBezTo>
                    <a:pt x="5752" y="3497"/>
                    <a:pt x="5716" y="3390"/>
                    <a:pt x="5692" y="3306"/>
                  </a:cubicBezTo>
                  <a:cubicBezTo>
                    <a:pt x="5656" y="3211"/>
                    <a:pt x="5621" y="3128"/>
                    <a:pt x="5585" y="3044"/>
                  </a:cubicBezTo>
                  <a:cubicBezTo>
                    <a:pt x="5561" y="3009"/>
                    <a:pt x="5537" y="2973"/>
                    <a:pt x="5525" y="2925"/>
                  </a:cubicBezTo>
                  <a:lnTo>
                    <a:pt x="5537" y="2866"/>
                  </a:lnTo>
                  <a:cubicBezTo>
                    <a:pt x="5561" y="2806"/>
                    <a:pt x="5585" y="2735"/>
                    <a:pt x="5597" y="2675"/>
                  </a:cubicBezTo>
                  <a:cubicBezTo>
                    <a:pt x="5633" y="2568"/>
                    <a:pt x="5680" y="2497"/>
                    <a:pt x="5704" y="2425"/>
                  </a:cubicBezTo>
                  <a:lnTo>
                    <a:pt x="5835" y="2199"/>
                  </a:lnTo>
                  <a:cubicBezTo>
                    <a:pt x="5871" y="2151"/>
                    <a:pt x="5895" y="2116"/>
                    <a:pt x="5930" y="2080"/>
                  </a:cubicBezTo>
                  <a:cubicBezTo>
                    <a:pt x="5954" y="2068"/>
                    <a:pt x="5978" y="2032"/>
                    <a:pt x="6002" y="2020"/>
                  </a:cubicBezTo>
                  <a:cubicBezTo>
                    <a:pt x="6014" y="2020"/>
                    <a:pt x="6037" y="2009"/>
                    <a:pt x="6049" y="1997"/>
                  </a:cubicBezTo>
                  <a:lnTo>
                    <a:pt x="6180" y="1901"/>
                  </a:lnTo>
                  <a:lnTo>
                    <a:pt x="6192" y="1901"/>
                  </a:lnTo>
                  <a:lnTo>
                    <a:pt x="6216" y="1889"/>
                  </a:lnTo>
                  <a:cubicBezTo>
                    <a:pt x="6276" y="1854"/>
                    <a:pt x="6335" y="1818"/>
                    <a:pt x="6407" y="1782"/>
                  </a:cubicBezTo>
                  <a:cubicBezTo>
                    <a:pt x="6454" y="1770"/>
                    <a:pt x="6478" y="1759"/>
                    <a:pt x="6526" y="1735"/>
                  </a:cubicBezTo>
                  <a:cubicBezTo>
                    <a:pt x="6538" y="1735"/>
                    <a:pt x="6573" y="1723"/>
                    <a:pt x="6585" y="1723"/>
                  </a:cubicBezTo>
                  <a:lnTo>
                    <a:pt x="6704" y="1723"/>
                  </a:lnTo>
                  <a:cubicBezTo>
                    <a:pt x="6716" y="1723"/>
                    <a:pt x="6728" y="1735"/>
                    <a:pt x="6752" y="1735"/>
                  </a:cubicBezTo>
                  <a:cubicBezTo>
                    <a:pt x="6764" y="1759"/>
                    <a:pt x="6776" y="1759"/>
                    <a:pt x="6788" y="1770"/>
                  </a:cubicBezTo>
                  <a:cubicBezTo>
                    <a:pt x="6823" y="1782"/>
                    <a:pt x="6847" y="1818"/>
                    <a:pt x="6883" y="1842"/>
                  </a:cubicBezTo>
                  <a:cubicBezTo>
                    <a:pt x="7014" y="1973"/>
                    <a:pt x="7180" y="2128"/>
                    <a:pt x="7371" y="2199"/>
                  </a:cubicBezTo>
                  <a:cubicBezTo>
                    <a:pt x="7490" y="2247"/>
                    <a:pt x="7609" y="2270"/>
                    <a:pt x="7728" y="2294"/>
                  </a:cubicBezTo>
                  <a:cubicBezTo>
                    <a:pt x="7847" y="2294"/>
                    <a:pt x="7966" y="2294"/>
                    <a:pt x="8062" y="2259"/>
                  </a:cubicBezTo>
                  <a:cubicBezTo>
                    <a:pt x="8181" y="2211"/>
                    <a:pt x="8276" y="2175"/>
                    <a:pt x="8371" y="2116"/>
                  </a:cubicBezTo>
                  <a:cubicBezTo>
                    <a:pt x="8395" y="2092"/>
                    <a:pt x="8443" y="2068"/>
                    <a:pt x="8478" y="2032"/>
                  </a:cubicBezTo>
                  <a:cubicBezTo>
                    <a:pt x="8609" y="1913"/>
                    <a:pt x="8740" y="1782"/>
                    <a:pt x="8871" y="1639"/>
                  </a:cubicBezTo>
                  <a:cubicBezTo>
                    <a:pt x="8931" y="1580"/>
                    <a:pt x="8990" y="1497"/>
                    <a:pt x="9038" y="1437"/>
                  </a:cubicBezTo>
                  <a:cubicBezTo>
                    <a:pt x="9085" y="1378"/>
                    <a:pt x="9133" y="1306"/>
                    <a:pt x="9193" y="1247"/>
                  </a:cubicBezTo>
                  <a:lnTo>
                    <a:pt x="9264" y="1175"/>
                  </a:lnTo>
                  <a:cubicBezTo>
                    <a:pt x="9276" y="1175"/>
                    <a:pt x="9276" y="1163"/>
                    <a:pt x="9288" y="1163"/>
                  </a:cubicBezTo>
                  <a:lnTo>
                    <a:pt x="9312" y="1139"/>
                  </a:lnTo>
                  <a:cubicBezTo>
                    <a:pt x="9324" y="1139"/>
                    <a:pt x="9324" y="1127"/>
                    <a:pt x="9335" y="1127"/>
                  </a:cubicBezTo>
                  <a:close/>
                  <a:moveTo>
                    <a:pt x="1537" y="282"/>
                  </a:moveTo>
                  <a:cubicBezTo>
                    <a:pt x="1573" y="282"/>
                    <a:pt x="1585" y="294"/>
                    <a:pt x="1608" y="294"/>
                  </a:cubicBezTo>
                  <a:cubicBezTo>
                    <a:pt x="1644" y="294"/>
                    <a:pt x="1656" y="294"/>
                    <a:pt x="1692" y="306"/>
                  </a:cubicBezTo>
                  <a:cubicBezTo>
                    <a:pt x="1704" y="318"/>
                    <a:pt x="1727" y="318"/>
                    <a:pt x="1751" y="342"/>
                  </a:cubicBezTo>
                  <a:cubicBezTo>
                    <a:pt x="1775" y="354"/>
                    <a:pt x="1811" y="377"/>
                    <a:pt x="1835" y="401"/>
                  </a:cubicBezTo>
                  <a:cubicBezTo>
                    <a:pt x="1870" y="425"/>
                    <a:pt x="1894" y="437"/>
                    <a:pt x="1930" y="473"/>
                  </a:cubicBezTo>
                  <a:cubicBezTo>
                    <a:pt x="1966" y="520"/>
                    <a:pt x="2013" y="544"/>
                    <a:pt x="2049" y="592"/>
                  </a:cubicBezTo>
                  <a:cubicBezTo>
                    <a:pt x="2108" y="651"/>
                    <a:pt x="2144" y="711"/>
                    <a:pt x="2204" y="770"/>
                  </a:cubicBezTo>
                  <a:cubicBezTo>
                    <a:pt x="2287" y="854"/>
                    <a:pt x="2370" y="949"/>
                    <a:pt x="2442" y="1032"/>
                  </a:cubicBezTo>
                  <a:cubicBezTo>
                    <a:pt x="2561" y="1175"/>
                    <a:pt x="2716" y="1306"/>
                    <a:pt x="2894" y="1425"/>
                  </a:cubicBezTo>
                  <a:cubicBezTo>
                    <a:pt x="3061" y="1544"/>
                    <a:pt x="3263" y="1616"/>
                    <a:pt x="3418" y="1675"/>
                  </a:cubicBezTo>
                  <a:lnTo>
                    <a:pt x="3680" y="1770"/>
                  </a:lnTo>
                  <a:cubicBezTo>
                    <a:pt x="3787" y="1794"/>
                    <a:pt x="3871" y="1830"/>
                    <a:pt x="3966" y="1854"/>
                  </a:cubicBezTo>
                  <a:cubicBezTo>
                    <a:pt x="4049" y="1889"/>
                    <a:pt x="4144" y="1913"/>
                    <a:pt x="4216" y="1961"/>
                  </a:cubicBezTo>
                  <a:cubicBezTo>
                    <a:pt x="4263" y="1997"/>
                    <a:pt x="4311" y="2009"/>
                    <a:pt x="4347" y="2032"/>
                  </a:cubicBezTo>
                  <a:cubicBezTo>
                    <a:pt x="4394" y="2068"/>
                    <a:pt x="4430" y="2092"/>
                    <a:pt x="4466" y="2128"/>
                  </a:cubicBezTo>
                  <a:cubicBezTo>
                    <a:pt x="4525" y="2187"/>
                    <a:pt x="4609" y="2247"/>
                    <a:pt x="4668" y="2318"/>
                  </a:cubicBezTo>
                  <a:cubicBezTo>
                    <a:pt x="4799" y="2461"/>
                    <a:pt x="4918" y="2640"/>
                    <a:pt x="5037" y="2806"/>
                  </a:cubicBezTo>
                  <a:cubicBezTo>
                    <a:pt x="5061" y="2878"/>
                    <a:pt x="5109" y="2961"/>
                    <a:pt x="5156" y="3032"/>
                  </a:cubicBezTo>
                  <a:cubicBezTo>
                    <a:pt x="5168" y="3104"/>
                    <a:pt x="5180" y="3163"/>
                    <a:pt x="5204" y="3223"/>
                  </a:cubicBezTo>
                  <a:cubicBezTo>
                    <a:pt x="5240" y="3318"/>
                    <a:pt x="5287" y="3402"/>
                    <a:pt x="5347" y="3497"/>
                  </a:cubicBezTo>
                  <a:cubicBezTo>
                    <a:pt x="5383" y="3568"/>
                    <a:pt x="5406" y="3640"/>
                    <a:pt x="5418" y="3711"/>
                  </a:cubicBezTo>
                  <a:cubicBezTo>
                    <a:pt x="5466" y="3854"/>
                    <a:pt x="5478" y="3985"/>
                    <a:pt x="5514" y="4104"/>
                  </a:cubicBezTo>
                  <a:cubicBezTo>
                    <a:pt x="5525" y="4175"/>
                    <a:pt x="5537" y="4247"/>
                    <a:pt x="5537" y="4330"/>
                  </a:cubicBezTo>
                  <a:cubicBezTo>
                    <a:pt x="5561" y="4449"/>
                    <a:pt x="5537" y="4545"/>
                    <a:pt x="5537" y="4664"/>
                  </a:cubicBezTo>
                  <a:cubicBezTo>
                    <a:pt x="5525" y="4818"/>
                    <a:pt x="5502" y="4937"/>
                    <a:pt x="5478" y="5057"/>
                  </a:cubicBezTo>
                  <a:cubicBezTo>
                    <a:pt x="5466" y="5199"/>
                    <a:pt x="5442" y="5354"/>
                    <a:pt x="5406" y="5461"/>
                  </a:cubicBezTo>
                  <a:lnTo>
                    <a:pt x="5406" y="5473"/>
                  </a:lnTo>
                  <a:cubicBezTo>
                    <a:pt x="5359" y="5616"/>
                    <a:pt x="5335" y="5783"/>
                    <a:pt x="5287" y="5938"/>
                  </a:cubicBezTo>
                  <a:cubicBezTo>
                    <a:pt x="5240" y="6116"/>
                    <a:pt x="5180" y="6259"/>
                    <a:pt x="5144" y="6414"/>
                  </a:cubicBezTo>
                  <a:lnTo>
                    <a:pt x="5097" y="6533"/>
                  </a:lnTo>
                  <a:cubicBezTo>
                    <a:pt x="5049" y="6652"/>
                    <a:pt x="5002" y="6783"/>
                    <a:pt x="4978" y="6902"/>
                  </a:cubicBezTo>
                  <a:cubicBezTo>
                    <a:pt x="4930" y="7081"/>
                    <a:pt x="4883" y="7247"/>
                    <a:pt x="4847" y="7426"/>
                  </a:cubicBezTo>
                  <a:lnTo>
                    <a:pt x="4847" y="7450"/>
                  </a:lnTo>
                  <a:cubicBezTo>
                    <a:pt x="4823" y="7462"/>
                    <a:pt x="4823" y="7485"/>
                    <a:pt x="4823" y="7497"/>
                  </a:cubicBezTo>
                  <a:cubicBezTo>
                    <a:pt x="4752" y="7902"/>
                    <a:pt x="4704" y="8295"/>
                    <a:pt x="4704" y="8688"/>
                  </a:cubicBezTo>
                  <a:cubicBezTo>
                    <a:pt x="4704" y="9152"/>
                    <a:pt x="4728" y="9521"/>
                    <a:pt x="4728" y="9867"/>
                  </a:cubicBezTo>
                  <a:cubicBezTo>
                    <a:pt x="4740" y="10260"/>
                    <a:pt x="4752" y="10676"/>
                    <a:pt x="4787" y="11069"/>
                  </a:cubicBezTo>
                  <a:lnTo>
                    <a:pt x="4787" y="11093"/>
                  </a:lnTo>
                  <a:cubicBezTo>
                    <a:pt x="4787" y="11284"/>
                    <a:pt x="4799" y="11450"/>
                    <a:pt x="4823" y="11641"/>
                  </a:cubicBezTo>
                  <a:cubicBezTo>
                    <a:pt x="4871" y="11891"/>
                    <a:pt x="4906" y="12069"/>
                    <a:pt x="4942" y="12248"/>
                  </a:cubicBezTo>
                  <a:cubicBezTo>
                    <a:pt x="4990" y="12438"/>
                    <a:pt x="5037" y="12629"/>
                    <a:pt x="5097" y="12843"/>
                  </a:cubicBezTo>
                  <a:cubicBezTo>
                    <a:pt x="5144" y="12974"/>
                    <a:pt x="5168" y="13129"/>
                    <a:pt x="5216" y="13260"/>
                  </a:cubicBezTo>
                  <a:lnTo>
                    <a:pt x="5264" y="13439"/>
                  </a:lnTo>
                  <a:cubicBezTo>
                    <a:pt x="5299" y="13629"/>
                    <a:pt x="5359" y="13820"/>
                    <a:pt x="5418" y="14022"/>
                  </a:cubicBezTo>
                  <a:cubicBezTo>
                    <a:pt x="5466" y="14177"/>
                    <a:pt x="5537" y="14367"/>
                    <a:pt x="5621" y="14558"/>
                  </a:cubicBezTo>
                  <a:cubicBezTo>
                    <a:pt x="5692" y="14736"/>
                    <a:pt x="5776" y="14927"/>
                    <a:pt x="5883" y="15105"/>
                  </a:cubicBezTo>
                  <a:cubicBezTo>
                    <a:pt x="5930" y="15177"/>
                    <a:pt x="5954" y="15248"/>
                    <a:pt x="6002" y="15332"/>
                  </a:cubicBezTo>
                  <a:cubicBezTo>
                    <a:pt x="6061" y="15427"/>
                    <a:pt x="6121" y="15522"/>
                    <a:pt x="6168" y="15629"/>
                  </a:cubicBezTo>
                  <a:lnTo>
                    <a:pt x="6192" y="15689"/>
                  </a:lnTo>
                  <a:cubicBezTo>
                    <a:pt x="6264" y="15832"/>
                    <a:pt x="6359" y="15998"/>
                    <a:pt x="6454" y="16141"/>
                  </a:cubicBezTo>
                  <a:lnTo>
                    <a:pt x="6633" y="16415"/>
                  </a:lnTo>
                  <a:lnTo>
                    <a:pt x="6657" y="16439"/>
                  </a:lnTo>
                  <a:cubicBezTo>
                    <a:pt x="6692" y="16498"/>
                    <a:pt x="6728" y="16546"/>
                    <a:pt x="6764" y="16606"/>
                  </a:cubicBezTo>
                  <a:cubicBezTo>
                    <a:pt x="6774" y="16623"/>
                    <a:pt x="6784" y="16640"/>
                    <a:pt x="6794" y="16658"/>
                  </a:cubicBezTo>
                  <a:lnTo>
                    <a:pt x="6794" y="16658"/>
                  </a:lnTo>
                  <a:cubicBezTo>
                    <a:pt x="6792" y="16656"/>
                    <a:pt x="6790" y="16654"/>
                    <a:pt x="6788" y="16653"/>
                  </a:cubicBezTo>
                  <a:cubicBezTo>
                    <a:pt x="6776" y="16641"/>
                    <a:pt x="6764" y="16641"/>
                    <a:pt x="6752" y="16617"/>
                  </a:cubicBezTo>
                  <a:cubicBezTo>
                    <a:pt x="6704" y="16606"/>
                    <a:pt x="6668" y="16582"/>
                    <a:pt x="6645" y="16546"/>
                  </a:cubicBezTo>
                  <a:cubicBezTo>
                    <a:pt x="6585" y="16498"/>
                    <a:pt x="6526" y="16439"/>
                    <a:pt x="6466" y="16403"/>
                  </a:cubicBezTo>
                  <a:lnTo>
                    <a:pt x="6157" y="16129"/>
                  </a:lnTo>
                  <a:lnTo>
                    <a:pt x="5871" y="15844"/>
                  </a:lnTo>
                  <a:cubicBezTo>
                    <a:pt x="5752" y="15725"/>
                    <a:pt x="5645" y="15605"/>
                    <a:pt x="5561" y="15510"/>
                  </a:cubicBezTo>
                  <a:cubicBezTo>
                    <a:pt x="5502" y="15427"/>
                    <a:pt x="5418" y="15355"/>
                    <a:pt x="5359" y="15272"/>
                  </a:cubicBezTo>
                  <a:cubicBezTo>
                    <a:pt x="5061" y="14891"/>
                    <a:pt x="4811" y="14534"/>
                    <a:pt x="4585" y="14201"/>
                  </a:cubicBezTo>
                  <a:lnTo>
                    <a:pt x="4561" y="14153"/>
                  </a:lnTo>
                  <a:cubicBezTo>
                    <a:pt x="4513" y="14058"/>
                    <a:pt x="4466" y="13986"/>
                    <a:pt x="4430" y="13915"/>
                  </a:cubicBezTo>
                  <a:cubicBezTo>
                    <a:pt x="4382" y="13843"/>
                    <a:pt x="4335" y="13748"/>
                    <a:pt x="4287" y="13665"/>
                  </a:cubicBezTo>
                  <a:cubicBezTo>
                    <a:pt x="4216" y="13510"/>
                    <a:pt x="4168" y="13391"/>
                    <a:pt x="4132" y="13272"/>
                  </a:cubicBezTo>
                  <a:cubicBezTo>
                    <a:pt x="4073" y="13141"/>
                    <a:pt x="4025" y="13010"/>
                    <a:pt x="3990" y="12891"/>
                  </a:cubicBezTo>
                  <a:cubicBezTo>
                    <a:pt x="3954" y="12724"/>
                    <a:pt x="3906" y="12593"/>
                    <a:pt x="3871" y="12438"/>
                  </a:cubicBezTo>
                  <a:cubicBezTo>
                    <a:pt x="3835" y="12307"/>
                    <a:pt x="3799" y="12153"/>
                    <a:pt x="3787" y="12034"/>
                  </a:cubicBezTo>
                  <a:cubicBezTo>
                    <a:pt x="3775" y="11903"/>
                    <a:pt x="3740" y="11736"/>
                    <a:pt x="3728" y="11581"/>
                  </a:cubicBezTo>
                  <a:cubicBezTo>
                    <a:pt x="3716" y="11426"/>
                    <a:pt x="3692" y="11284"/>
                    <a:pt x="3692" y="11117"/>
                  </a:cubicBezTo>
                  <a:lnTo>
                    <a:pt x="3692" y="10533"/>
                  </a:lnTo>
                  <a:lnTo>
                    <a:pt x="3692" y="10331"/>
                  </a:lnTo>
                  <a:lnTo>
                    <a:pt x="3692" y="10307"/>
                  </a:lnTo>
                  <a:cubicBezTo>
                    <a:pt x="3692" y="10117"/>
                    <a:pt x="3692" y="9902"/>
                    <a:pt x="3680" y="9712"/>
                  </a:cubicBezTo>
                  <a:cubicBezTo>
                    <a:pt x="3668" y="9509"/>
                    <a:pt x="3656" y="9295"/>
                    <a:pt x="3632" y="9105"/>
                  </a:cubicBezTo>
                  <a:cubicBezTo>
                    <a:pt x="3620" y="8914"/>
                    <a:pt x="3597" y="8724"/>
                    <a:pt x="3561" y="8545"/>
                  </a:cubicBezTo>
                  <a:cubicBezTo>
                    <a:pt x="3537" y="8307"/>
                    <a:pt x="3501" y="8105"/>
                    <a:pt x="3454" y="7914"/>
                  </a:cubicBezTo>
                  <a:cubicBezTo>
                    <a:pt x="3430" y="7724"/>
                    <a:pt x="3370" y="7509"/>
                    <a:pt x="3323" y="7331"/>
                  </a:cubicBezTo>
                  <a:cubicBezTo>
                    <a:pt x="3263" y="7128"/>
                    <a:pt x="3204" y="6950"/>
                    <a:pt x="3144" y="6783"/>
                  </a:cubicBezTo>
                  <a:cubicBezTo>
                    <a:pt x="3073" y="6592"/>
                    <a:pt x="3001" y="6414"/>
                    <a:pt x="2918" y="6247"/>
                  </a:cubicBezTo>
                  <a:cubicBezTo>
                    <a:pt x="2894" y="6152"/>
                    <a:pt x="2847" y="6080"/>
                    <a:pt x="2823" y="6009"/>
                  </a:cubicBezTo>
                  <a:lnTo>
                    <a:pt x="2680" y="5699"/>
                  </a:lnTo>
                  <a:cubicBezTo>
                    <a:pt x="2537" y="5378"/>
                    <a:pt x="2382" y="5021"/>
                    <a:pt x="2204" y="4568"/>
                  </a:cubicBezTo>
                  <a:cubicBezTo>
                    <a:pt x="2073" y="4223"/>
                    <a:pt x="1930" y="3866"/>
                    <a:pt x="1715" y="3449"/>
                  </a:cubicBezTo>
                  <a:cubicBezTo>
                    <a:pt x="1644" y="3283"/>
                    <a:pt x="1549" y="3116"/>
                    <a:pt x="1465" y="2961"/>
                  </a:cubicBezTo>
                  <a:cubicBezTo>
                    <a:pt x="1370" y="2794"/>
                    <a:pt x="1251" y="2628"/>
                    <a:pt x="1120" y="2437"/>
                  </a:cubicBezTo>
                  <a:cubicBezTo>
                    <a:pt x="1037" y="2318"/>
                    <a:pt x="953" y="2199"/>
                    <a:pt x="870" y="2092"/>
                  </a:cubicBezTo>
                  <a:cubicBezTo>
                    <a:pt x="715" y="1889"/>
                    <a:pt x="572" y="1687"/>
                    <a:pt x="442" y="1485"/>
                  </a:cubicBezTo>
                  <a:lnTo>
                    <a:pt x="418" y="1449"/>
                  </a:lnTo>
                  <a:cubicBezTo>
                    <a:pt x="382" y="1389"/>
                    <a:pt x="334" y="1318"/>
                    <a:pt x="299" y="1247"/>
                  </a:cubicBezTo>
                  <a:cubicBezTo>
                    <a:pt x="299" y="1235"/>
                    <a:pt x="287" y="1223"/>
                    <a:pt x="287" y="1199"/>
                  </a:cubicBezTo>
                  <a:cubicBezTo>
                    <a:pt x="287" y="1175"/>
                    <a:pt x="275" y="1163"/>
                    <a:pt x="275" y="1127"/>
                  </a:cubicBezTo>
                  <a:lnTo>
                    <a:pt x="275" y="1092"/>
                  </a:lnTo>
                  <a:lnTo>
                    <a:pt x="275" y="1032"/>
                  </a:lnTo>
                  <a:lnTo>
                    <a:pt x="275" y="1008"/>
                  </a:lnTo>
                  <a:cubicBezTo>
                    <a:pt x="275" y="973"/>
                    <a:pt x="275" y="961"/>
                    <a:pt x="287" y="937"/>
                  </a:cubicBezTo>
                  <a:cubicBezTo>
                    <a:pt x="287" y="925"/>
                    <a:pt x="287" y="901"/>
                    <a:pt x="299" y="889"/>
                  </a:cubicBezTo>
                  <a:cubicBezTo>
                    <a:pt x="322" y="854"/>
                    <a:pt x="346" y="830"/>
                    <a:pt x="358" y="794"/>
                  </a:cubicBezTo>
                  <a:cubicBezTo>
                    <a:pt x="394" y="782"/>
                    <a:pt x="406" y="758"/>
                    <a:pt x="418" y="735"/>
                  </a:cubicBezTo>
                  <a:cubicBezTo>
                    <a:pt x="453" y="711"/>
                    <a:pt x="477" y="699"/>
                    <a:pt x="513" y="663"/>
                  </a:cubicBezTo>
                  <a:cubicBezTo>
                    <a:pt x="513" y="651"/>
                    <a:pt x="525" y="651"/>
                    <a:pt x="537" y="639"/>
                  </a:cubicBezTo>
                  <a:cubicBezTo>
                    <a:pt x="561" y="616"/>
                    <a:pt x="572" y="616"/>
                    <a:pt x="584" y="604"/>
                  </a:cubicBezTo>
                  <a:cubicBezTo>
                    <a:pt x="632" y="580"/>
                    <a:pt x="680" y="544"/>
                    <a:pt x="739" y="520"/>
                  </a:cubicBezTo>
                  <a:cubicBezTo>
                    <a:pt x="870" y="461"/>
                    <a:pt x="1001" y="401"/>
                    <a:pt x="1156" y="354"/>
                  </a:cubicBezTo>
                  <a:cubicBezTo>
                    <a:pt x="1227" y="318"/>
                    <a:pt x="1287" y="306"/>
                    <a:pt x="1358" y="294"/>
                  </a:cubicBezTo>
                  <a:cubicBezTo>
                    <a:pt x="1394" y="282"/>
                    <a:pt x="1430" y="282"/>
                    <a:pt x="1465" y="282"/>
                  </a:cubicBezTo>
                  <a:close/>
                  <a:moveTo>
                    <a:pt x="1442" y="0"/>
                  </a:moveTo>
                  <a:cubicBezTo>
                    <a:pt x="1378" y="0"/>
                    <a:pt x="1314" y="7"/>
                    <a:pt x="1251" y="20"/>
                  </a:cubicBezTo>
                  <a:cubicBezTo>
                    <a:pt x="1180" y="56"/>
                    <a:pt x="1096" y="68"/>
                    <a:pt x="1013" y="104"/>
                  </a:cubicBezTo>
                  <a:cubicBezTo>
                    <a:pt x="823" y="175"/>
                    <a:pt x="632" y="246"/>
                    <a:pt x="453" y="354"/>
                  </a:cubicBezTo>
                  <a:cubicBezTo>
                    <a:pt x="263" y="485"/>
                    <a:pt x="108" y="663"/>
                    <a:pt x="49" y="889"/>
                  </a:cubicBezTo>
                  <a:cubicBezTo>
                    <a:pt x="1" y="1056"/>
                    <a:pt x="49" y="1235"/>
                    <a:pt x="120" y="1366"/>
                  </a:cubicBezTo>
                  <a:cubicBezTo>
                    <a:pt x="227" y="1544"/>
                    <a:pt x="334" y="1711"/>
                    <a:pt x="453" y="1866"/>
                  </a:cubicBezTo>
                  <a:cubicBezTo>
                    <a:pt x="680" y="2187"/>
                    <a:pt x="918" y="2497"/>
                    <a:pt x="1120" y="2818"/>
                  </a:cubicBezTo>
                  <a:cubicBezTo>
                    <a:pt x="1227" y="2997"/>
                    <a:pt x="1334" y="3175"/>
                    <a:pt x="1418" y="3354"/>
                  </a:cubicBezTo>
                  <a:cubicBezTo>
                    <a:pt x="1525" y="3568"/>
                    <a:pt x="1632" y="3759"/>
                    <a:pt x="1715" y="3973"/>
                  </a:cubicBezTo>
                  <a:lnTo>
                    <a:pt x="1894" y="4366"/>
                  </a:lnTo>
                  <a:cubicBezTo>
                    <a:pt x="1954" y="4509"/>
                    <a:pt x="2001" y="4640"/>
                    <a:pt x="2061" y="4771"/>
                  </a:cubicBezTo>
                  <a:cubicBezTo>
                    <a:pt x="2132" y="4961"/>
                    <a:pt x="2227" y="5164"/>
                    <a:pt x="2299" y="5354"/>
                  </a:cubicBezTo>
                  <a:cubicBezTo>
                    <a:pt x="2370" y="5533"/>
                    <a:pt x="2466" y="5711"/>
                    <a:pt x="2537" y="5890"/>
                  </a:cubicBezTo>
                  <a:cubicBezTo>
                    <a:pt x="2620" y="6080"/>
                    <a:pt x="2716" y="6259"/>
                    <a:pt x="2787" y="6450"/>
                  </a:cubicBezTo>
                  <a:cubicBezTo>
                    <a:pt x="2882" y="6616"/>
                    <a:pt x="2942" y="6807"/>
                    <a:pt x="3001" y="6985"/>
                  </a:cubicBezTo>
                  <a:cubicBezTo>
                    <a:pt x="3097" y="7331"/>
                    <a:pt x="3192" y="7676"/>
                    <a:pt x="3251" y="8021"/>
                  </a:cubicBezTo>
                  <a:cubicBezTo>
                    <a:pt x="3311" y="8438"/>
                    <a:pt x="3335" y="8855"/>
                    <a:pt x="3370" y="9271"/>
                  </a:cubicBezTo>
                  <a:cubicBezTo>
                    <a:pt x="3382" y="9402"/>
                    <a:pt x="3382" y="9533"/>
                    <a:pt x="3382" y="9664"/>
                  </a:cubicBezTo>
                  <a:cubicBezTo>
                    <a:pt x="3382" y="9807"/>
                    <a:pt x="3370" y="9926"/>
                    <a:pt x="3370" y="10057"/>
                  </a:cubicBezTo>
                  <a:cubicBezTo>
                    <a:pt x="3359" y="10307"/>
                    <a:pt x="3335" y="10545"/>
                    <a:pt x="3323" y="10795"/>
                  </a:cubicBezTo>
                  <a:cubicBezTo>
                    <a:pt x="3311" y="11010"/>
                    <a:pt x="3311" y="11200"/>
                    <a:pt x="3311" y="11414"/>
                  </a:cubicBezTo>
                  <a:cubicBezTo>
                    <a:pt x="3311" y="11534"/>
                    <a:pt x="3323" y="11629"/>
                    <a:pt x="3323" y="11748"/>
                  </a:cubicBezTo>
                  <a:cubicBezTo>
                    <a:pt x="3323" y="11855"/>
                    <a:pt x="3335" y="11962"/>
                    <a:pt x="3359" y="12069"/>
                  </a:cubicBezTo>
                  <a:cubicBezTo>
                    <a:pt x="3382" y="12260"/>
                    <a:pt x="3430" y="12462"/>
                    <a:pt x="3478" y="12665"/>
                  </a:cubicBezTo>
                  <a:cubicBezTo>
                    <a:pt x="3537" y="12843"/>
                    <a:pt x="3597" y="13034"/>
                    <a:pt x="3656" y="13224"/>
                  </a:cubicBezTo>
                  <a:cubicBezTo>
                    <a:pt x="3680" y="13319"/>
                    <a:pt x="3716" y="13415"/>
                    <a:pt x="3751" y="13510"/>
                  </a:cubicBezTo>
                  <a:cubicBezTo>
                    <a:pt x="3799" y="13593"/>
                    <a:pt x="3835" y="13689"/>
                    <a:pt x="3871" y="13772"/>
                  </a:cubicBezTo>
                  <a:lnTo>
                    <a:pt x="3871" y="13796"/>
                  </a:lnTo>
                  <a:cubicBezTo>
                    <a:pt x="3954" y="13974"/>
                    <a:pt x="4049" y="14129"/>
                    <a:pt x="4168" y="14331"/>
                  </a:cubicBezTo>
                  <a:cubicBezTo>
                    <a:pt x="4275" y="14486"/>
                    <a:pt x="4382" y="14641"/>
                    <a:pt x="4513" y="14808"/>
                  </a:cubicBezTo>
                  <a:cubicBezTo>
                    <a:pt x="4644" y="14986"/>
                    <a:pt x="4787" y="15141"/>
                    <a:pt x="4918" y="15284"/>
                  </a:cubicBezTo>
                  <a:lnTo>
                    <a:pt x="4990" y="15355"/>
                  </a:lnTo>
                  <a:cubicBezTo>
                    <a:pt x="5037" y="15403"/>
                    <a:pt x="5085" y="15463"/>
                    <a:pt x="5121" y="15498"/>
                  </a:cubicBezTo>
                  <a:cubicBezTo>
                    <a:pt x="5156" y="15534"/>
                    <a:pt x="5168" y="15558"/>
                    <a:pt x="5204" y="15594"/>
                  </a:cubicBezTo>
                  <a:cubicBezTo>
                    <a:pt x="5240" y="15641"/>
                    <a:pt x="5275" y="15677"/>
                    <a:pt x="5323" y="15725"/>
                  </a:cubicBezTo>
                  <a:lnTo>
                    <a:pt x="5347" y="15760"/>
                  </a:lnTo>
                  <a:lnTo>
                    <a:pt x="5418" y="15832"/>
                  </a:lnTo>
                  <a:cubicBezTo>
                    <a:pt x="5454" y="15855"/>
                    <a:pt x="5502" y="15891"/>
                    <a:pt x="5525" y="15915"/>
                  </a:cubicBezTo>
                  <a:cubicBezTo>
                    <a:pt x="5597" y="15975"/>
                    <a:pt x="5656" y="16034"/>
                    <a:pt x="5740" y="16094"/>
                  </a:cubicBezTo>
                  <a:lnTo>
                    <a:pt x="5776" y="16129"/>
                  </a:lnTo>
                  <a:lnTo>
                    <a:pt x="5823" y="16177"/>
                  </a:lnTo>
                  <a:cubicBezTo>
                    <a:pt x="5835" y="16177"/>
                    <a:pt x="5859" y="16189"/>
                    <a:pt x="5871" y="16201"/>
                  </a:cubicBezTo>
                  <a:cubicBezTo>
                    <a:pt x="5918" y="16248"/>
                    <a:pt x="5942" y="16272"/>
                    <a:pt x="5990" y="16308"/>
                  </a:cubicBezTo>
                  <a:cubicBezTo>
                    <a:pt x="6061" y="16367"/>
                    <a:pt x="6157" y="16427"/>
                    <a:pt x="6228" y="16487"/>
                  </a:cubicBezTo>
                  <a:cubicBezTo>
                    <a:pt x="6299" y="16546"/>
                    <a:pt x="6395" y="16606"/>
                    <a:pt x="6466" y="16665"/>
                  </a:cubicBezTo>
                  <a:cubicBezTo>
                    <a:pt x="6514" y="16701"/>
                    <a:pt x="6549" y="16737"/>
                    <a:pt x="6597" y="16772"/>
                  </a:cubicBezTo>
                  <a:cubicBezTo>
                    <a:pt x="6609" y="16784"/>
                    <a:pt x="6633" y="16784"/>
                    <a:pt x="6645" y="16796"/>
                  </a:cubicBezTo>
                  <a:cubicBezTo>
                    <a:pt x="6657" y="16820"/>
                    <a:pt x="6692" y="16820"/>
                    <a:pt x="6716" y="16820"/>
                  </a:cubicBezTo>
                  <a:cubicBezTo>
                    <a:pt x="6776" y="16820"/>
                    <a:pt x="6811" y="16772"/>
                    <a:pt x="6811" y="16713"/>
                  </a:cubicBezTo>
                  <a:cubicBezTo>
                    <a:pt x="6811" y="16707"/>
                    <a:pt x="6811" y="16694"/>
                    <a:pt x="6808" y="16682"/>
                  </a:cubicBezTo>
                  <a:lnTo>
                    <a:pt x="6808" y="16682"/>
                  </a:lnTo>
                  <a:cubicBezTo>
                    <a:pt x="6861" y="16775"/>
                    <a:pt x="6907" y="16867"/>
                    <a:pt x="6954" y="16951"/>
                  </a:cubicBezTo>
                  <a:cubicBezTo>
                    <a:pt x="7002" y="17034"/>
                    <a:pt x="7073" y="17106"/>
                    <a:pt x="7169" y="17141"/>
                  </a:cubicBezTo>
                  <a:cubicBezTo>
                    <a:pt x="7192" y="17141"/>
                    <a:pt x="7240" y="17153"/>
                    <a:pt x="7288" y="17153"/>
                  </a:cubicBezTo>
                  <a:cubicBezTo>
                    <a:pt x="7323" y="17153"/>
                    <a:pt x="7359" y="17153"/>
                    <a:pt x="7288" y="17046"/>
                  </a:cubicBezTo>
                  <a:cubicBezTo>
                    <a:pt x="7323" y="17022"/>
                    <a:pt x="7359" y="16963"/>
                    <a:pt x="7347" y="16903"/>
                  </a:cubicBezTo>
                  <a:cubicBezTo>
                    <a:pt x="7311" y="16796"/>
                    <a:pt x="7300" y="16677"/>
                    <a:pt x="7288" y="16558"/>
                  </a:cubicBezTo>
                  <a:lnTo>
                    <a:pt x="7264" y="16498"/>
                  </a:lnTo>
                  <a:cubicBezTo>
                    <a:pt x="7240" y="16320"/>
                    <a:pt x="7204" y="16117"/>
                    <a:pt x="7169" y="15903"/>
                  </a:cubicBezTo>
                  <a:cubicBezTo>
                    <a:pt x="7133" y="15748"/>
                    <a:pt x="7085" y="15582"/>
                    <a:pt x="7049" y="15427"/>
                  </a:cubicBezTo>
                  <a:lnTo>
                    <a:pt x="7026" y="15355"/>
                  </a:lnTo>
                  <a:lnTo>
                    <a:pt x="7026" y="15344"/>
                  </a:lnTo>
                  <a:cubicBezTo>
                    <a:pt x="6990" y="15153"/>
                    <a:pt x="6930" y="14951"/>
                    <a:pt x="6883" y="14748"/>
                  </a:cubicBezTo>
                  <a:cubicBezTo>
                    <a:pt x="6835" y="14558"/>
                    <a:pt x="6788" y="14343"/>
                    <a:pt x="6764" y="14177"/>
                  </a:cubicBezTo>
                  <a:lnTo>
                    <a:pt x="6764" y="14141"/>
                  </a:lnTo>
                  <a:lnTo>
                    <a:pt x="6764" y="14117"/>
                  </a:lnTo>
                  <a:lnTo>
                    <a:pt x="6764" y="14093"/>
                  </a:lnTo>
                  <a:lnTo>
                    <a:pt x="6764" y="14070"/>
                  </a:lnTo>
                  <a:lnTo>
                    <a:pt x="6764" y="14058"/>
                  </a:lnTo>
                  <a:lnTo>
                    <a:pt x="6764" y="14046"/>
                  </a:lnTo>
                  <a:lnTo>
                    <a:pt x="6764" y="14034"/>
                  </a:lnTo>
                  <a:lnTo>
                    <a:pt x="6764" y="14010"/>
                  </a:lnTo>
                  <a:cubicBezTo>
                    <a:pt x="6752" y="13998"/>
                    <a:pt x="6752" y="13974"/>
                    <a:pt x="6752" y="13950"/>
                  </a:cubicBezTo>
                  <a:cubicBezTo>
                    <a:pt x="6728" y="13855"/>
                    <a:pt x="6728" y="13748"/>
                    <a:pt x="6716" y="13653"/>
                  </a:cubicBezTo>
                  <a:cubicBezTo>
                    <a:pt x="6633" y="12736"/>
                    <a:pt x="6573" y="11974"/>
                    <a:pt x="6526" y="11295"/>
                  </a:cubicBezTo>
                  <a:cubicBezTo>
                    <a:pt x="6514" y="11069"/>
                    <a:pt x="6514" y="10879"/>
                    <a:pt x="6526" y="10700"/>
                  </a:cubicBezTo>
                  <a:cubicBezTo>
                    <a:pt x="6538" y="10617"/>
                    <a:pt x="6538" y="10545"/>
                    <a:pt x="6549" y="10474"/>
                  </a:cubicBezTo>
                  <a:lnTo>
                    <a:pt x="6549" y="10438"/>
                  </a:lnTo>
                  <a:cubicBezTo>
                    <a:pt x="6549" y="10414"/>
                    <a:pt x="6573" y="10402"/>
                    <a:pt x="6573" y="10367"/>
                  </a:cubicBezTo>
                  <a:cubicBezTo>
                    <a:pt x="6585" y="10343"/>
                    <a:pt x="6585" y="10295"/>
                    <a:pt x="6597" y="10260"/>
                  </a:cubicBezTo>
                  <a:cubicBezTo>
                    <a:pt x="6633" y="10200"/>
                    <a:pt x="6645" y="10141"/>
                    <a:pt x="6668" y="10081"/>
                  </a:cubicBezTo>
                  <a:cubicBezTo>
                    <a:pt x="6716" y="9998"/>
                    <a:pt x="6776" y="9902"/>
                    <a:pt x="6823" y="9831"/>
                  </a:cubicBezTo>
                  <a:cubicBezTo>
                    <a:pt x="6871" y="9771"/>
                    <a:pt x="6895" y="9724"/>
                    <a:pt x="6942" y="9688"/>
                  </a:cubicBezTo>
                  <a:lnTo>
                    <a:pt x="7169" y="9462"/>
                  </a:lnTo>
                  <a:cubicBezTo>
                    <a:pt x="7192" y="9414"/>
                    <a:pt x="7240" y="9390"/>
                    <a:pt x="7288" y="9343"/>
                  </a:cubicBezTo>
                  <a:cubicBezTo>
                    <a:pt x="7550" y="9069"/>
                    <a:pt x="7800" y="8759"/>
                    <a:pt x="8014" y="8414"/>
                  </a:cubicBezTo>
                  <a:cubicBezTo>
                    <a:pt x="8085" y="8295"/>
                    <a:pt x="8157" y="8164"/>
                    <a:pt x="8240" y="8033"/>
                  </a:cubicBezTo>
                  <a:cubicBezTo>
                    <a:pt x="8252" y="7974"/>
                    <a:pt x="8276" y="7926"/>
                    <a:pt x="8312" y="7878"/>
                  </a:cubicBezTo>
                  <a:cubicBezTo>
                    <a:pt x="8359" y="7795"/>
                    <a:pt x="8419" y="7700"/>
                    <a:pt x="8454" y="7616"/>
                  </a:cubicBezTo>
                  <a:cubicBezTo>
                    <a:pt x="8502" y="7545"/>
                    <a:pt x="8550" y="7450"/>
                    <a:pt x="8597" y="7378"/>
                  </a:cubicBezTo>
                  <a:cubicBezTo>
                    <a:pt x="8978" y="6712"/>
                    <a:pt x="9335" y="5961"/>
                    <a:pt x="9669" y="5188"/>
                  </a:cubicBezTo>
                  <a:cubicBezTo>
                    <a:pt x="9693" y="5104"/>
                    <a:pt x="9740" y="5009"/>
                    <a:pt x="9764" y="4926"/>
                  </a:cubicBezTo>
                  <a:cubicBezTo>
                    <a:pt x="9800" y="4830"/>
                    <a:pt x="9824" y="4747"/>
                    <a:pt x="9859" y="4640"/>
                  </a:cubicBezTo>
                  <a:cubicBezTo>
                    <a:pt x="9883" y="4521"/>
                    <a:pt x="9919" y="4414"/>
                    <a:pt x="9931" y="4306"/>
                  </a:cubicBezTo>
                  <a:cubicBezTo>
                    <a:pt x="9967" y="4187"/>
                    <a:pt x="9967" y="4092"/>
                    <a:pt x="9978" y="3997"/>
                  </a:cubicBezTo>
                  <a:cubicBezTo>
                    <a:pt x="9990" y="3794"/>
                    <a:pt x="9990" y="3580"/>
                    <a:pt x="10002" y="3378"/>
                  </a:cubicBezTo>
                  <a:cubicBezTo>
                    <a:pt x="10002" y="3199"/>
                    <a:pt x="10026" y="2997"/>
                    <a:pt x="10038" y="2818"/>
                  </a:cubicBezTo>
                  <a:lnTo>
                    <a:pt x="10038" y="2806"/>
                  </a:lnTo>
                  <a:cubicBezTo>
                    <a:pt x="10062" y="2580"/>
                    <a:pt x="10097" y="2342"/>
                    <a:pt x="10109" y="2104"/>
                  </a:cubicBezTo>
                  <a:cubicBezTo>
                    <a:pt x="10109" y="2009"/>
                    <a:pt x="10121" y="1913"/>
                    <a:pt x="10109" y="1806"/>
                  </a:cubicBezTo>
                  <a:cubicBezTo>
                    <a:pt x="10097" y="1711"/>
                    <a:pt x="10086" y="1604"/>
                    <a:pt x="10050" y="1497"/>
                  </a:cubicBezTo>
                  <a:cubicBezTo>
                    <a:pt x="9990" y="1306"/>
                    <a:pt x="9919" y="1092"/>
                    <a:pt x="9812" y="913"/>
                  </a:cubicBezTo>
                  <a:cubicBezTo>
                    <a:pt x="9752" y="818"/>
                    <a:pt x="9645" y="711"/>
                    <a:pt x="9550" y="651"/>
                  </a:cubicBezTo>
                  <a:cubicBezTo>
                    <a:pt x="9476" y="605"/>
                    <a:pt x="9388" y="588"/>
                    <a:pt x="9296" y="588"/>
                  </a:cubicBezTo>
                  <a:cubicBezTo>
                    <a:pt x="9270" y="588"/>
                    <a:pt x="9243" y="589"/>
                    <a:pt x="9216" y="592"/>
                  </a:cubicBezTo>
                  <a:cubicBezTo>
                    <a:pt x="9026" y="604"/>
                    <a:pt x="8859" y="735"/>
                    <a:pt x="8728" y="889"/>
                  </a:cubicBezTo>
                  <a:cubicBezTo>
                    <a:pt x="8597" y="1032"/>
                    <a:pt x="8478" y="1187"/>
                    <a:pt x="8359" y="1330"/>
                  </a:cubicBezTo>
                  <a:cubicBezTo>
                    <a:pt x="8276" y="1425"/>
                    <a:pt x="8192" y="1508"/>
                    <a:pt x="8097" y="1592"/>
                  </a:cubicBezTo>
                  <a:cubicBezTo>
                    <a:pt x="8062" y="1628"/>
                    <a:pt x="8014" y="1675"/>
                    <a:pt x="7954" y="1711"/>
                  </a:cubicBezTo>
                  <a:cubicBezTo>
                    <a:pt x="7942" y="1711"/>
                    <a:pt x="7919" y="1723"/>
                    <a:pt x="7895" y="1735"/>
                  </a:cubicBezTo>
                  <a:cubicBezTo>
                    <a:pt x="7883" y="1735"/>
                    <a:pt x="7859" y="1747"/>
                    <a:pt x="7847" y="1747"/>
                  </a:cubicBezTo>
                  <a:cubicBezTo>
                    <a:pt x="7835" y="1747"/>
                    <a:pt x="7800" y="1770"/>
                    <a:pt x="7788" y="1770"/>
                  </a:cubicBezTo>
                  <a:lnTo>
                    <a:pt x="7657" y="1770"/>
                  </a:lnTo>
                  <a:cubicBezTo>
                    <a:pt x="7621" y="1770"/>
                    <a:pt x="7597" y="1747"/>
                    <a:pt x="7561" y="1747"/>
                  </a:cubicBezTo>
                  <a:cubicBezTo>
                    <a:pt x="7538" y="1735"/>
                    <a:pt x="7502" y="1735"/>
                    <a:pt x="7478" y="1723"/>
                  </a:cubicBezTo>
                  <a:cubicBezTo>
                    <a:pt x="7442" y="1723"/>
                    <a:pt x="7419" y="1711"/>
                    <a:pt x="7383" y="1687"/>
                  </a:cubicBezTo>
                  <a:cubicBezTo>
                    <a:pt x="7347" y="1675"/>
                    <a:pt x="7311" y="1663"/>
                    <a:pt x="7264" y="1628"/>
                  </a:cubicBezTo>
                  <a:cubicBezTo>
                    <a:pt x="7192" y="1592"/>
                    <a:pt x="7133" y="1532"/>
                    <a:pt x="7061" y="1473"/>
                  </a:cubicBezTo>
                  <a:cubicBezTo>
                    <a:pt x="6990" y="1413"/>
                    <a:pt x="6907" y="1354"/>
                    <a:pt x="6823" y="1306"/>
                  </a:cubicBezTo>
                  <a:cubicBezTo>
                    <a:pt x="6752" y="1270"/>
                    <a:pt x="6657" y="1247"/>
                    <a:pt x="6573" y="1247"/>
                  </a:cubicBezTo>
                  <a:cubicBezTo>
                    <a:pt x="6466" y="1247"/>
                    <a:pt x="6359" y="1258"/>
                    <a:pt x="6276" y="1306"/>
                  </a:cubicBezTo>
                  <a:cubicBezTo>
                    <a:pt x="6180" y="1330"/>
                    <a:pt x="6097" y="1378"/>
                    <a:pt x="6002" y="1437"/>
                  </a:cubicBezTo>
                  <a:cubicBezTo>
                    <a:pt x="5835" y="1544"/>
                    <a:pt x="5692" y="1651"/>
                    <a:pt x="5561" y="1794"/>
                  </a:cubicBezTo>
                  <a:cubicBezTo>
                    <a:pt x="5478" y="1889"/>
                    <a:pt x="5418" y="1961"/>
                    <a:pt x="5383" y="2044"/>
                  </a:cubicBezTo>
                  <a:cubicBezTo>
                    <a:pt x="5335" y="2128"/>
                    <a:pt x="5287" y="2211"/>
                    <a:pt x="5240" y="2306"/>
                  </a:cubicBezTo>
                  <a:cubicBezTo>
                    <a:pt x="5228" y="2342"/>
                    <a:pt x="5204" y="2401"/>
                    <a:pt x="5180" y="2449"/>
                  </a:cubicBezTo>
                  <a:cubicBezTo>
                    <a:pt x="5097" y="2318"/>
                    <a:pt x="5002" y="2199"/>
                    <a:pt x="4906" y="2080"/>
                  </a:cubicBezTo>
                  <a:cubicBezTo>
                    <a:pt x="4787" y="1925"/>
                    <a:pt x="4633" y="1794"/>
                    <a:pt x="4466" y="1687"/>
                  </a:cubicBezTo>
                  <a:cubicBezTo>
                    <a:pt x="4132" y="1497"/>
                    <a:pt x="3740" y="1413"/>
                    <a:pt x="3370" y="1294"/>
                  </a:cubicBezTo>
                  <a:cubicBezTo>
                    <a:pt x="3275" y="1247"/>
                    <a:pt x="3192" y="1211"/>
                    <a:pt x="3097" y="1175"/>
                  </a:cubicBezTo>
                  <a:cubicBezTo>
                    <a:pt x="3037" y="1127"/>
                    <a:pt x="3001" y="1092"/>
                    <a:pt x="2942" y="1068"/>
                  </a:cubicBezTo>
                  <a:cubicBezTo>
                    <a:pt x="2847" y="1008"/>
                    <a:pt x="2775" y="949"/>
                    <a:pt x="2680" y="877"/>
                  </a:cubicBezTo>
                  <a:cubicBezTo>
                    <a:pt x="2561" y="770"/>
                    <a:pt x="2442" y="651"/>
                    <a:pt x="2347" y="532"/>
                  </a:cubicBezTo>
                  <a:lnTo>
                    <a:pt x="2168" y="354"/>
                  </a:lnTo>
                  <a:cubicBezTo>
                    <a:pt x="2025" y="235"/>
                    <a:pt x="1906" y="115"/>
                    <a:pt x="1751" y="56"/>
                  </a:cubicBezTo>
                  <a:cubicBezTo>
                    <a:pt x="1654" y="19"/>
                    <a:pt x="1548" y="0"/>
                    <a:pt x="14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8" name="Google Shape;1278;p53"/>
            <p:cNvSpPr/>
            <p:nvPr/>
          </p:nvSpPr>
          <p:spPr>
            <a:xfrm>
              <a:off x="6785350" y="3188925"/>
              <a:ext cx="4500" cy="4225"/>
            </a:xfrm>
            <a:custGeom>
              <a:avLst/>
              <a:gdLst/>
              <a:ahLst/>
              <a:cxnLst/>
              <a:rect l="l" t="t" r="r" b="b"/>
              <a:pathLst>
                <a:path w="180" h="169" extrusionOk="0">
                  <a:moveTo>
                    <a:pt x="120" y="0"/>
                  </a:moveTo>
                  <a:cubicBezTo>
                    <a:pt x="96" y="0"/>
                    <a:pt x="84" y="0"/>
                    <a:pt x="49" y="12"/>
                  </a:cubicBezTo>
                  <a:cubicBezTo>
                    <a:pt x="25" y="36"/>
                    <a:pt x="1" y="95"/>
                    <a:pt x="37" y="131"/>
                  </a:cubicBezTo>
                  <a:cubicBezTo>
                    <a:pt x="49" y="157"/>
                    <a:pt x="72" y="168"/>
                    <a:pt x="95" y="168"/>
                  </a:cubicBezTo>
                  <a:cubicBezTo>
                    <a:pt x="114" y="168"/>
                    <a:pt x="133" y="160"/>
                    <a:pt x="144" y="143"/>
                  </a:cubicBezTo>
                  <a:cubicBezTo>
                    <a:pt x="168" y="119"/>
                    <a:pt x="179" y="60"/>
                    <a:pt x="156" y="24"/>
                  </a:cubicBezTo>
                  <a:cubicBezTo>
                    <a:pt x="156" y="12"/>
                    <a:pt x="144" y="0"/>
                    <a:pt x="1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9" name="Google Shape;1279;p53"/>
            <p:cNvSpPr/>
            <p:nvPr/>
          </p:nvSpPr>
          <p:spPr>
            <a:xfrm>
              <a:off x="6808275" y="2817875"/>
              <a:ext cx="217025" cy="389425"/>
            </a:xfrm>
            <a:custGeom>
              <a:avLst/>
              <a:gdLst/>
              <a:ahLst/>
              <a:cxnLst/>
              <a:rect l="l" t="t" r="r" b="b"/>
              <a:pathLst>
                <a:path w="8681" h="15577" extrusionOk="0">
                  <a:moveTo>
                    <a:pt x="5186" y="0"/>
                  </a:moveTo>
                  <a:cubicBezTo>
                    <a:pt x="4981" y="0"/>
                    <a:pt x="4774" y="55"/>
                    <a:pt x="4596" y="150"/>
                  </a:cubicBezTo>
                  <a:cubicBezTo>
                    <a:pt x="4501" y="209"/>
                    <a:pt x="4394" y="269"/>
                    <a:pt x="4323" y="352"/>
                  </a:cubicBezTo>
                  <a:cubicBezTo>
                    <a:pt x="4275" y="388"/>
                    <a:pt x="4239" y="436"/>
                    <a:pt x="4204" y="471"/>
                  </a:cubicBezTo>
                  <a:cubicBezTo>
                    <a:pt x="4144" y="531"/>
                    <a:pt x="4096" y="578"/>
                    <a:pt x="4061" y="638"/>
                  </a:cubicBezTo>
                  <a:cubicBezTo>
                    <a:pt x="3858" y="852"/>
                    <a:pt x="3668" y="1043"/>
                    <a:pt x="3465" y="1233"/>
                  </a:cubicBezTo>
                  <a:cubicBezTo>
                    <a:pt x="3430" y="1269"/>
                    <a:pt x="3418" y="1281"/>
                    <a:pt x="3382" y="1293"/>
                  </a:cubicBezTo>
                  <a:lnTo>
                    <a:pt x="3203" y="1293"/>
                  </a:lnTo>
                  <a:cubicBezTo>
                    <a:pt x="3192" y="1293"/>
                    <a:pt x="3180" y="1281"/>
                    <a:pt x="3168" y="1281"/>
                  </a:cubicBezTo>
                  <a:cubicBezTo>
                    <a:pt x="3144" y="1269"/>
                    <a:pt x="3144" y="1269"/>
                    <a:pt x="3132" y="1269"/>
                  </a:cubicBezTo>
                  <a:cubicBezTo>
                    <a:pt x="3120" y="1269"/>
                    <a:pt x="3120" y="1245"/>
                    <a:pt x="3108" y="1245"/>
                  </a:cubicBezTo>
                  <a:cubicBezTo>
                    <a:pt x="3061" y="1221"/>
                    <a:pt x="3013" y="1174"/>
                    <a:pt x="2989" y="1126"/>
                  </a:cubicBezTo>
                  <a:cubicBezTo>
                    <a:pt x="2953" y="1090"/>
                    <a:pt x="2906" y="1043"/>
                    <a:pt x="2882" y="995"/>
                  </a:cubicBezTo>
                  <a:cubicBezTo>
                    <a:pt x="2846" y="948"/>
                    <a:pt x="2822" y="924"/>
                    <a:pt x="2775" y="924"/>
                  </a:cubicBezTo>
                  <a:cubicBezTo>
                    <a:pt x="2765" y="922"/>
                    <a:pt x="2755" y="921"/>
                    <a:pt x="2745" y="921"/>
                  </a:cubicBezTo>
                  <a:cubicBezTo>
                    <a:pt x="2700" y="921"/>
                    <a:pt x="2664" y="944"/>
                    <a:pt x="2644" y="983"/>
                  </a:cubicBezTo>
                  <a:cubicBezTo>
                    <a:pt x="2608" y="1031"/>
                    <a:pt x="2608" y="1090"/>
                    <a:pt x="2644" y="1126"/>
                  </a:cubicBezTo>
                  <a:cubicBezTo>
                    <a:pt x="2656" y="1150"/>
                    <a:pt x="2668" y="1174"/>
                    <a:pt x="2691" y="1186"/>
                  </a:cubicBezTo>
                  <a:cubicBezTo>
                    <a:pt x="2715" y="1233"/>
                    <a:pt x="2763" y="1281"/>
                    <a:pt x="2787" y="1329"/>
                  </a:cubicBezTo>
                  <a:cubicBezTo>
                    <a:pt x="2822" y="1364"/>
                    <a:pt x="2870" y="1424"/>
                    <a:pt x="2930" y="1471"/>
                  </a:cubicBezTo>
                  <a:cubicBezTo>
                    <a:pt x="2965" y="1531"/>
                    <a:pt x="3049" y="1567"/>
                    <a:pt x="3132" y="1579"/>
                  </a:cubicBezTo>
                  <a:cubicBezTo>
                    <a:pt x="3156" y="1583"/>
                    <a:pt x="3181" y="1584"/>
                    <a:pt x="3205" y="1584"/>
                  </a:cubicBezTo>
                  <a:cubicBezTo>
                    <a:pt x="3254" y="1584"/>
                    <a:pt x="3299" y="1579"/>
                    <a:pt x="3323" y="1579"/>
                  </a:cubicBezTo>
                  <a:cubicBezTo>
                    <a:pt x="3370" y="1567"/>
                    <a:pt x="3442" y="1543"/>
                    <a:pt x="3501" y="1519"/>
                  </a:cubicBezTo>
                  <a:cubicBezTo>
                    <a:pt x="3525" y="1519"/>
                    <a:pt x="3525" y="1507"/>
                    <a:pt x="3537" y="1507"/>
                  </a:cubicBezTo>
                  <a:cubicBezTo>
                    <a:pt x="3561" y="1483"/>
                    <a:pt x="3584" y="1471"/>
                    <a:pt x="3596" y="1459"/>
                  </a:cubicBezTo>
                  <a:lnTo>
                    <a:pt x="3608" y="1448"/>
                  </a:lnTo>
                  <a:cubicBezTo>
                    <a:pt x="3680" y="1388"/>
                    <a:pt x="3739" y="1305"/>
                    <a:pt x="3799" y="1245"/>
                  </a:cubicBezTo>
                  <a:lnTo>
                    <a:pt x="3858" y="1186"/>
                  </a:lnTo>
                  <a:cubicBezTo>
                    <a:pt x="3918" y="1126"/>
                    <a:pt x="4001" y="1055"/>
                    <a:pt x="4061" y="983"/>
                  </a:cubicBezTo>
                  <a:lnTo>
                    <a:pt x="4073" y="971"/>
                  </a:lnTo>
                  <a:cubicBezTo>
                    <a:pt x="4132" y="888"/>
                    <a:pt x="4204" y="817"/>
                    <a:pt x="4263" y="745"/>
                  </a:cubicBezTo>
                  <a:lnTo>
                    <a:pt x="4311" y="686"/>
                  </a:lnTo>
                  <a:cubicBezTo>
                    <a:pt x="4358" y="638"/>
                    <a:pt x="4394" y="578"/>
                    <a:pt x="4442" y="531"/>
                  </a:cubicBezTo>
                  <a:cubicBezTo>
                    <a:pt x="4477" y="507"/>
                    <a:pt x="4501" y="495"/>
                    <a:pt x="4537" y="459"/>
                  </a:cubicBezTo>
                  <a:cubicBezTo>
                    <a:pt x="4549" y="459"/>
                    <a:pt x="4549" y="447"/>
                    <a:pt x="4561" y="447"/>
                  </a:cubicBezTo>
                  <a:cubicBezTo>
                    <a:pt x="4573" y="447"/>
                    <a:pt x="4573" y="436"/>
                    <a:pt x="4596" y="436"/>
                  </a:cubicBezTo>
                  <a:lnTo>
                    <a:pt x="4680" y="388"/>
                  </a:lnTo>
                  <a:cubicBezTo>
                    <a:pt x="4692" y="376"/>
                    <a:pt x="4692" y="376"/>
                    <a:pt x="4716" y="376"/>
                  </a:cubicBezTo>
                  <a:lnTo>
                    <a:pt x="4847" y="328"/>
                  </a:lnTo>
                  <a:cubicBezTo>
                    <a:pt x="4894" y="316"/>
                    <a:pt x="4930" y="316"/>
                    <a:pt x="4989" y="293"/>
                  </a:cubicBezTo>
                  <a:cubicBezTo>
                    <a:pt x="5037" y="281"/>
                    <a:pt x="5085" y="281"/>
                    <a:pt x="5132" y="281"/>
                  </a:cubicBezTo>
                  <a:lnTo>
                    <a:pt x="5263" y="281"/>
                  </a:lnTo>
                  <a:cubicBezTo>
                    <a:pt x="5287" y="281"/>
                    <a:pt x="5335" y="293"/>
                    <a:pt x="5370" y="293"/>
                  </a:cubicBezTo>
                  <a:cubicBezTo>
                    <a:pt x="5394" y="293"/>
                    <a:pt x="5442" y="316"/>
                    <a:pt x="5466" y="328"/>
                  </a:cubicBezTo>
                  <a:lnTo>
                    <a:pt x="5561" y="376"/>
                  </a:lnTo>
                  <a:cubicBezTo>
                    <a:pt x="5585" y="400"/>
                    <a:pt x="5620" y="412"/>
                    <a:pt x="5644" y="436"/>
                  </a:cubicBezTo>
                  <a:cubicBezTo>
                    <a:pt x="5680" y="447"/>
                    <a:pt x="5704" y="459"/>
                    <a:pt x="5739" y="495"/>
                  </a:cubicBezTo>
                  <a:cubicBezTo>
                    <a:pt x="5763" y="519"/>
                    <a:pt x="5799" y="555"/>
                    <a:pt x="5823" y="590"/>
                  </a:cubicBezTo>
                  <a:cubicBezTo>
                    <a:pt x="5906" y="697"/>
                    <a:pt x="5990" y="805"/>
                    <a:pt x="6097" y="948"/>
                  </a:cubicBezTo>
                  <a:lnTo>
                    <a:pt x="6109" y="983"/>
                  </a:lnTo>
                  <a:cubicBezTo>
                    <a:pt x="6180" y="1102"/>
                    <a:pt x="6275" y="1221"/>
                    <a:pt x="6382" y="1329"/>
                  </a:cubicBezTo>
                  <a:cubicBezTo>
                    <a:pt x="6513" y="1471"/>
                    <a:pt x="6656" y="1579"/>
                    <a:pt x="6811" y="1602"/>
                  </a:cubicBezTo>
                  <a:cubicBezTo>
                    <a:pt x="6882" y="1638"/>
                    <a:pt x="6978" y="1638"/>
                    <a:pt x="7061" y="1638"/>
                  </a:cubicBezTo>
                  <a:cubicBezTo>
                    <a:pt x="7109" y="1638"/>
                    <a:pt x="7168" y="1626"/>
                    <a:pt x="7216" y="1626"/>
                  </a:cubicBezTo>
                  <a:lnTo>
                    <a:pt x="7228" y="1626"/>
                  </a:lnTo>
                  <a:cubicBezTo>
                    <a:pt x="7299" y="1626"/>
                    <a:pt x="7371" y="1602"/>
                    <a:pt x="7454" y="1590"/>
                  </a:cubicBezTo>
                  <a:cubicBezTo>
                    <a:pt x="7549" y="1567"/>
                    <a:pt x="7644" y="1543"/>
                    <a:pt x="7752" y="1543"/>
                  </a:cubicBezTo>
                  <a:lnTo>
                    <a:pt x="7823" y="1543"/>
                  </a:lnTo>
                  <a:cubicBezTo>
                    <a:pt x="7835" y="1567"/>
                    <a:pt x="7871" y="1567"/>
                    <a:pt x="7883" y="1567"/>
                  </a:cubicBezTo>
                  <a:lnTo>
                    <a:pt x="7906" y="1567"/>
                  </a:lnTo>
                  <a:cubicBezTo>
                    <a:pt x="7930" y="1567"/>
                    <a:pt x="7930" y="1579"/>
                    <a:pt x="7942" y="1579"/>
                  </a:cubicBezTo>
                  <a:cubicBezTo>
                    <a:pt x="7954" y="1579"/>
                    <a:pt x="7954" y="1590"/>
                    <a:pt x="7966" y="1590"/>
                  </a:cubicBezTo>
                  <a:lnTo>
                    <a:pt x="7990" y="1602"/>
                  </a:lnTo>
                  <a:lnTo>
                    <a:pt x="8014" y="1638"/>
                  </a:lnTo>
                  <a:cubicBezTo>
                    <a:pt x="8025" y="1650"/>
                    <a:pt x="8025" y="1662"/>
                    <a:pt x="8049" y="1686"/>
                  </a:cubicBezTo>
                  <a:cubicBezTo>
                    <a:pt x="8061" y="1710"/>
                    <a:pt x="8073" y="1721"/>
                    <a:pt x="8085" y="1757"/>
                  </a:cubicBezTo>
                  <a:cubicBezTo>
                    <a:pt x="8109" y="1805"/>
                    <a:pt x="8133" y="1864"/>
                    <a:pt x="8145" y="1924"/>
                  </a:cubicBezTo>
                  <a:cubicBezTo>
                    <a:pt x="8168" y="1983"/>
                    <a:pt x="8180" y="2055"/>
                    <a:pt x="8192" y="2114"/>
                  </a:cubicBezTo>
                  <a:cubicBezTo>
                    <a:pt x="8204" y="2162"/>
                    <a:pt x="8204" y="2198"/>
                    <a:pt x="8204" y="2245"/>
                  </a:cubicBezTo>
                  <a:lnTo>
                    <a:pt x="8204" y="2317"/>
                  </a:lnTo>
                  <a:cubicBezTo>
                    <a:pt x="8204" y="2352"/>
                    <a:pt x="8192" y="2364"/>
                    <a:pt x="8192" y="2400"/>
                  </a:cubicBezTo>
                  <a:lnTo>
                    <a:pt x="8192" y="2412"/>
                  </a:lnTo>
                  <a:lnTo>
                    <a:pt x="8192" y="2424"/>
                  </a:lnTo>
                  <a:cubicBezTo>
                    <a:pt x="8192" y="2436"/>
                    <a:pt x="8180" y="2460"/>
                    <a:pt x="8180" y="2472"/>
                  </a:cubicBezTo>
                  <a:lnTo>
                    <a:pt x="8168" y="2483"/>
                  </a:lnTo>
                  <a:lnTo>
                    <a:pt x="8145" y="2495"/>
                  </a:lnTo>
                  <a:cubicBezTo>
                    <a:pt x="8145" y="2519"/>
                    <a:pt x="8133" y="2519"/>
                    <a:pt x="8133" y="2519"/>
                  </a:cubicBezTo>
                  <a:cubicBezTo>
                    <a:pt x="8121" y="2531"/>
                    <a:pt x="8121" y="2531"/>
                    <a:pt x="8109" y="2531"/>
                  </a:cubicBezTo>
                  <a:cubicBezTo>
                    <a:pt x="8085" y="2543"/>
                    <a:pt x="8073" y="2543"/>
                    <a:pt x="8061" y="2543"/>
                  </a:cubicBezTo>
                  <a:lnTo>
                    <a:pt x="8002" y="2543"/>
                  </a:lnTo>
                  <a:cubicBezTo>
                    <a:pt x="7942" y="2543"/>
                    <a:pt x="7895" y="2531"/>
                    <a:pt x="7835" y="2531"/>
                  </a:cubicBezTo>
                  <a:lnTo>
                    <a:pt x="7418" y="2531"/>
                  </a:lnTo>
                  <a:cubicBezTo>
                    <a:pt x="7295" y="2523"/>
                    <a:pt x="7172" y="2509"/>
                    <a:pt x="7049" y="2509"/>
                  </a:cubicBezTo>
                  <a:cubicBezTo>
                    <a:pt x="6993" y="2509"/>
                    <a:pt x="6938" y="2512"/>
                    <a:pt x="6882" y="2519"/>
                  </a:cubicBezTo>
                  <a:cubicBezTo>
                    <a:pt x="6454" y="2555"/>
                    <a:pt x="6049" y="2710"/>
                    <a:pt x="5704" y="2960"/>
                  </a:cubicBezTo>
                  <a:cubicBezTo>
                    <a:pt x="5668" y="2972"/>
                    <a:pt x="5632" y="3007"/>
                    <a:pt x="5609" y="3031"/>
                  </a:cubicBezTo>
                  <a:cubicBezTo>
                    <a:pt x="5382" y="3234"/>
                    <a:pt x="5216" y="3388"/>
                    <a:pt x="5097" y="3555"/>
                  </a:cubicBezTo>
                  <a:cubicBezTo>
                    <a:pt x="5025" y="3650"/>
                    <a:pt x="4977" y="3757"/>
                    <a:pt x="4930" y="3865"/>
                  </a:cubicBezTo>
                  <a:cubicBezTo>
                    <a:pt x="4906" y="3948"/>
                    <a:pt x="4894" y="4019"/>
                    <a:pt x="4870" y="4079"/>
                  </a:cubicBezTo>
                  <a:lnTo>
                    <a:pt x="4835" y="4246"/>
                  </a:lnTo>
                  <a:cubicBezTo>
                    <a:pt x="4799" y="4341"/>
                    <a:pt x="4775" y="4460"/>
                    <a:pt x="4739" y="4579"/>
                  </a:cubicBezTo>
                  <a:cubicBezTo>
                    <a:pt x="4727" y="4615"/>
                    <a:pt x="4727" y="4627"/>
                    <a:pt x="4716" y="4662"/>
                  </a:cubicBezTo>
                  <a:lnTo>
                    <a:pt x="4692" y="4686"/>
                  </a:lnTo>
                  <a:lnTo>
                    <a:pt x="4680" y="4734"/>
                  </a:lnTo>
                  <a:cubicBezTo>
                    <a:pt x="4668" y="4746"/>
                    <a:pt x="4668" y="4781"/>
                    <a:pt x="4656" y="4805"/>
                  </a:cubicBezTo>
                  <a:lnTo>
                    <a:pt x="4632" y="4865"/>
                  </a:lnTo>
                  <a:cubicBezTo>
                    <a:pt x="4620" y="4924"/>
                    <a:pt x="4596" y="4972"/>
                    <a:pt x="4573" y="5031"/>
                  </a:cubicBezTo>
                  <a:cubicBezTo>
                    <a:pt x="4561" y="5091"/>
                    <a:pt x="4537" y="5139"/>
                    <a:pt x="4513" y="5174"/>
                  </a:cubicBezTo>
                  <a:lnTo>
                    <a:pt x="4501" y="5222"/>
                  </a:lnTo>
                  <a:cubicBezTo>
                    <a:pt x="4501" y="5258"/>
                    <a:pt x="4489" y="5281"/>
                    <a:pt x="4477" y="5317"/>
                  </a:cubicBezTo>
                  <a:lnTo>
                    <a:pt x="4370" y="5520"/>
                  </a:lnTo>
                  <a:lnTo>
                    <a:pt x="4335" y="5591"/>
                  </a:lnTo>
                  <a:lnTo>
                    <a:pt x="4251" y="5758"/>
                  </a:lnTo>
                  <a:lnTo>
                    <a:pt x="4192" y="5877"/>
                  </a:lnTo>
                  <a:cubicBezTo>
                    <a:pt x="4156" y="5936"/>
                    <a:pt x="4120" y="5996"/>
                    <a:pt x="4085" y="6055"/>
                  </a:cubicBezTo>
                  <a:cubicBezTo>
                    <a:pt x="4073" y="6067"/>
                    <a:pt x="4061" y="6103"/>
                    <a:pt x="4037" y="6127"/>
                  </a:cubicBezTo>
                  <a:cubicBezTo>
                    <a:pt x="4013" y="6198"/>
                    <a:pt x="3965" y="6246"/>
                    <a:pt x="3942" y="6305"/>
                  </a:cubicBezTo>
                  <a:cubicBezTo>
                    <a:pt x="3918" y="6341"/>
                    <a:pt x="3906" y="6353"/>
                    <a:pt x="3894" y="6389"/>
                  </a:cubicBezTo>
                  <a:cubicBezTo>
                    <a:pt x="3858" y="6448"/>
                    <a:pt x="3834" y="6496"/>
                    <a:pt x="3799" y="6532"/>
                  </a:cubicBezTo>
                  <a:lnTo>
                    <a:pt x="3763" y="6603"/>
                  </a:lnTo>
                  <a:cubicBezTo>
                    <a:pt x="3727" y="6639"/>
                    <a:pt x="3715" y="6651"/>
                    <a:pt x="3704" y="6686"/>
                  </a:cubicBezTo>
                  <a:cubicBezTo>
                    <a:pt x="3656" y="6722"/>
                    <a:pt x="3620" y="6770"/>
                    <a:pt x="3596" y="6817"/>
                  </a:cubicBezTo>
                  <a:lnTo>
                    <a:pt x="3549" y="6877"/>
                  </a:lnTo>
                  <a:lnTo>
                    <a:pt x="3501" y="6936"/>
                  </a:lnTo>
                  <a:lnTo>
                    <a:pt x="3477" y="6960"/>
                  </a:lnTo>
                  <a:cubicBezTo>
                    <a:pt x="3465" y="6996"/>
                    <a:pt x="3430" y="7008"/>
                    <a:pt x="3418" y="7044"/>
                  </a:cubicBezTo>
                  <a:cubicBezTo>
                    <a:pt x="3382" y="7067"/>
                    <a:pt x="3370" y="7103"/>
                    <a:pt x="3346" y="7127"/>
                  </a:cubicBezTo>
                  <a:cubicBezTo>
                    <a:pt x="3311" y="7174"/>
                    <a:pt x="3287" y="7222"/>
                    <a:pt x="3239" y="7258"/>
                  </a:cubicBezTo>
                  <a:lnTo>
                    <a:pt x="3168" y="7341"/>
                  </a:lnTo>
                  <a:cubicBezTo>
                    <a:pt x="3132" y="7377"/>
                    <a:pt x="3084" y="7413"/>
                    <a:pt x="3061" y="7460"/>
                  </a:cubicBezTo>
                  <a:lnTo>
                    <a:pt x="3061" y="7436"/>
                  </a:lnTo>
                  <a:lnTo>
                    <a:pt x="3049" y="7460"/>
                  </a:lnTo>
                  <a:lnTo>
                    <a:pt x="3025" y="7472"/>
                  </a:lnTo>
                  <a:cubicBezTo>
                    <a:pt x="2930" y="7579"/>
                    <a:pt x="2834" y="7686"/>
                    <a:pt x="2751" y="7794"/>
                  </a:cubicBezTo>
                  <a:cubicBezTo>
                    <a:pt x="2691" y="7877"/>
                    <a:pt x="2644" y="7960"/>
                    <a:pt x="2584" y="8032"/>
                  </a:cubicBezTo>
                  <a:cubicBezTo>
                    <a:pt x="2549" y="8067"/>
                    <a:pt x="2525" y="8115"/>
                    <a:pt x="2489" y="8151"/>
                  </a:cubicBezTo>
                  <a:lnTo>
                    <a:pt x="2453" y="8234"/>
                  </a:lnTo>
                  <a:cubicBezTo>
                    <a:pt x="2430" y="8270"/>
                    <a:pt x="2406" y="8306"/>
                    <a:pt x="2370" y="8353"/>
                  </a:cubicBezTo>
                  <a:cubicBezTo>
                    <a:pt x="2370" y="8365"/>
                    <a:pt x="2358" y="8365"/>
                    <a:pt x="2358" y="8377"/>
                  </a:cubicBezTo>
                  <a:cubicBezTo>
                    <a:pt x="2310" y="8437"/>
                    <a:pt x="2275" y="8508"/>
                    <a:pt x="2239" y="8568"/>
                  </a:cubicBezTo>
                  <a:cubicBezTo>
                    <a:pt x="2191" y="8663"/>
                    <a:pt x="2156" y="8770"/>
                    <a:pt x="2120" y="8841"/>
                  </a:cubicBezTo>
                  <a:cubicBezTo>
                    <a:pt x="2096" y="8913"/>
                    <a:pt x="2060" y="9008"/>
                    <a:pt x="2037" y="9079"/>
                  </a:cubicBezTo>
                  <a:lnTo>
                    <a:pt x="2013" y="9103"/>
                  </a:lnTo>
                  <a:cubicBezTo>
                    <a:pt x="1989" y="9199"/>
                    <a:pt x="1953" y="9270"/>
                    <a:pt x="1929" y="9365"/>
                  </a:cubicBezTo>
                  <a:cubicBezTo>
                    <a:pt x="1894" y="9449"/>
                    <a:pt x="1858" y="9544"/>
                    <a:pt x="1822" y="9627"/>
                  </a:cubicBezTo>
                  <a:cubicBezTo>
                    <a:pt x="1751" y="9794"/>
                    <a:pt x="1691" y="9972"/>
                    <a:pt x="1632" y="10151"/>
                  </a:cubicBezTo>
                  <a:cubicBezTo>
                    <a:pt x="1596" y="10258"/>
                    <a:pt x="1572" y="10377"/>
                    <a:pt x="1537" y="10473"/>
                  </a:cubicBezTo>
                  <a:lnTo>
                    <a:pt x="1525" y="10556"/>
                  </a:lnTo>
                  <a:cubicBezTo>
                    <a:pt x="1501" y="10699"/>
                    <a:pt x="1453" y="10830"/>
                    <a:pt x="1418" y="10937"/>
                  </a:cubicBezTo>
                  <a:lnTo>
                    <a:pt x="1406" y="10973"/>
                  </a:lnTo>
                  <a:cubicBezTo>
                    <a:pt x="1394" y="11032"/>
                    <a:pt x="1382" y="11080"/>
                    <a:pt x="1346" y="11139"/>
                  </a:cubicBezTo>
                  <a:cubicBezTo>
                    <a:pt x="1322" y="11211"/>
                    <a:pt x="1287" y="11270"/>
                    <a:pt x="1263" y="11342"/>
                  </a:cubicBezTo>
                  <a:cubicBezTo>
                    <a:pt x="1203" y="11508"/>
                    <a:pt x="1144" y="11639"/>
                    <a:pt x="1108" y="11794"/>
                  </a:cubicBezTo>
                  <a:cubicBezTo>
                    <a:pt x="1025" y="12151"/>
                    <a:pt x="1001" y="12520"/>
                    <a:pt x="1001" y="12830"/>
                  </a:cubicBezTo>
                  <a:cubicBezTo>
                    <a:pt x="1001" y="12997"/>
                    <a:pt x="1001" y="13175"/>
                    <a:pt x="989" y="13342"/>
                  </a:cubicBezTo>
                  <a:lnTo>
                    <a:pt x="941" y="13830"/>
                  </a:lnTo>
                  <a:cubicBezTo>
                    <a:pt x="929" y="13913"/>
                    <a:pt x="917" y="14021"/>
                    <a:pt x="906" y="14128"/>
                  </a:cubicBezTo>
                  <a:lnTo>
                    <a:pt x="858" y="14306"/>
                  </a:lnTo>
                  <a:cubicBezTo>
                    <a:pt x="834" y="14378"/>
                    <a:pt x="798" y="14437"/>
                    <a:pt x="775" y="14497"/>
                  </a:cubicBezTo>
                  <a:lnTo>
                    <a:pt x="739" y="14544"/>
                  </a:lnTo>
                  <a:cubicBezTo>
                    <a:pt x="727" y="14556"/>
                    <a:pt x="715" y="14580"/>
                    <a:pt x="691" y="14616"/>
                  </a:cubicBezTo>
                  <a:cubicBezTo>
                    <a:pt x="679" y="14640"/>
                    <a:pt x="644" y="14687"/>
                    <a:pt x="632" y="14723"/>
                  </a:cubicBezTo>
                  <a:cubicBezTo>
                    <a:pt x="620" y="14747"/>
                    <a:pt x="584" y="14783"/>
                    <a:pt x="572" y="14806"/>
                  </a:cubicBezTo>
                  <a:cubicBezTo>
                    <a:pt x="489" y="14961"/>
                    <a:pt x="382" y="15092"/>
                    <a:pt x="263" y="15223"/>
                  </a:cubicBezTo>
                  <a:lnTo>
                    <a:pt x="179" y="15318"/>
                  </a:lnTo>
                  <a:cubicBezTo>
                    <a:pt x="132" y="15354"/>
                    <a:pt x="72" y="15402"/>
                    <a:pt x="24" y="15449"/>
                  </a:cubicBezTo>
                  <a:cubicBezTo>
                    <a:pt x="1" y="15473"/>
                    <a:pt x="1" y="15521"/>
                    <a:pt x="24" y="15556"/>
                  </a:cubicBezTo>
                  <a:cubicBezTo>
                    <a:pt x="31" y="15570"/>
                    <a:pt x="51" y="15576"/>
                    <a:pt x="73" y="15576"/>
                  </a:cubicBezTo>
                  <a:cubicBezTo>
                    <a:pt x="88" y="15576"/>
                    <a:pt x="105" y="15573"/>
                    <a:pt x="120" y="15568"/>
                  </a:cubicBezTo>
                  <a:cubicBezTo>
                    <a:pt x="167" y="15545"/>
                    <a:pt x="251" y="15497"/>
                    <a:pt x="310" y="15449"/>
                  </a:cubicBezTo>
                  <a:cubicBezTo>
                    <a:pt x="358" y="15425"/>
                    <a:pt x="394" y="15402"/>
                    <a:pt x="441" y="15378"/>
                  </a:cubicBezTo>
                  <a:cubicBezTo>
                    <a:pt x="453" y="15366"/>
                    <a:pt x="489" y="15366"/>
                    <a:pt x="501" y="15342"/>
                  </a:cubicBezTo>
                  <a:cubicBezTo>
                    <a:pt x="501" y="15342"/>
                    <a:pt x="513" y="15330"/>
                    <a:pt x="513" y="15223"/>
                  </a:cubicBezTo>
                  <a:cubicBezTo>
                    <a:pt x="513" y="15211"/>
                    <a:pt x="525" y="15211"/>
                    <a:pt x="548" y="15199"/>
                  </a:cubicBezTo>
                  <a:cubicBezTo>
                    <a:pt x="560" y="15164"/>
                    <a:pt x="584" y="15152"/>
                    <a:pt x="608" y="15140"/>
                  </a:cubicBezTo>
                  <a:lnTo>
                    <a:pt x="691" y="15044"/>
                  </a:lnTo>
                  <a:cubicBezTo>
                    <a:pt x="739" y="15021"/>
                    <a:pt x="763" y="14973"/>
                    <a:pt x="810" y="14949"/>
                  </a:cubicBezTo>
                  <a:cubicBezTo>
                    <a:pt x="822" y="14949"/>
                    <a:pt x="822" y="14925"/>
                    <a:pt x="846" y="14925"/>
                  </a:cubicBezTo>
                  <a:cubicBezTo>
                    <a:pt x="858" y="14925"/>
                    <a:pt x="858" y="14914"/>
                    <a:pt x="870" y="14914"/>
                  </a:cubicBezTo>
                  <a:lnTo>
                    <a:pt x="882" y="14914"/>
                  </a:lnTo>
                  <a:lnTo>
                    <a:pt x="965" y="14842"/>
                  </a:lnTo>
                  <a:cubicBezTo>
                    <a:pt x="965" y="14830"/>
                    <a:pt x="977" y="14806"/>
                    <a:pt x="989" y="14794"/>
                  </a:cubicBezTo>
                  <a:lnTo>
                    <a:pt x="1001" y="14783"/>
                  </a:lnTo>
                  <a:lnTo>
                    <a:pt x="1048" y="14735"/>
                  </a:lnTo>
                  <a:lnTo>
                    <a:pt x="1084" y="14711"/>
                  </a:lnTo>
                  <a:cubicBezTo>
                    <a:pt x="1096" y="14675"/>
                    <a:pt x="1120" y="14652"/>
                    <a:pt x="1144" y="14616"/>
                  </a:cubicBezTo>
                  <a:lnTo>
                    <a:pt x="1167" y="14592"/>
                  </a:lnTo>
                  <a:cubicBezTo>
                    <a:pt x="1179" y="14556"/>
                    <a:pt x="1203" y="14544"/>
                    <a:pt x="1215" y="14509"/>
                  </a:cubicBezTo>
                  <a:cubicBezTo>
                    <a:pt x="1275" y="14425"/>
                    <a:pt x="1322" y="14318"/>
                    <a:pt x="1346" y="14235"/>
                  </a:cubicBezTo>
                  <a:cubicBezTo>
                    <a:pt x="1418" y="14021"/>
                    <a:pt x="1453" y="13818"/>
                    <a:pt x="1465" y="13604"/>
                  </a:cubicBezTo>
                  <a:lnTo>
                    <a:pt x="1477" y="13520"/>
                  </a:lnTo>
                  <a:lnTo>
                    <a:pt x="1477" y="13485"/>
                  </a:lnTo>
                  <a:cubicBezTo>
                    <a:pt x="1501" y="13354"/>
                    <a:pt x="1513" y="13235"/>
                    <a:pt x="1513" y="13104"/>
                  </a:cubicBezTo>
                  <a:lnTo>
                    <a:pt x="1513" y="12568"/>
                  </a:lnTo>
                  <a:cubicBezTo>
                    <a:pt x="1513" y="12401"/>
                    <a:pt x="1513" y="12235"/>
                    <a:pt x="1525" y="12068"/>
                  </a:cubicBezTo>
                  <a:lnTo>
                    <a:pt x="1572" y="11758"/>
                  </a:lnTo>
                  <a:cubicBezTo>
                    <a:pt x="1596" y="11675"/>
                    <a:pt x="1620" y="11592"/>
                    <a:pt x="1644" y="11520"/>
                  </a:cubicBezTo>
                  <a:cubicBezTo>
                    <a:pt x="1715" y="11330"/>
                    <a:pt x="1799" y="11139"/>
                    <a:pt x="1858" y="10937"/>
                  </a:cubicBezTo>
                  <a:cubicBezTo>
                    <a:pt x="1918" y="10734"/>
                    <a:pt x="1953" y="10520"/>
                    <a:pt x="2001" y="10318"/>
                  </a:cubicBezTo>
                  <a:cubicBezTo>
                    <a:pt x="2049" y="10139"/>
                    <a:pt x="2096" y="9972"/>
                    <a:pt x="2156" y="9806"/>
                  </a:cubicBezTo>
                  <a:cubicBezTo>
                    <a:pt x="2215" y="9651"/>
                    <a:pt x="2275" y="9496"/>
                    <a:pt x="2310" y="9330"/>
                  </a:cubicBezTo>
                  <a:cubicBezTo>
                    <a:pt x="2370" y="9187"/>
                    <a:pt x="2418" y="9032"/>
                    <a:pt x="2465" y="8889"/>
                  </a:cubicBezTo>
                  <a:cubicBezTo>
                    <a:pt x="2477" y="8829"/>
                    <a:pt x="2513" y="8758"/>
                    <a:pt x="2537" y="8698"/>
                  </a:cubicBezTo>
                  <a:cubicBezTo>
                    <a:pt x="2572" y="8627"/>
                    <a:pt x="2608" y="8579"/>
                    <a:pt x="2644" y="8520"/>
                  </a:cubicBezTo>
                  <a:cubicBezTo>
                    <a:pt x="2691" y="8448"/>
                    <a:pt x="2715" y="8389"/>
                    <a:pt x="2763" y="8329"/>
                  </a:cubicBezTo>
                  <a:cubicBezTo>
                    <a:pt x="2834" y="8222"/>
                    <a:pt x="2930" y="8091"/>
                    <a:pt x="3001" y="7984"/>
                  </a:cubicBezTo>
                  <a:cubicBezTo>
                    <a:pt x="3061" y="7925"/>
                    <a:pt x="3108" y="7841"/>
                    <a:pt x="3144" y="7782"/>
                  </a:cubicBezTo>
                  <a:cubicBezTo>
                    <a:pt x="3227" y="7722"/>
                    <a:pt x="3287" y="7651"/>
                    <a:pt x="3346" y="7579"/>
                  </a:cubicBezTo>
                  <a:cubicBezTo>
                    <a:pt x="3465" y="7436"/>
                    <a:pt x="3561" y="7305"/>
                    <a:pt x="3680" y="7174"/>
                  </a:cubicBezTo>
                  <a:cubicBezTo>
                    <a:pt x="3799" y="7044"/>
                    <a:pt x="3894" y="6901"/>
                    <a:pt x="4001" y="6770"/>
                  </a:cubicBezTo>
                  <a:cubicBezTo>
                    <a:pt x="4085" y="6639"/>
                    <a:pt x="4192" y="6496"/>
                    <a:pt x="4275" y="6353"/>
                  </a:cubicBezTo>
                  <a:cubicBezTo>
                    <a:pt x="4323" y="6282"/>
                    <a:pt x="4370" y="6222"/>
                    <a:pt x="4418" y="6151"/>
                  </a:cubicBezTo>
                  <a:cubicBezTo>
                    <a:pt x="4442" y="6079"/>
                    <a:pt x="4489" y="6020"/>
                    <a:pt x="4537" y="5936"/>
                  </a:cubicBezTo>
                  <a:cubicBezTo>
                    <a:pt x="4573" y="5853"/>
                    <a:pt x="4632" y="5758"/>
                    <a:pt x="4680" y="5674"/>
                  </a:cubicBezTo>
                  <a:lnTo>
                    <a:pt x="4727" y="5579"/>
                  </a:lnTo>
                  <a:cubicBezTo>
                    <a:pt x="4751" y="5520"/>
                    <a:pt x="4775" y="5484"/>
                    <a:pt x="4799" y="5424"/>
                  </a:cubicBezTo>
                  <a:cubicBezTo>
                    <a:pt x="4870" y="5269"/>
                    <a:pt x="4918" y="5127"/>
                    <a:pt x="4977" y="4960"/>
                  </a:cubicBezTo>
                  <a:cubicBezTo>
                    <a:pt x="5037" y="4793"/>
                    <a:pt x="5085" y="4627"/>
                    <a:pt x="5132" y="4448"/>
                  </a:cubicBezTo>
                  <a:cubicBezTo>
                    <a:pt x="5144" y="4377"/>
                    <a:pt x="5168" y="4293"/>
                    <a:pt x="5192" y="4198"/>
                  </a:cubicBezTo>
                  <a:cubicBezTo>
                    <a:pt x="5204" y="4091"/>
                    <a:pt x="5228" y="3996"/>
                    <a:pt x="5263" y="3888"/>
                  </a:cubicBezTo>
                  <a:cubicBezTo>
                    <a:pt x="5275" y="3841"/>
                    <a:pt x="5287" y="3817"/>
                    <a:pt x="5311" y="3769"/>
                  </a:cubicBezTo>
                  <a:cubicBezTo>
                    <a:pt x="5323" y="3734"/>
                    <a:pt x="5335" y="3698"/>
                    <a:pt x="5370" y="3662"/>
                  </a:cubicBezTo>
                  <a:cubicBezTo>
                    <a:pt x="5406" y="3603"/>
                    <a:pt x="5442" y="3555"/>
                    <a:pt x="5489" y="3519"/>
                  </a:cubicBezTo>
                  <a:cubicBezTo>
                    <a:pt x="5561" y="3436"/>
                    <a:pt x="5644" y="3353"/>
                    <a:pt x="5739" y="3269"/>
                  </a:cubicBezTo>
                  <a:cubicBezTo>
                    <a:pt x="5811" y="3210"/>
                    <a:pt x="5882" y="3150"/>
                    <a:pt x="5978" y="3091"/>
                  </a:cubicBezTo>
                  <a:cubicBezTo>
                    <a:pt x="6049" y="3067"/>
                    <a:pt x="6109" y="3019"/>
                    <a:pt x="6180" y="2995"/>
                  </a:cubicBezTo>
                  <a:cubicBezTo>
                    <a:pt x="6240" y="2960"/>
                    <a:pt x="6323" y="2948"/>
                    <a:pt x="6394" y="2912"/>
                  </a:cubicBezTo>
                  <a:cubicBezTo>
                    <a:pt x="6478" y="2888"/>
                    <a:pt x="6573" y="2853"/>
                    <a:pt x="6680" y="2841"/>
                  </a:cubicBezTo>
                  <a:cubicBezTo>
                    <a:pt x="6752" y="2829"/>
                    <a:pt x="6823" y="2817"/>
                    <a:pt x="6894" y="2817"/>
                  </a:cubicBezTo>
                  <a:lnTo>
                    <a:pt x="7073" y="2817"/>
                  </a:lnTo>
                  <a:cubicBezTo>
                    <a:pt x="7216" y="2829"/>
                    <a:pt x="7335" y="2853"/>
                    <a:pt x="7454" y="2876"/>
                  </a:cubicBezTo>
                  <a:cubicBezTo>
                    <a:pt x="7537" y="2888"/>
                    <a:pt x="7609" y="2900"/>
                    <a:pt x="7704" y="2912"/>
                  </a:cubicBezTo>
                  <a:cubicBezTo>
                    <a:pt x="7802" y="2939"/>
                    <a:pt x="7900" y="2952"/>
                    <a:pt x="8004" y="2952"/>
                  </a:cubicBezTo>
                  <a:cubicBezTo>
                    <a:pt x="8038" y="2952"/>
                    <a:pt x="8073" y="2951"/>
                    <a:pt x="8109" y="2948"/>
                  </a:cubicBezTo>
                  <a:cubicBezTo>
                    <a:pt x="8204" y="2936"/>
                    <a:pt x="8323" y="2888"/>
                    <a:pt x="8418" y="2817"/>
                  </a:cubicBezTo>
                  <a:cubicBezTo>
                    <a:pt x="8502" y="2733"/>
                    <a:pt x="8585" y="2638"/>
                    <a:pt x="8609" y="2531"/>
                  </a:cubicBezTo>
                  <a:cubicBezTo>
                    <a:pt x="8680" y="2305"/>
                    <a:pt x="8657" y="2067"/>
                    <a:pt x="8597" y="1864"/>
                  </a:cubicBezTo>
                  <a:cubicBezTo>
                    <a:pt x="8561" y="1745"/>
                    <a:pt x="8526" y="1626"/>
                    <a:pt x="8466" y="1519"/>
                  </a:cubicBezTo>
                  <a:cubicBezTo>
                    <a:pt x="8418" y="1424"/>
                    <a:pt x="8359" y="1340"/>
                    <a:pt x="8264" y="1269"/>
                  </a:cubicBezTo>
                  <a:cubicBezTo>
                    <a:pt x="8180" y="1186"/>
                    <a:pt x="8073" y="1150"/>
                    <a:pt x="7966" y="1126"/>
                  </a:cubicBezTo>
                  <a:cubicBezTo>
                    <a:pt x="7934" y="1123"/>
                    <a:pt x="7904" y="1121"/>
                    <a:pt x="7875" y="1121"/>
                  </a:cubicBezTo>
                  <a:cubicBezTo>
                    <a:pt x="7795" y="1121"/>
                    <a:pt x="7723" y="1132"/>
                    <a:pt x="7644" y="1150"/>
                  </a:cubicBezTo>
                  <a:cubicBezTo>
                    <a:pt x="7537" y="1162"/>
                    <a:pt x="7430" y="1186"/>
                    <a:pt x="7335" y="1221"/>
                  </a:cubicBezTo>
                  <a:lnTo>
                    <a:pt x="7109" y="1269"/>
                  </a:lnTo>
                  <a:cubicBezTo>
                    <a:pt x="7073" y="1281"/>
                    <a:pt x="7037" y="1281"/>
                    <a:pt x="7002" y="1281"/>
                  </a:cubicBezTo>
                  <a:lnTo>
                    <a:pt x="6930" y="1281"/>
                  </a:lnTo>
                  <a:cubicBezTo>
                    <a:pt x="6894" y="1269"/>
                    <a:pt x="6882" y="1269"/>
                    <a:pt x="6871" y="1269"/>
                  </a:cubicBezTo>
                  <a:cubicBezTo>
                    <a:pt x="6835" y="1269"/>
                    <a:pt x="6823" y="1245"/>
                    <a:pt x="6811" y="1245"/>
                  </a:cubicBezTo>
                  <a:cubicBezTo>
                    <a:pt x="6775" y="1233"/>
                    <a:pt x="6752" y="1233"/>
                    <a:pt x="6740" y="1221"/>
                  </a:cubicBezTo>
                  <a:cubicBezTo>
                    <a:pt x="6716" y="1221"/>
                    <a:pt x="6692" y="1209"/>
                    <a:pt x="6680" y="1186"/>
                  </a:cubicBezTo>
                  <a:cubicBezTo>
                    <a:pt x="6656" y="1174"/>
                    <a:pt x="6632" y="1162"/>
                    <a:pt x="6597" y="1126"/>
                  </a:cubicBezTo>
                  <a:cubicBezTo>
                    <a:pt x="6561" y="1090"/>
                    <a:pt x="6525" y="1043"/>
                    <a:pt x="6478" y="995"/>
                  </a:cubicBezTo>
                  <a:lnTo>
                    <a:pt x="6216" y="638"/>
                  </a:lnTo>
                  <a:cubicBezTo>
                    <a:pt x="6168" y="578"/>
                    <a:pt x="6109" y="507"/>
                    <a:pt x="6061" y="447"/>
                  </a:cubicBezTo>
                  <a:cubicBezTo>
                    <a:pt x="6025" y="400"/>
                    <a:pt x="5978" y="340"/>
                    <a:pt x="5930" y="293"/>
                  </a:cubicBezTo>
                  <a:cubicBezTo>
                    <a:pt x="5870" y="233"/>
                    <a:pt x="5799" y="174"/>
                    <a:pt x="5704" y="138"/>
                  </a:cubicBezTo>
                  <a:cubicBezTo>
                    <a:pt x="5547" y="43"/>
                    <a:pt x="5367" y="0"/>
                    <a:pt x="51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0" name="Google Shape;1280;p53"/>
            <p:cNvSpPr/>
            <p:nvPr/>
          </p:nvSpPr>
          <p:spPr>
            <a:xfrm>
              <a:off x="6544850" y="2991125"/>
              <a:ext cx="265425" cy="218650"/>
            </a:xfrm>
            <a:custGeom>
              <a:avLst/>
              <a:gdLst/>
              <a:ahLst/>
              <a:cxnLst/>
              <a:rect l="l" t="t" r="r" b="b"/>
              <a:pathLst>
                <a:path w="10617" h="8746" extrusionOk="0">
                  <a:moveTo>
                    <a:pt x="1965" y="0"/>
                  </a:moveTo>
                  <a:cubicBezTo>
                    <a:pt x="1860" y="0"/>
                    <a:pt x="1761" y="15"/>
                    <a:pt x="1668" y="66"/>
                  </a:cubicBezTo>
                  <a:cubicBezTo>
                    <a:pt x="1548" y="125"/>
                    <a:pt x="1465" y="233"/>
                    <a:pt x="1406" y="340"/>
                  </a:cubicBezTo>
                  <a:cubicBezTo>
                    <a:pt x="1346" y="459"/>
                    <a:pt x="1310" y="602"/>
                    <a:pt x="1287" y="733"/>
                  </a:cubicBezTo>
                  <a:cubicBezTo>
                    <a:pt x="1275" y="876"/>
                    <a:pt x="1310" y="995"/>
                    <a:pt x="1322" y="1126"/>
                  </a:cubicBezTo>
                  <a:cubicBezTo>
                    <a:pt x="1346" y="1257"/>
                    <a:pt x="1382" y="1376"/>
                    <a:pt x="1406" y="1507"/>
                  </a:cubicBezTo>
                  <a:cubicBezTo>
                    <a:pt x="1441" y="1626"/>
                    <a:pt x="1465" y="1768"/>
                    <a:pt x="1501" y="1888"/>
                  </a:cubicBezTo>
                  <a:cubicBezTo>
                    <a:pt x="1501" y="1959"/>
                    <a:pt x="1513" y="2019"/>
                    <a:pt x="1513" y="2090"/>
                  </a:cubicBezTo>
                  <a:lnTo>
                    <a:pt x="1513" y="2209"/>
                  </a:lnTo>
                  <a:cubicBezTo>
                    <a:pt x="1513" y="2245"/>
                    <a:pt x="1501" y="2280"/>
                    <a:pt x="1501" y="2316"/>
                  </a:cubicBezTo>
                  <a:cubicBezTo>
                    <a:pt x="1501" y="2340"/>
                    <a:pt x="1501" y="2364"/>
                    <a:pt x="1489" y="2388"/>
                  </a:cubicBezTo>
                  <a:cubicBezTo>
                    <a:pt x="1489" y="2400"/>
                    <a:pt x="1465" y="2423"/>
                    <a:pt x="1465" y="2435"/>
                  </a:cubicBezTo>
                  <a:cubicBezTo>
                    <a:pt x="1453" y="2447"/>
                    <a:pt x="1453" y="2459"/>
                    <a:pt x="1441" y="2483"/>
                  </a:cubicBezTo>
                  <a:lnTo>
                    <a:pt x="1429" y="2495"/>
                  </a:lnTo>
                  <a:lnTo>
                    <a:pt x="1406" y="2507"/>
                  </a:lnTo>
                  <a:cubicBezTo>
                    <a:pt x="1406" y="2519"/>
                    <a:pt x="1394" y="2519"/>
                    <a:pt x="1382" y="2542"/>
                  </a:cubicBezTo>
                  <a:cubicBezTo>
                    <a:pt x="1370" y="2542"/>
                    <a:pt x="1346" y="2554"/>
                    <a:pt x="1334" y="2554"/>
                  </a:cubicBezTo>
                  <a:cubicBezTo>
                    <a:pt x="1310" y="2566"/>
                    <a:pt x="1275" y="2566"/>
                    <a:pt x="1251" y="2578"/>
                  </a:cubicBezTo>
                  <a:cubicBezTo>
                    <a:pt x="1132" y="2626"/>
                    <a:pt x="989" y="2638"/>
                    <a:pt x="858" y="2685"/>
                  </a:cubicBezTo>
                  <a:cubicBezTo>
                    <a:pt x="727" y="2733"/>
                    <a:pt x="608" y="2792"/>
                    <a:pt x="489" y="2864"/>
                  </a:cubicBezTo>
                  <a:cubicBezTo>
                    <a:pt x="441" y="2900"/>
                    <a:pt x="382" y="2935"/>
                    <a:pt x="322" y="2971"/>
                  </a:cubicBezTo>
                  <a:cubicBezTo>
                    <a:pt x="298" y="2983"/>
                    <a:pt x="251" y="3019"/>
                    <a:pt x="215" y="3042"/>
                  </a:cubicBezTo>
                  <a:cubicBezTo>
                    <a:pt x="155" y="3090"/>
                    <a:pt x="120" y="3150"/>
                    <a:pt x="72" y="3221"/>
                  </a:cubicBezTo>
                  <a:cubicBezTo>
                    <a:pt x="24" y="3316"/>
                    <a:pt x="13" y="3388"/>
                    <a:pt x="13" y="3471"/>
                  </a:cubicBezTo>
                  <a:cubicBezTo>
                    <a:pt x="1" y="3554"/>
                    <a:pt x="24" y="3614"/>
                    <a:pt x="36" y="3673"/>
                  </a:cubicBezTo>
                  <a:cubicBezTo>
                    <a:pt x="60" y="3733"/>
                    <a:pt x="96" y="3804"/>
                    <a:pt x="132" y="3864"/>
                  </a:cubicBezTo>
                  <a:cubicBezTo>
                    <a:pt x="203" y="3983"/>
                    <a:pt x="274" y="4102"/>
                    <a:pt x="382" y="4209"/>
                  </a:cubicBezTo>
                  <a:cubicBezTo>
                    <a:pt x="453" y="4293"/>
                    <a:pt x="548" y="4352"/>
                    <a:pt x="655" y="4412"/>
                  </a:cubicBezTo>
                  <a:cubicBezTo>
                    <a:pt x="739" y="4459"/>
                    <a:pt x="858" y="4483"/>
                    <a:pt x="965" y="4519"/>
                  </a:cubicBezTo>
                  <a:cubicBezTo>
                    <a:pt x="1013" y="4531"/>
                    <a:pt x="1072" y="4543"/>
                    <a:pt x="1108" y="4543"/>
                  </a:cubicBezTo>
                  <a:cubicBezTo>
                    <a:pt x="1167" y="4543"/>
                    <a:pt x="1227" y="4566"/>
                    <a:pt x="1287" y="4566"/>
                  </a:cubicBezTo>
                  <a:lnTo>
                    <a:pt x="1465" y="4566"/>
                  </a:lnTo>
                  <a:cubicBezTo>
                    <a:pt x="1525" y="4543"/>
                    <a:pt x="1584" y="4543"/>
                    <a:pt x="1644" y="4531"/>
                  </a:cubicBezTo>
                  <a:cubicBezTo>
                    <a:pt x="1691" y="4519"/>
                    <a:pt x="1751" y="4507"/>
                    <a:pt x="1810" y="4471"/>
                  </a:cubicBezTo>
                  <a:cubicBezTo>
                    <a:pt x="1870" y="4447"/>
                    <a:pt x="1918" y="4400"/>
                    <a:pt x="1965" y="4352"/>
                  </a:cubicBezTo>
                  <a:cubicBezTo>
                    <a:pt x="2025" y="4304"/>
                    <a:pt x="2049" y="4245"/>
                    <a:pt x="2096" y="4185"/>
                  </a:cubicBezTo>
                  <a:cubicBezTo>
                    <a:pt x="2120" y="4150"/>
                    <a:pt x="2144" y="4102"/>
                    <a:pt x="2168" y="4054"/>
                  </a:cubicBezTo>
                  <a:lnTo>
                    <a:pt x="2263" y="3923"/>
                  </a:lnTo>
                  <a:cubicBezTo>
                    <a:pt x="2287" y="3876"/>
                    <a:pt x="2322" y="3852"/>
                    <a:pt x="2346" y="3804"/>
                  </a:cubicBezTo>
                  <a:lnTo>
                    <a:pt x="2441" y="3709"/>
                  </a:lnTo>
                  <a:lnTo>
                    <a:pt x="2525" y="3626"/>
                  </a:lnTo>
                  <a:cubicBezTo>
                    <a:pt x="2560" y="3590"/>
                    <a:pt x="2584" y="3578"/>
                    <a:pt x="2620" y="3554"/>
                  </a:cubicBezTo>
                  <a:cubicBezTo>
                    <a:pt x="2656" y="3519"/>
                    <a:pt x="2715" y="3471"/>
                    <a:pt x="2763" y="3447"/>
                  </a:cubicBezTo>
                  <a:lnTo>
                    <a:pt x="2894" y="3352"/>
                  </a:lnTo>
                  <a:cubicBezTo>
                    <a:pt x="2941" y="3328"/>
                    <a:pt x="2989" y="3292"/>
                    <a:pt x="3037" y="3281"/>
                  </a:cubicBezTo>
                  <a:cubicBezTo>
                    <a:pt x="3072" y="3269"/>
                    <a:pt x="3108" y="3257"/>
                    <a:pt x="3156" y="3233"/>
                  </a:cubicBezTo>
                  <a:cubicBezTo>
                    <a:pt x="3180" y="3233"/>
                    <a:pt x="3215" y="3221"/>
                    <a:pt x="3239" y="3221"/>
                  </a:cubicBezTo>
                  <a:cubicBezTo>
                    <a:pt x="3275" y="3209"/>
                    <a:pt x="3311" y="3209"/>
                    <a:pt x="3346" y="3209"/>
                  </a:cubicBezTo>
                  <a:lnTo>
                    <a:pt x="3430" y="3209"/>
                  </a:lnTo>
                  <a:cubicBezTo>
                    <a:pt x="3465" y="3209"/>
                    <a:pt x="3513" y="3221"/>
                    <a:pt x="3537" y="3221"/>
                  </a:cubicBezTo>
                  <a:cubicBezTo>
                    <a:pt x="3549" y="3221"/>
                    <a:pt x="3584" y="3233"/>
                    <a:pt x="3596" y="3233"/>
                  </a:cubicBezTo>
                  <a:cubicBezTo>
                    <a:pt x="3632" y="3257"/>
                    <a:pt x="3668" y="3269"/>
                    <a:pt x="3703" y="3281"/>
                  </a:cubicBezTo>
                  <a:cubicBezTo>
                    <a:pt x="3763" y="3316"/>
                    <a:pt x="3811" y="3340"/>
                    <a:pt x="3846" y="3376"/>
                  </a:cubicBezTo>
                  <a:cubicBezTo>
                    <a:pt x="4120" y="3578"/>
                    <a:pt x="4382" y="3804"/>
                    <a:pt x="4656" y="4043"/>
                  </a:cubicBezTo>
                  <a:cubicBezTo>
                    <a:pt x="4656" y="4042"/>
                    <a:pt x="4656" y="4042"/>
                    <a:pt x="4656" y="4042"/>
                  </a:cubicBezTo>
                  <a:lnTo>
                    <a:pt x="4656" y="4042"/>
                  </a:lnTo>
                  <a:cubicBezTo>
                    <a:pt x="4690" y="4074"/>
                    <a:pt x="4733" y="4107"/>
                    <a:pt x="4775" y="4150"/>
                  </a:cubicBezTo>
                  <a:cubicBezTo>
                    <a:pt x="4966" y="4328"/>
                    <a:pt x="5144" y="4507"/>
                    <a:pt x="5335" y="4697"/>
                  </a:cubicBezTo>
                  <a:cubicBezTo>
                    <a:pt x="5442" y="4805"/>
                    <a:pt x="5549" y="4888"/>
                    <a:pt x="5632" y="4995"/>
                  </a:cubicBezTo>
                  <a:cubicBezTo>
                    <a:pt x="5692" y="5043"/>
                    <a:pt x="5739" y="5078"/>
                    <a:pt x="5787" y="5138"/>
                  </a:cubicBezTo>
                  <a:cubicBezTo>
                    <a:pt x="5835" y="5197"/>
                    <a:pt x="5859" y="5245"/>
                    <a:pt x="5906" y="5293"/>
                  </a:cubicBezTo>
                  <a:cubicBezTo>
                    <a:pt x="5930" y="5317"/>
                    <a:pt x="5966" y="5364"/>
                    <a:pt x="5989" y="5412"/>
                  </a:cubicBezTo>
                  <a:cubicBezTo>
                    <a:pt x="6156" y="5614"/>
                    <a:pt x="6311" y="5840"/>
                    <a:pt x="6454" y="6055"/>
                  </a:cubicBezTo>
                  <a:cubicBezTo>
                    <a:pt x="6621" y="6269"/>
                    <a:pt x="6787" y="6507"/>
                    <a:pt x="6942" y="6733"/>
                  </a:cubicBezTo>
                  <a:lnTo>
                    <a:pt x="7442" y="7400"/>
                  </a:lnTo>
                  <a:cubicBezTo>
                    <a:pt x="7513" y="7507"/>
                    <a:pt x="7597" y="7614"/>
                    <a:pt x="7692" y="7698"/>
                  </a:cubicBezTo>
                  <a:lnTo>
                    <a:pt x="7859" y="7864"/>
                  </a:lnTo>
                  <a:lnTo>
                    <a:pt x="7990" y="7995"/>
                  </a:lnTo>
                  <a:lnTo>
                    <a:pt x="8002" y="8019"/>
                  </a:lnTo>
                  <a:cubicBezTo>
                    <a:pt x="8049" y="8043"/>
                    <a:pt x="8097" y="8091"/>
                    <a:pt x="8133" y="8114"/>
                  </a:cubicBezTo>
                  <a:cubicBezTo>
                    <a:pt x="8192" y="8162"/>
                    <a:pt x="8240" y="8210"/>
                    <a:pt x="8287" y="8234"/>
                  </a:cubicBezTo>
                  <a:lnTo>
                    <a:pt x="8597" y="8460"/>
                  </a:lnTo>
                  <a:lnTo>
                    <a:pt x="8692" y="8507"/>
                  </a:lnTo>
                  <a:lnTo>
                    <a:pt x="8776" y="8555"/>
                  </a:lnTo>
                  <a:cubicBezTo>
                    <a:pt x="8871" y="8591"/>
                    <a:pt x="8990" y="8638"/>
                    <a:pt x="9085" y="8674"/>
                  </a:cubicBezTo>
                  <a:cubicBezTo>
                    <a:pt x="9168" y="8686"/>
                    <a:pt x="9228" y="8698"/>
                    <a:pt x="9299" y="8710"/>
                  </a:cubicBezTo>
                  <a:cubicBezTo>
                    <a:pt x="9347" y="8710"/>
                    <a:pt x="9371" y="8734"/>
                    <a:pt x="9407" y="8734"/>
                  </a:cubicBezTo>
                  <a:cubicBezTo>
                    <a:pt x="9430" y="8734"/>
                    <a:pt x="9478" y="8746"/>
                    <a:pt x="9526" y="8746"/>
                  </a:cubicBezTo>
                  <a:cubicBezTo>
                    <a:pt x="9549" y="8746"/>
                    <a:pt x="9561" y="8734"/>
                    <a:pt x="9597" y="8734"/>
                  </a:cubicBezTo>
                  <a:cubicBezTo>
                    <a:pt x="9764" y="8698"/>
                    <a:pt x="9907" y="8686"/>
                    <a:pt x="10061" y="8650"/>
                  </a:cubicBezTo>
                  <a:lnTo>
                    <a:pt x="10038" y="8650"/>
                  </a:lnTo>
                  <a:cubicBezTo>
                    <a:pt x="10097" y="8638"/>
                    <a:pt x="10180" y="8638"/>
                    <a:pt x="10240" y="8626"/>
                  </a:cubicBezTo>
                  <a:cubicBezTo>
                    <a:pt x="10264" y="8626"/>
                    <a:pt x="10311" y="8615"/>
                    <a:pt x="10359" y="8615"/>
                  </a:cubicBezTo>
                  <a:cubicBezTo>
                    <a:pt x="10395" y="8591"/>
                    <a:pt x="10442" y="8591"/>
                    <a:pt x="10478" y="8591"/>
                  </a:cubicBezTo>
                  <a:cubicBezTo>
                    <a:pt x="10502" y="8591"/>
                    <a:pt x="10514" y="8579"/>
                    <a:pt x="10538" y="8579"/>
                  </a:cubicBezTo>
                  <a:cubicBezTo>
                    <a:pt x="10550" y="8567"/>
                    <a:pt x="10561" y="8567"/>
                    <a:pt x="10573" y="8543"/>
                  </a:cubicBezTo>
                  <a:cubicBezTo>
                    <a:pt x="10601" y="8529"/>
                    <a:pt x="10616" y="8508"/>
                    <a:pt x="10611" y="8508"/>
                  </a:cubicBezTo>
                  <a:lnTo>
                    <a:pt x="10611" y="8508"/>
                  </a:lnTo>
                  <a:cubicBezTo>
                    <a:pt x="10607" y="8508"/>
                    <a:pt x="10592" y="8520"/>
                    <a:pt x="10561" y="8555"/>
                  </a:cubicBezTo>
                  <a:cubicBezTo>
                    <a:pt x="10550" y="8507"/>
                    <a:pt x="10514" y="8472"/>
                    <a:pt x="10478" y="8460"/>
                  </a:cubicBezTo>
                  <a:cubicBezTo>
                    <a:pt x="10454" y="8448"/>
                    <a:pt x="10442" y="8448"/>
                    <a:pt x="10419" y="8448"/>
                  </a:cubicBezTo>
                  <a:cubicBezTo>
                    <a:pt x="10395" y="8448"/>
                    <a:pt x="10383" y="8460"/>
                    <a:pt x="10371" y="8460"/>
                  </a:cubicBezTo>
                  <a:cubicBezTo>
                    <a:pt x="10216" y="8472"/>
                    <a:pt x="10061" y="8507"/>
                    <a:pt x="9907" y="8519"/>
                  </a:cubicBezTo>
                  <a:cubicBezTo>
                    <a:pt x="9823" y="8531"/>
                    <a:pt x="9728" y="8555"/>
                    <a:pt x="9645" y="8555"/>
                  </a:cubicBezTo>
                  <a:lnTo>
                    <a:pt x="9526" y="8567"/>
                  </a:lnTo>
                  <a:lnTo>
                    <a:pt x="9466" y="8567"/>
                  </a:lnTo>
                  <a:cubicBezTo>
                    <a:pt x="9347" y="8555"/>
                    <a:pt x="9228" y="8519"/>
                    <a:pt x="9109" y="8472"/>
                  </a:cubicBezTo>
                  <a:cubicBezTo>
                    <a:pt x="9061" y="8460"/>
                    <a:pt x="9002" y="8448"/>
                    <a:pt x="8954" y="8412"/>
                  </a:cubicBezTo>
                  <a:cubicBezTo>
                    <a:pt x="8930" y="8400"/>
                    <a:pt x="8907" y="8388"/>
                    <a:pt x="8883" y="8376"/>
                  </a:cubicBezTo>
                  <a:lnTo>
                    <a:pt x="8871" y="8353"/>
                  </a:lnTo>
                  <a:cubicBezTo>
                    <a:pt x="8847" y="8341"/>
                    <a:pt x="8835" y="8341"/>
                    <a:pt x="8823" y="8329"/>
                  </a:cubicBezTo>
                  <a:cubicBezTo>
                    <a:pt x="8787" y="8317"/>
                    <a:pt x="8776" y="8293"/>
                    <a:pt x="8752" y="8281"/>
                  </a:cubicBezTo>
                  <a:lnTo>
                    <a:pt x="8704" y="8257"/>
                  </a:lnTo>
                  <a:lnTo>
                    <a:pt x="8692" y="8234"/>
                  </a:lnTo>
                  <a:cubicBezTo>
                    <a:pt x="8597" y="8174"/>
                    <a:pt x="8526" y="8114"/>
                    <a:pt x="8454" y="8055"/>
                  </a:cubicBezTo>
                  <a:cubicBezTo>
                    <a:pt x="8347" y="7972"/>
                    <a:pt x="8252" y="7912"/>
                    <a:pt x="8180" y="7841"/>
                  </a:cubicBezTo>
                  <a:lnTo>
                    <a:pt x="8156" y="7805"/>
                  </a:lnTo>
                  <a:lnTo>
                    <a:pt x="7978" y="7626"/>
                  </a:lnTo>
                  <a:lnTo>
                    <a:pt x="7942" y="7603"/>
                  </a:lnTo>
                  <a:cubicBezTo>
                    <a:pt x="7930" y="7567"/>
                    <a:pt x="7894" y="7555"/>
                    <a:pt x="7883" y="7519"/>
                  </a:cubicBezTo>
                  <a:lnTo>
                    <a:pt x="7835" y="7460"/>
                  </a:lnTo>
                  <a:lnTo>
                    <a:pt x="7799" y="7400"/>
                  </a:lnTo>
                  <a:cubicBezTo>
                    <a:pt x="7597" y="7162"/>
                    <a:pt x="7418" y="6924"/>
                    <a:pt x="7240" y="6686"/>
                  </a:cubicBezTo>
                  <a:lnTo>
                    <a:pt x="7121" y="6531"/>
                  </a:lnTo>
                  <a:cubicBezTo>
                    <a:pt x="6966" y="6317"/>
                    <a:pt x="6811" y="6114"/>
                    <a:pt x="6644" y="5900"/>
                  </a:cubicBezTo>
                  <a:lnTo>
                    <a:pt x="6585" y="5817"/>
                  </a:lnTo>
                  <a:cubicBezTo>
                    <a:pt x="6454" y="5602"/>
                    <a:pt x="6287" y="5412"/>
                    <a:pt x="6144" y="5221"/>
                  </a:cubicBezTo>
                  <a:cubicBezTo>
                    <a:pt x="5966" y="4995"/>
                    <a:pt x="5751" y="4805"/>
                    <a:pt x="5573" y="4626"/>
                  </a:cubicBezTo>
                  <a:lnTo>
                    <a:pt x="5418" y="4459"/>
                  </a:lnTo>
                  <a:cubicBezTo>
                    <a:pt x="5275" y="4328"/>
                    <a:pt x="5132" y="4185"/>
                    <a:pt x="5001" y="4054"/>
                  </a:cubicBezTo>
                  <a:cubicBezTo>
                    <a:pt x="4787" y="3864"/>
                    <a:pt x="4585" y="3685"/>
                    <a:pt x="4370" y="3519"/>
                  </a:cubicBezTo>
                  <a:lnTo>
                    <a:pt x="4299" y="3459"/>
                  </a:lnTo>
                  <a:cubicBezTo>
                    <a:pt x="4227" y="3400"/>
                    <a:pt x="4144" y="3328"/>
                    <a:pt x="4061" y="3269"/>
                  </a:cubicBezTo>
                  <a:lnTo>
                    <a:pt x="4049" y="3257"/>
                  </a:lnTo>
                  <a:cubicBezTo>
                    <a:pt x="3989" y="3209"/>
                    <a:pt x="3930" y="3162"/>
                    <a:pt x="3870" y="3138"/>
                  </a:cubicBezTo>
                  <a:cubicBezTo>
                    <a:pt x="3703" y="3031"/>
                    <a:pt x="3549" y="2983"/>
                    <a:pt x="3394" y="2983"/>
                  </a:cubicBezTo>
                  <a:cubicBezTo>
                    <a:pt x="3227" y="2983"/>
                    <a:pt x="3061" y="3019"/>
                    <a:pt x="2918" y="3090"/>
                  </a:cubicBezTo>
                  <a:cubicBezTo>
                    <a:pt x="2834" y="3138"/>
                    <a:pt x="2763" y="3173"/>
                    <a:pt x="2703" y="3209"/>
                  </a:cubicBezTo>
                  <a:cubicBezTo>
                    <a:pt x="2644" y="3233"/>
                    <a:pt x="2596" y="3269"/>
                    <a:pt x="2537" y="3316"/>
                  </a:cubicBezTo>
                  <a:lnTo>
                    <a:pt x="2358" y="3447"/>
                  </a:lnTo>
                  <a:lnTo>
                    <a:pt x="2227" y="3578"/>
                  </a:lnTo>
                  <a:lnTo>
                    <a:pt x="2215" y="3590"/>
                  </a:lnTo>
                  <a:cubicBezTo>
                    <a:pt x="2168" y="3638"/>
                    <a:pt x="2120" y="3697"/>
                    <a:pt x="2084" y="3745"/>
                  </a:cubicBezTo>
                  <a:cubicBezTo>
                    <a:pt x="2049" y="3804"/>
                    <a:pt x="2001" y="3864"/>
                    <a:pt x="1965" y="3923"/>
                  </a:cubicBezTo>
                  <a:cubicBezTo>
                    <a:pt x="1918" y="3971"/>
                    <a:pt x="1882" y="4031"/>
                    <a:pt x="1858" y="4066"/>
                  </a:cubicBezTo>
                  <a:cubicBezTo>
                    <a:pt x="1846" y="4114"/>
                    <a:pt x="1810" y="4150"/>
                    <a:pt x="1787" y="4174"/>
                  </a:cubicBezTo>
                  <a:lnTo>
                    <a:pt x="1739" y="4221"/>
                  </a:lnTo>
                  <a:lnTo>
                    <a:pt x="1727" y="4233"/>
                  </a:lnTo>
                  <a:lnTo>
                    <a:pt x="1703" y="4245"/>
                  </a:lnTo>
                  <a:cubicBezTo>
                    <a:pt x="1703" y="4269"/>
                    <a:pt x="1691" y="4269"/>
                    <a:pt x="1691" y="4269"/>
                  </a:cubicBezTo>
                  <a:cubicBezTo>
                    <a:pt x="1679" y="4269"/>
                    <a:pt x="1668" y="4281"/>
                    <a:pt x="1644" y="4281"/>
                  </a:cubicBezTo>
                  <a:cubicBezTo>
                    <a:pt x="1632" y="4281"/>
                    <a:pt x="1608" y="4293"/>
                    <a:pt x="1584" y="4293"/>
                  </a:cubicBezTo>
                  <a:cubicBezTo>
                    <a:pt x="1560" y="4293"/>
                    <a:pt x="1513" y="4304"/>
                    <a:pt x="1489" y="4304"/>
                  </a:cubicBezTo>
                  <a:lnTo>
                    <a:pt x="1310" y="4304"/>
                  </a:lnTo>
                  <a:cubicBezTo>
                    <a:pt x="1215" y="4293"/>
                    <a:pt x="1132" y="4281"/>
                    <a:pt x="1025" y="4269"/>
                  </a:cubicBezTo>
                  <a:cubicBezTo>
                    <a:pt x="965" y="4245"/>
                    <a:pt x="917" y="4233"/>
                    <a:pt x="870" y="4221"/>
                  </a:cubicBezTo>
                  <a:lnTo>
                    <a:pt x="786" y="4174"/>
                  </a:lnTo>
                  <a:cubicBezTo>
                    <a:pt x="775" y="4174"/>
                    <a:pt x="739" y="4162"/>
                    <a:pt x="727" y="4150"/>
                  </a:cubicBezTo>
                  <a:cubicBezTo>
                    <a:pt x="691" y="4126"/>
                    <a:pt x="679" y="4102"/>
                    <a:pt x="655" y="4090"/>
                  </a:cubicBezTo>
                  <a:lnTo>
                    <a:pt x="572" y="4007"/>
                  </a:lnTo>
                  <a:cubicBezTo>
                    <a:pt x="548" y="3995"/>
                    <a:pt x="536" y="3971"/>
                    <a:pt x="513" y="3947"/>
                  </a:cubicBezTo>
                  <a:lnTo>
                    <a:pt x="513" y="3935"/>
                  </a:lnTo>
                  <a:cubicBezTo>
                    <a:pt x="477" y="3876"/>
                    <a:pt x="429" y="3828"/>
                    <a:pt x="394" y="3769"/>
                  </a:cubicBezTo>
                  <a:cubicBezTo>
                    <a:pt x="370" y="3733"/>
                    <a:pt x="358" y="3673"/>
                    <a:pt x="322" y="3626"/>
                  </a:cubicBezTo>
                  <a:cubicBezTo>
                    <a:pt x="310" y="3590"/>
                    <a:pt x="310" y="3578"/>
                    <a:pt x="298" y="3554"/>
                  </a:cubicBezTo>
                  <a:cubicBezTo>
                    <a:pt x="274" y="3554"/>
                    <a:pt x="274" y="3531"/>
                    <a:pt x="274" y="3519"/>
                  </a:cubicBezTo>
                  <a:lnTo>
                    <a:pt x="274" y="3507"/>
                  </a:lnTo>
                  <a:lnTo>
                    <a:pt x="274" y="3495"/>
                  </a:lnTo>
                  <a:lnTo>
                    <a:pt x="274" y="3459"/>
                  </a:lnTo>
                  <a:lnTo>
                    <a:pt x="274" y="3435"/>
                  </a:lnTo>
                  <a:cubicBezTo>
                    <a:pt x="274" y="3412"/>
                    <a:pt x="298" y="3400"/>
                    <a:pt x="298" y="3388"/>
                  </a:cubicBezTo>
                  <a:lnTo>
                    <a:pt x="298" y="3376"/>
                  </a:lnTo>
                  <a:lnTo>
                    <a:pt x="310" y="3352"/>
                  </a:lnTo>
                  <a:cubicBezTo>
                    <a:pt x="322" y="3352"/>
                    <a:pt x="322" y="3340"/>
                    <a:pt x="334" y="3328"/>
                  </a:cubicBezTo>
                  <a:lnTo>
                    <a:pt x="370" y="3292"/>
                  </a:lnTo>
                  <a:lnTo>
                    <a:pt x="394" y="3269"/>
                  </a:lnTo>
                  <a:cubicBezTo>
                    <a:pt x="429" y="3257"/>
                    <a:pt x="441" y="3233"/>
                    <a:pt x="477" y="3221"/>
                  </a:cubicBezTo>
                  <a:cubicBezTo>
                    <a:pt x="596" y="3150"/>
                    <a:pt x="691" y="3090"/>
                    <a:pt x="810" y="3031"/>
                  </a:cubicBezTo>
                  <a:cubicBezTo>
                    <a:pt x="858" y="2995"/>
                    <a:pt x="917" y="2983"/>
                    <a:pt x="965" y="2971"/>
                  </a:cubicBezTo>
                  <a:cubicBezTo>
                    <a:pt x="1013" y="2959"/>
                    <a:pt x="1072" y="2935"/>
                    <a:pt x="1108" y="2923"/>
                  </a:cubicBezTo>
                  <a:lnTo>
                    <a:pt x="1156" y="2911"/>
                  </a:lnTo>
                  <a:cubicBezTo>
                    <a:pt x="1203" y="2900"/>
                    <a:pt x="1227" y="2900"/>
                    <a:pt x="1263" y="2876"/>
                  </a:cubicBezTo>
                  <a:cubicBezTo>
                    <a:pt x="1310" y="2876"/>
                    <a:pt x="1334" y="2864"/>
                    <a:pt x="1382" y="2852"/>
                  </a:cubicBezTo>
                  <a:cubicBezTo>
                    <a:pt x="1394" y="2852"/>
                    <a:pt x="1394" y="2840"/>
                    <a:pt x="1406" y="2840"/>
                  </a:cubicBezTo>
                  <a:lnTo>
                    <a:pt x="1429" y="2840"/>
                  </a:lnTo>
                  <a:cubicBezTo>
                    <a:pt x="1453" y="2840"/>
                    <a:pt x="1465" y="2816"/>
                    <a:pt x="1501" y="2804"/>
                  </a:cubicBezTo>
                  <a:cubicBezTo>
                    <a:pt x="1525" y="2804"/>
                    <a:pt x="1548" y="2792"/>
                    <a:pt x="1560" y="2781"/>
                  </a:cubicBezTo>
                  <a:cubicBezTo>
                    <a:pt x="1620" y="2733"/>
                    <a:pt x="1679" y="2685"/>
                    <a:pt x="1703" y="2626"/>
                  </a:cubicBezTo>
                  <a:cubicBezTo>
                    <a:pt x="1751" y="2566"/>
                    <a:pt x="1787" y="2495"/>
                    <a:pt x="1798" y="2423"/>
                  </a:cubicBezTo>
                  <a:cubicBezTo>
                    <a:pt x="1810" y="2328"/>
                    <a:pt x="1822" y="2245"/>
                    <a:pt x="1822" y="2149"/>
                  </a:cubicBezTo>
                  <a:cubicBezTo>
                    <a:pt x="1822" y="2090"/>
                    <a:pt x="1810" y="2030"/>
                    <a:pt x="1810" y="1983"/>
                  </a:cubicBezTo>
                  <a:cubicBezTo>
                    <a:pt x="1810" y="1911"/>
                    <a:pt x="1798" y="1840"/>
                    <a:pt x="1787" y="1780"/>
                  </a:cubicBezTo>
                  <a:cubicBezTo>
                    <a:pt x="1763" y="1673"/>
                    <a:pt x="1739" y="1566"/>
                    <a:pt x="1703" y="1471"/>
                  </a:cubicBezTo>
                  <a:lnTo>
                    <a:pt x="1691" y="1387"/>
                  </a:lnTo>
                  <a:cubicBezTo>
                    <a:pt x="1668" y="1268"/>
                    <a:pt x="1632" y="1149"/>
                    <a:pt x="1620" y="1030"/>
                  </a:cubicBezTo>
                  <a:cubicBezTo>
                    <a:pt x="1608" y="959"/>
                    <a:pt x="1584" y="887"/>
                    <a:pt x="1584" y="828"/>
                  </a:cubicBezTo>
                  <a:lnTo>
                    <a:pt x="1584" y="721"/>
                  </a:lnTo>
                  <a:cubicBezTo>
                    <a:pt x="1584" y="697"/>
                    <a:pt x="1608" y="661"/>
                    <a:pt x="1608" y="637"/>
                  </a:cubicBezTo>
                  <a:lnTo>
                    <a:pt x="1644" y="495"/>
                  </a:lnTo>
                  <a:lnTo>
                    <a:pt x="1668" y="459"/>
                  </a:lnTo>
                  <a:lnTo>
                    <a:pt x="1668" y="435"/>
                  </a:lnTo>
                  <a:lnTo>
                    <a:pt x="1668" y="423"/>
                  </a:lnTo>
                  <a:cubicBezTo>
                    <a:pt x="1668" y="411"/>
                    <a:pt x="1679" y="375"/>
                    <a:pt x="1691" y="364"/>
                  </a:cubicBezTo>
                  <a:cubicBezTo>
                    <a:pt x="1691" y="352"/>
                    <a:pt x="1703" y="340"/>
                    <a:pt x="1727" y="316"/>
                  </a:cubicBezTo>
                  <a:lnTo>
                    <a:pt x="1739" y="304"/>
                  </a:lnTo>
                  <a:lnTo>
                    <a:pt x="1751" y="292"/>
                  </a:lnTo>
                  <a:lnTo>
                    <a:pt x="1763" y="280"/>
                  </a:lnTo>
                  <a:cubicBezTo>
                    <a:pt x="1763" y="280"/>
                    <a:pt x="1787" y="256"/>
                    <a:pt x="1798" y="256"/>
                  </a:cubicBezTo>
                  <a:cubicBezTo>
                    <a:pt x="1822" y="256"/>
                    <a:pt x="1846" y="244"/>
                    <a:pt x="1858" y="244"/>
                  </a:cubicBezTo>
                  <a:cubicBezTo>
                    <a:pt x="1870" y="244"/>
                    <a:pt x="1906" y="233"/>
                    <a:pt x="1918" y="233"/>
                  </a:cubicBezTo>
                  <a:cubicBezTo>
                    <a:pt x="1941" y="221"/>
                    <a:pt x="1977" y="221"/>
                    <a:pt x="2001" y="221"/>
                  </a:cubicBezTo>
                  <a:lnTo>
                    <a:pt x="2084" y="221"/>
                  </a:lnTo>
                  <a:cubicBezTo>
                    <a:pt x="2120" y="221"/>
                    <a:pt x="2168" y="221"/>
                    <a:pt x="2203" y="233"/>
                  </a:cubicBezTo>
                  <a:cubicBezTo>
                    <a:pt x="2239" y="233"/>
                    <a:pt x="2275" y="244"/>
                    <a:pt x="2299" y="256"/>
                  </a:cubicBezTo>
                  <a:cubicBezTo>
                    <a:pt x="2334" y="280"/>
                    <a:pt x="2382" y="292"/>
                    <a:pt x="2406" y="304"/>
                  </a:cubicBezTo>
                  <a:cubicBezTo>
                    <a:pt x="2465" y="340"/>
                    <a:pt x="2537" y="375"/>
                    <a:pt x="2620" y="423"/>
                  </a:cubicBezTo>
                  <a:cubicBezTo>
                    <a:pt x="2680" y="459"/>
                    <a:pt x="2715" y="483"/>
                    <a:pt x="2775" y="518"/>
                  </a:cubicBezTo>
                  <a:cubicBezTo>
                    <a:pt x="2834" y="542"/>
                    <a:pt x="2894" y="590"/>
                    <a:pt x="2953" y="614"/>
                  </a:cubicBezTo>
                  <a:cubicBezTo>
                    <a:pt x="3037" y="649"/>
                    <a:pt x="3096" y="673"/>
                    <a:pt x="3132" y="709"/>
                  </a:cubicBezTo>
                  <a:lnTo>
                    <a:pt x="3168" y="721"/>
                  </a:lnTo>
                  <a:cubicBezTo>
                    <a:pt x="3215" y="756"/>
                    <a:pt x="3251" y="780"/>
                    <a:pt x="3311" y="792"/>
                  </a:cubicBezTo>
                  <a:cubicBezTo>
                    <a:pt x="3453" y="852"/>
                    <a:pt x="3573" y="887"/>
                    <a:pt x="3703" y="899"/>
                  </a:cubicBezTo>
                  <a:lnTo>
                    <a:pt x="3787" y="911"/>
                  </a:lnTo>
                  <a:cubicBezTo>
                    <a:pt x="3882" y="935"/>
                    <a:pt x="3989" y="947"/>
                    <a:pt x="4073" y="959"/>
                  </a:cubicBezTo>
                  <a:cubicBezTo>
                    <a:pt x="4108" y="971"/>
                    <a:pt x="4132" y="971"/>
                    <a:pt x="4168" y="995"/>
                  </a:cubicBezTo>
                  <a:cubicBezTo>
                    <a:pt x="4192" y="1006"/>
                    <a:pt x="4204" y="1006"/>
                    <a:pt x="4239" y="1018"/>
                  </a:cubicBezTo>
                  <a:cubicBezTo>
                    <a:pt x="4251" y="1030"/>
                    <a:pt x="4287" y="1054"/>
                    <a:pt x="4299" y="1066"/>
                  </a:cubicBezTo>
                  <a:cubicBezTo>
                    <a:pt x="4323" y="1078"/>
                    <a:pt x="4346" y="1114"/>
                    <a:pt x="4370" y="1126"/>
                  </a:cubicBezTo>
                  <a:lnTo>
                    <a:pt x="4465" y="1209"/>
                  </a:lnTo>
                  <a:cubicBezTo>
                    <a:pt x="4549" y="1328"/>
                    <a:pt x="4620" y="1447"/>
                    <a:pt x="4727" y="1602"/>
                  </a:cubicBezTo>
                  <a:cubicBezTo>
                    <a:pt x="4787" y="1685"/>
                    <a:pt x="4835" y="1792"/>
                    <a:pt x="4894" y="1888"/>
                  </a:cubicBezTo>
                  <a:lnTo>
                    <a:pt x="4906" y="1911"/>
                  </a:lnTo>
                  <a:cubicBezTo>
                    <a:pt x="4954" y="2007"/>
                    <a:pt x="5013" y="2090"/>
                    <a:pt x="5061" y="2185"/>
                  </a:cubicBezTo>
                  <a:cubicBezTo>
                    <a:pt x="5132" y="2316"/>
                    <a:pt x="5216" y="2459"/>
                    <a:pt x="5299" y="2602"/>
                  </a:cubicBezTo>
                  <a:cubicBezTo>
                    <a:pt x="5418" y="2816"/>
                    <a:pt x="5549" y="3042"/>
                    <a:pt x="5656" y="3281"/>
                  </a:cubicBezTo>
                  <a:cubicBezTo>
                    <a:pt x="5692" y="3376"/>
                    <a:pt x="5739" y="3459"/>
                    <a:pt x="5775" y="3554"/>
                  </a:cubicBezTo>
                  <a:cubicBezTo>
                    <a:pt x="5799" y="3614"/>
                    <a:pt x="5811" y="3650"/>
                    <a:pt x="5847" y="3709"/>
                  </a:cubicBezTo>
                  <a:cubicBezTo>
                    <a:pt x="5930" y="3935"/>
                    <a:pt x="6073" y="4174"/>
                    <a:pt x="6263" y="4447"/>
                  </a:cubicBezTo>
                  <a:cubicBezTo>
                    <a:pt x="6430" y="4662"/>
                    <a:pt x="6585" y="4888"/>
                    <a:pt x="6751" y="5102"/>
                  </a:cubicBezTo>
                  <a:cubicBezTo>
                    <a:pt x="6847" y="5197"/>
                    <a:pt x="6918" y="5305"/>
                    <a:pt x="7002" y="5412"/>
                  </a:cubicBezTo>
                  <a:lnTo>
                    <a:pt x="7275" y="5721"/>
                  </a:lnTo>
                  <a:cubicBezTo>
                    <a:pt x="7466" y="5936"/>
                    <a:pt x="7644" y="6138"/>
                    <a:pt x="7835" y="6364"/>
                  </a:cubicBezTo>
                  <a:cubicBezTo>
                    <a:pt x="7633" y="6031"/>
                    <a:pt x="7442" y="5698"/>
                    <a:pt x="7240" y="5364"/>
                  </a:cubicBezTo>
                  <a:cubicBezTo>
                    <a:pt x="7109" y="5126"/>
                    <a:pt x="6966" y="4888"/>
                    <a:pt x="6811" y="4662"/>
                  </a:cubicBezTo>
                  <a:cubicBezTo>
                    <a:pt x="6740" y="4543"/>
                    <a:pt x="6644" y="4447"/>
                    <a:pt x="6573" y="4328"/>
                  </a:cubicBezTo>
                  <a:cubicBezTo>
                    <a:pt x="6501" y="4221"/>
                    <a:pt x="6430" y="4102"/>
                    <a:pt x="6347" y="3995"/>
                  </a:cubicBezTo>
                  <a:cubicBezTo>
                    <a:pt x="6311" y="3923"/>
                    <a:pt x="6263" y="3864"/>
                    <a:pt x="6228" y="3793"/>
                  </a:cubicBezTo>
                  <a:cubicBezTo>
                    <a:pt x="6192" y="3733"/>
                    <a:pt x="6156" y="3673"/>
                    <a:pt x="6132" y="3590"/>
                  </a:cubicBezTo>
                  <a:cubicBezTo>
                    <a:pt x="6049" y="3435"/>
                    <a:pt x="5978" y="3257"/>
                    <a:pt x="5906" y="3090"/>
                  </a:cubicBezTo>
                  <a:cubicBezTo>
                    <a:pt x="5799" y="2852"/>
                    <a:pt x="5668" y="2626"/>
                    <a:pt x="5537" y="2388"/>
                  </a:cubicBezTo>
                  <a:cubicBezTo>
                    <a:pt x="5394" y="2149"/>
                    <a:pt x="5263" y="1923"/>
                    <a:pt x="5132" y="1709"/>
                  </a:cubicBezTo>
                  <a:cubicBezTo>
                    <a:pt x="5061" y="1590"/>
                    <a:pt x="5001" y="1471"/>
                    <a:pt x="4906" y="1364"/>
                  </a:cubicBezTo>
                  <a:lnTo>
                    <a:pt x="4644" y="1054"/>
                  </a:lnTo>
                  <a:cubicBezTo>
                    <a:pt x="4525" y="911"/>
                    <a:pt x="4358" y="816"/>
                    <a:pt x="4168" y="780"/>
                  </a:cubicBezTo>
                  <a:cubicBezTo>
                    <a:pt x="4049" y="756"/>
                    <a:pt x="3930" y="756"/>
                    <a:pt x="3787" y="733"/>
                  </a:cubicBezTo>
                  <a:lnTo>
                    <a:pt x="3715" y="733"/>
                  </a:lnTo>
                  <a:cubicBezTo>
                    <a:pt x="3668" y="721"/>
                    <a:pt x="3608" y="721"/>
                    <a:pt x="3549" y="709"/>
                  </a:cubicBezTo>
                  <a:cubicBezTo>
                    <a:pt x="3513" y="709"/>
                    <a:pt x="3477" y="697"/>
                    <a:pt x="3430" y="673"/>
                  </a:cubicBezTo>
                  <a:cubicBezTo>
                    <a:pt x="3346" y="649"/>
                    <a:pt x="3275" y="614"/>
                    <a:pt x="3192" y="578"/>
                  </a:cubicBezTo>
                  <a:cubicBezTo>
                    <a:pt x="3072" y="518"/>
                    <a:pt x="2977" y="459"/>
                    <a:pt x="2870" y="375"/>
                  </a:cubicBezTo>
                  <a:cubicBezTo>
                    <a:pt x="2763" y="304"/>
                    <a:pt x="2656" y="233"/>
                    <a:pt x="2537" y="173"/>
                  </a:cubicBezTo>
                  <a:cubicBezTo>
                    <a:pt x="2406" y="78"/>
                    <a:pt x="2263" y="18"/>
                    <a:pt x="2096" y="6"/>
                  </a:cubicBezTo>
                  <a:cubicBezTo>
                    <a:pt x="2051" y="3"/>
                    <a:pt x="2007" y="0"/>
                    <a:pt x="1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1" name="Google Shape;1281;p53"/>
            <p:cNvSpPr/>
            <p:nvPr/>
          </p:nvSpPr>
          <p:spPr>
            <a:xfrm>
              <a:off x="6783275" y="2973550"/>
              <a:ext cx="297075" cy="240400"/>
            </a:xfrm>
            <a:custGeom>
              <a:avLst/>
              <a:gdLst/>
              <a:ahLst/>
              <a:cxnLst/>
              <a:rect l="l" t="t" r="r" b="b"/>
              <a:pathLst>
                <a:path w="11883" h="9616" extrusionOk="0">
                  <a:moveTo>
                    <a:pt x="6135" y="936"/>
                  </a:moveTo>
                  <a:lnTo>
                    <a:pt x="6135" y="936"/>
                  </a:lnTo>
                  <a:cubicBezTo>
                    <a:pt x="6138" y="940"/>
                    <a:pt x="6141" y="944"/>
                    <a:pt x="6144" y="947"/>
                  </a:cubicBezTo>
                  <a:cubicBezTo>
                    <a:pt x="6144" y="947"/>
                    <a:pt x="6144" y="938"/>
                    <a:pt x="6135" y="936"/>
                  </a:cubicBezTo>
                  <a:close/>
                  <a:moveTo>
                    <a:pt x="9903" y="1070"/>
                  </a:moveTo>
                  <a:cubicBezTo>
                    <a:pt x="9904" y="1073"/>
                    <a:pt x="9906" y="1076"/>
                    <a:pt x="9907" y="1078"/>
                  </a:cubicBezTo>
                  <a:cubicBezTo>
                    <a:pt x="9907" y="1078"/>
                    <a:pt x="9907" y="1074"/>
                    <a:pt x="9903" y="1070"/>
                  </a:cubicBezTo>
                  <a:close/>
                  <a:moveTo>
                    <a:pt x="8770" y="1"/>
                  </a:moveTo>
                  <a:cubicBezTo>
                    <a:pt x="8716" y="1"/>
                    <a:pt x="8662" y="7"/>
                    <a:pt x="8609" y="19"/>
                  </a:cubicBezTo>
                  <a:cubicBezTo>
                    <a:pt x="8525" y="55"/>
                    <a:pt x="8430" y="114"/>
                    <a:pt x="8359" y="174"/>
                  </a:cubicBezTo>
                  <a:cubicBezTo>
                    <a:pt x="8287" y="245"/>
                    <a:pt x="8228" y="316"/>
                    <a:pt x="8180" y="412"/>
                  </a:cubicBezTo>
                  <a:cubicBezTo>
                    <a:pt x="8133" y="483"/>
                    <a:pt x="8109" y="578"/>
                    <a:pt x="8073" y="662"/>
                  </a:cubicBezTo>
                  <a:cubicBezTo>
                    <a:pt x="8037" y="817"/>
                    <a:pt x="7990" y="971"/>
                    <a:pt x="7942" y="1126"/>
                  </a:cubicBezTo>
                  <a:cubicBezTo>
                    <a:pt x="7918" y="1198"/>
                    <a:pt x="7882" y="1257"/>
                    <a:pt x="7859" y="1328"/>
                  </a:cubicBezTo>
                  <a:cubicBezTo>
                    <a:pt x="7835" y="1364"/>
                    <a:pt x="7823" y="1412"/>
                    <a:pt x="7799" y="1436"/>
                  </a:cubicBezTo>
                  <a:cubicBezTo>
                    <a:pt x="7775" y="1448"/>
                    <a:pt x="7763" y="1483"/>
                    <a:pt x="7752" y="1495"/>
                  </a:cubicBezTo>
                  <a:cubicBezTo>
                    <a:pt x="7740" y="1531"/>
                    <a:pt x="7704" y="1543"/>
                    <a:pt x="7692" y="1555"/>
                  </a:cubicBezTo>
                  <a:cubicBezTo>
                    <a:pt x="7680" y="1555"/>
                    <a:pt x="7656" y="1567"/>
                    <a:pt x="7644" y="1590"/>
                  </a:cubicBezTo>
                  <a:cubicBezTo>
                    <a:pt x="7632" y="1590"/>
                    <a:pt x="7597" y="1602"/>
                    <a:pt x="7585" y="1614"/>
                  </a:cubicBezTo>
                  <a:cubicBezTo>
                    <a:pt x="7561" y="1626"/>
                    <a:pt x="7525" y="1626"/>
                    <a:pt x="7501" y="1650"/>
                  </a:cubicBezTo>
                  <a:cubicBezTo>
                    <a:pt x="7466" y="1662"/>
                    <a:pt x="7418" y="1674"/>
                    <a:pt x="7394" y="1674"/>
                  </a:cubicBezTo>
                  <a:cubicBezTo>
                    <a:pt x="7335" y="1674"/>
                    <a:pt x="7287" y="1686"/>
                    <a:pt x="7240" y="1686"/>
                  </a:cubicBezTo>
                  <a:lnTo>
                    <a:pt x="7097" y="1686"/>
                  </a:lnTo>
                  <a:cubicBezTo>
                    <a:pt x="7049" y="1674"/>
                    <a:pt x="6990" y="1674"/>
                    <a:pt x="6942" y="1662"/>
                  </a:cubicBezTo>
                  <a:cubicBezTo>
                    <a:pt x="6918" y="1662"/>
                    <a:pt x="6870" y="1650"/>
                    <a:pt x="6847" y="1626"/>
                  </a:cubicBezTo>
                  <a:cubicBezTo>
                    <a:pt x="6811" y="1626"/>
                    <a:pt x="6787" y="1614"/>
                    <a:pt x="6751" y="1602"/>
                  </a:cubicBezTo>
                  <a:cubicBezTo>
                    <a:pt x="6704" y="1567"/>
                    <a:pt x="6644" y="1543"/>
                    <a:pt x="6609" y="1507"/>
                  </a:cubicBezTo>
                  <a:cubicBezTo>
                    <a:pt x="6573" y="1483"/>
                    <a:pt x="6525" y="1448"/>
                    <a:pt x="6501" y="1424"/>
                  </a:cubicBezTo>
                  <a:cubicBezTo>
                    <a:pt x="6454" y="1376"/>
                    <a:pt x="6406" y="1317"/>
                    <a:pt x="6370" y="1269"/>
                  </a:cubicBezTo>
                  <a:cubicBezTo>
                    <a:pt x="6287" y="1186"/>
                    <a:pt x="6216" y="1090"/>
                    <a:pt x="6156" y="995"/>
                  </a:cubicBezTo>
                  <a:cubicBezTo>
                    <a:pt x="6156" y="971"/>
                    <a:pt x="6144" y="947"/>
                    <a:pt x="6132" y="936"/>
                  </a:cubicBezTo>
                  <a:lnTo>
                    <a:pt x="6132" y="936"/>
                  </a:lnTo>
                  <a:cubicBezTo>
                    <a:pt x="6133" y="936"/>
                    <a:pt x="6134" y="936"/>
                    <a:pt x="6135" y="936"/>
                  </a:cubicBezTo>
                  <a:lnTo>
                    <a:pt x="6135" y="936"/>
                  </a:lnTo>
                  <a:cubicBezTo>
                    <a:pt x="6093" y="880"/>
                    <a:pt x="6070" y="825"/>
                    <a:pt x="6025" y="769"/>
                  </a:cubicBezTo>
                  <a:cubicBezTo>
                    <a:pt x="6013" y="733"/>
                    <a:pt x="5977" y="709"/>
                    <a:pt x="5954" y="674"/>
                  </a:cubicBezTo>
                  <a:cubicBezTo>
                    <a:pt x="5923" y="651"/>
                    <a:pt x="5889" y="643"/>
                    <a:pt x="5852" y="643"/>
                  </a:cubicBezTo>
                  <a:cubicBezTo>
                    <a:pt x="5831" y="643"/>
                    <a:pt x="5809" y="645"/>
                    <a:pt x="5787" y="650"/>
                  </a:cubicBezTo>
                  <a:cubicBezTo>
                    <a:pt x="5656" y="674"/>
                    <a:pt x="5573" y="781"/>
                    <a:pt x="5513" y="888"/>
                  </a:cubicBezTo>
                  <a:cubicBezTo>
                    <a:pt x="5489" y="947"/>
                    <a:pt x="5442" y="1007"/>
                    <a:pt x="5418" y="1067"/>
                  </a:cubicBezTo>
                  <a:cubicBezTo>
                    <a:pt x="5335" y="1198"/>
                    <a:pt x="5275" y="1328"/>
                    <a:pt x="5239" y="1471"/>
                  </a:cubicBezTo>
                  <a:lnTo>
                    <a:pt x="5096" y="1864"/>
                  </a:lnTo>
                  <a:lnTo>
                    <a:pt x="5096" y="1852"/>
                  </a:lnTo>
                  <a:cubicBezTo>
                    <a:pt x="5061" y="2007"/>
                    <a:pt x="5001" y="2150"/>
                    <a:pt x="4942" y="2305"/>
                  </a:cubicBezTo>
                  <a:cubicBezTo>
                    <a:pt x="4882" y="2448"/>
                    <a:pt x="4834" y="2579"/>
                    <a:pt x="4787" y="2733"/>
                  </a:cubicBezTo>
                  <a:cubicBezTo>
                    <a:pt x="4763" y="2805"/>
                    <a:pt x="4727" y="2864"/>
                    <a:pt x="4704" y="2936"/>
                  </a:cubicBezTo>
                  <a:cubicBezTo>
                    <a:pt x="4644" y="3043"/>
                    <a:pt x="4584" y="3138"/>
                    <a:pt x="4525" y="3222"/>
                  </a:cubicBezTo>
                  <a:cubicBezTo>
                    <a:pt x="4501" y="3257"/>
                    <a:pt x="4489" y="3269"/>
                    <a:pt x="4477" y="3293"/>
                  </a:cubicBezTo>
                  <a:cubicBezTo>
                    <a:pt x="4358" y="3495"/>
                    <a:pt x="4227" y="3674"/>
                    <a:pt x="4084" y="3853"/>
                  </a:cubicBezTo>
                  <a:cubicBezTo>
                    <a:pt x="4025" y="3936"/>
                    <a:pt x="3953" y="4043"/>
                    <a:pt x="3894" y="4126"/>
                  </a:cubicBezTo>
                  <a:cubicBezTo>
                    <a:pt x="3846" y="4210"/>
                    <a:pt x="3787" y="4293"/>
                    <a:pt x="3727" y="4388"/>
                  </a:cubicBezTo>
                  <a:cubicBezTo>
                    <a:pt x="3729" y="4388"/>
                    <a:pt x="3730" y="4388"/>
                    <a:pt x="3732" y="4388"/>
                  </a:cubicBezTo>
                  <a:lnTo>
                    <a:pt x="3732" y="4388"/>
                  </a:lnTo>
                  <a:cubicBezTo>
                    <a:pt x="3725" y="4398"/>
                    <a:pt x="3722" y="4405"/>
                    <a:pt x="3715" y="4412"/>
                  </a:cubicBezTo>
                  <a:lnTo>
                    <a:pt x="3703" y="4424"/>
                  </a:lnTo>
                  <a:cubicBezTo>
                    <a:pt x="3691" y="4424"/>
                    <a:pt x="3691" y="4448"/>
                    <a:pt x="3691" y="4448"/>
                  </a:cubicBezTo>
                  <a:cubicBezTo>
                    <a:pt x="3668" y="4472"/>
                    <a:pt x="3644" y="4519"/>
                    <a:pt x="3608" y="4543"/>
                  </a:cubicBezTo>
                  <a:cubicBezTo>
                    <a:pt x="3418" y="4817"/>
                    <a:pt x="3227" y="5079"/>
                    <a:pt x="3049" y="5365"/>
                  </a:cubicBezTo>
                  <a:cubicBezTo>
                    <a:pt x="2870" y="5650"/>
                    <a:pt x="2739" y="5948"/>
                    <a:pt x="2572" y="6234"/>
                  </a:cubicBezTo>
                  <a:cubicBezTo>
                    <a:pt x="2501" y="6365"/>
                    <a:pt x="2406" y="6496"/>
                    <a:pt x="2322" y="6627"/>
                  </a:cubicBezTo>
                  <a:cubicBezTo>
                    <a:pt x="2239" y="6770"/>
                    <a:pt x="2156" y="6912"/>
                    <a:pt x="2096" y="7067"/>
                  </a:cubicBezTo>
                  <a:cubicBezTo>
                    <a:pt x="2048" y="7139"/>
                    <a:pt x="2025" y="7210"/>
                    <a:pt x="2001" y="7305"/>
                  </a:cubicBezTo>
                  <a:cubicBezTo>
                    <a:pt x="1989" y="7377"/>
                    <a:pt x="1977" y="7460"/>
                    <a:pt x="1977" y="7555"/>
                  </a:cubicBezTo>
                  <a:cubicBezTo>
                    <a:pt x="1977" y="7722"/>
                    <a:pt x="1989" y="7877"/>
                    <a:pt x="2001" y="8044"/>
                  </a:cubicBezTo>
                  <a:cubicBezTo>
                    <a:pt x="2084" y="7936"/>
                    <a:pt x="2144" y="7853"/>
                    <a:pt x="2179" y="7746"/>
                  </a:cubicBezTo>
                  <a:lnTo>
                    <a:pt x="2179" y="7758"/>
                  </a:lnTo>
                  <a:cubicBezTo>
                    <a:pt x="2263" y="7639"/>
                    <a:pt x="2322" y="7508"/>
                    <a:pt x="2382" y="7377"/>
                  </a:cubicBezTo>
                  <a:cubicBezTo>
                    <a:pt x="2394" y="7341"/>
                    <a:pt x="2394" y="7329"/>
                    <a:pt x="2406" y="7317"/>
                  </a:cubicBezTo>
                  <a:lnTo>
                    <a:pt x="2441" y="7246"/>
                  </a:lnTo>
                  <a:lnTo>
                    <a:pt x="2465" y="7186"/>
                  </a:lnTo>
                  <a:lnTo>
                    <a:pt x="2560" y="7008"/>
                  </a:lnTo>
                  <a:cubicBezTo>
                    <a:pt x="2620" y="6901"/>
                    <a:pt x="2656" y="6805"/>
                    <a:pt x="2715" y="6722"/>
                  </a:cubicBezTo>
                  <a:lnTo>
                    <a:pt x="2763" y="6627"/>
                  </a:lnTo>
                  <a:cubicBezTo>
                    <a:pt x="2810" y="6567"/>
                    <a:pt x="2834" y="6496"/>
                    <a:pt x="2882" y="6436"/>
                  </a:cubicBezTo>
                  <a:cubicBezTo>
                    <a:pt x="2977" y="6270"/>
                    <a:pt x="3049" y="6115"/>
                    <a:pt x="3132" y="5948"/>
                  </a:cubicBezTo>
                  <a:lnTo>
                    <a:pt x="3191" y="5817"/>
                  </a:lnTo>
                  <a:cubicBezTo>
                    <a:pt x="3227" y="5781"/>
                    <a:pt x="3239" y="5734"/>
                    <a:pt x="3251" y="5710"/>
                  </a:cubicBezTo>
                  <a:cubicBezTo>
                    <a:pt x="3310" y="5579"/>
                    <a:pt x="3394" y="5436"/>
                    <a:pt x="3477" y="5305"/>
                  </a:cubicBezTo>
                  <a:cubicBezTo>
                    <a:pt x="3584" y="5138"/>
                    <a:pt x="3691" y="4984"/>
                    <a:pt x="3787" y="4829"/>
                  </a:cubicBezTo>
                  <a:cubicBezTo>
                    <a:pt x="3882" y="4698"/>
                    <a:pt x="3965" y="4579"/>
                    <a:pt x="4049" y="4460"/>
                  </a:cubicBezTo>
                  <a:lnTo>
                    <a:pt x="4084" y="4400"/>
                  </a:lnTo>
                  <a:cubicBezTo>
                    <a:pt x="4168" y="4293"/>
                    <a:pt x="4227" y="4186"/>
                    <a:pt x="4299" y="4091"/>
                  </a:cubicBezTo>
                  <a:lnTo>
                    <a:pt x="4311" y="4067"/>
                  </a:lnTo>
                  <a:cubicBezTo>
                    <a:pt x="4346" y="4031"/>
                    <a:pt x="4382" y="3972"/>
                    <a:pt x="4418" y="3924"/>
                  </a:cubicBezTo>
                  <a:lnTo>
                    <a:pt x="4549" y="3745"/>
                  </a:lnTo>
                  <a:cubicBezTo>
                    <a:pt x="4561" y="3710"/>
                    <a:pt x="4584" y="3698"/>
                    <a:pt x="4596" y="3674"/>
                  </a:cubicBezTo>
                  <a:cubicBezTo>
                    <a:pt x="4668" y="3579"/>
                    <a:pt x="4727" y="3472"/>
                    <a:pt x="4787" y="3388"/>
                  </a:cubicBezTo>
                  <a:lnTo>
                    <a:pt x="4799" y="3376"/>
                  </a:lnTo>
                  <a:cubicBezTo>
                    <a:pt x="4882" y="3269"/>
                    <a:pt x="4942" y="3162"/>
                    <a:pt x="5001" y="3055"/>
                  </a:cubicBezTo>
                  <a:cubicBezTo>
                    <a:pt x="5061" y="2960"/>
                    <a:pt x="5096" y="2841"/>
                    <a:pt x="5144" y="2698"/>
                  </a:cubicBezTo>
                  <a:lnTo>
                    <a:pt x="5192" y="2567"/>
                  </a:lnTo>
                  <a:cubicBezTo>
                    <a:pt x="5204" y="2495"/>
                    <a:pt x="5215" y="2424"/>
                    <a:pt x="5251" y="2364"/>
                  </a:cubicBezTo>
                  <a:lnTo>
                    <a:pt x="5275" y="2269"/>
                  </a:lnTo>
                  <a:lnTo>
                    <a:pt x="5275" y="2281"/>
                  </a:lnTo>
                  <a:cubicBezTo>
                    <a:pt x="5275" y="2269"/>
                    <a:pt x="5299" y="2257"/>
                    <a:pt x="5299" y="2245"/>
                  </a:cubicBezTo>
                  <a:lnTo>
                    <a:pt x="5311" y="2198"/>
                  </a:lnTo>
                  <a:cubicBezTo>
                    <a:pt x="5335" y="2090"/>
                    <a:pt x="5382" y="2007"/>
                    <a:pt x="5418" y="1900"/>
                  </a:cubicBezTo>
                  <a:cubicBezTo>
                    <a:pt x="5454" y="1805"/>
                    <a:pt x="5489" y="1709"/>
                    <a:pt x="5513" y="1614"/>
                  </a:cubicBezTo>
                  <a:lnTo>
                    <a:pt x="5537" y="1555"/>
                  </a:lnTo>
                  <a:cubicBezTo>
                    <a:pt x="5561" y="1471"/>
                    <a:pt x="5596" y="1376"/>
                    <a:pt x="5632" y="1293"/>
                  </a:cubicBezTo>
                  <a:lnTo>
                    <a:pt x="5668" y="1245"/>
                  </a:lnTo>
                  <a:cubicBezTo>
                    <a:pt x="5727" y="1138"/>
                    <a:pt x="5775" y="1055"/>
                    <a:pt x="5835" y="959"/>
                  </a:cubicBezTo>
                  <a:lnTo>
                    <a:pt x="5870" y="912"/>
                  </a:lnTo>
                  <a:cubicBezTo>
                    <a:pt x="5894" y="900"/>
                    <a:pt x="5894" y="888"/>
                    <a:pt x="5906" y="888"/>
                  </a:cubicBezTo>
                  <a:cubicBezTo>
                    <a:pt x="5918" y="912"/>
                    <a:pt x="5954" y="959"/>
                    <a:pt x="5966" y="995"/>
                  </a:cubicBezTo>
                  <a:cubicBezTo>
                    <a:pt x="6037" y="1126"/>
                    <a:pt x="6132" y="1245"/>
                    <a:pt x="6216" y="1364"/>
                  </a:cubicBezTo>
                  <a:cubicBezTo>
                    <a:pt x="6287" y="1448"/>
                    <a:pt x="6370" y="1531"/>
                    <a:pt x="6430" y="1590"/>
                  </a:cubicBezTo>
                  <a:cubicBezTo>
                    <a:pt x="6489" y="1650"/>
                    <a:pt x="6573" y="1709"/>
                    <a:pt x="6680" y="1769"/>
                  </a:cubicBezTo>
                  <a:cubicBezTo>
                    <a:pt x="6854" y="1856"/>
                    <a:pt x="7058" y="1913"/>
                    <a:pt x="7292" y="1913"/>
                  </a:cubicBezTo>
                  <a:cubicBezTo>
                    <a:pt x="7314" y="1913"/>
                    <a:pt x="7336" y="1913"/>
                    <a:pt x="7359" y="1912"/>
                  </a:cubicBezTo>
                  <a:cubicBezTo>
                    <a:pt x="7478" y="1912"/>
                    <a:pt x="7585" y="1888"/>
                    <a:pt x="7692" y="1852"/>
                  </a:cubicBezTo>
                  <a:cubicBezTo>
                    <a:pt x="7775" y="1829"/>
                    <a:pt x="7835" y="1793"/>
                    <a:pt x="7894" y="1745"/>
                  </a:cubicBezTo>
                  <a:lnTo>
                    <a:pt x="7930" y="1721"/>
                  </a:lnTo>
                  <a:cubicBezTo>
                    <a:pt x="7990" y="1662"/>
                    <a:pt x="8037" y="1602"/>
                    <a:pt x="8097" y="1531"/>
                  </a:cubicBezTo>
                  <a:cubicBezTo>
                    <a:pt x="8121" y="1471"/>
                    <a:pt x="8168" y="1388"/>
                    <a:pt x="8192" y="1305"/>
                  </a:cubicBezTo>
                  <a:cubicBezTo>
                    <a:pt x="8228" y="1233"/>
                    <a:pt x="8252" y="1150"/>
                    <a:pt x="8287" y="1067"/>
                  </a:cubicBezTo>
                  <a:cubicBezTo>
                    <a:pt x="8311" y="1007"/>
                    <a:pt x="8335" y="947"/>
                    <a:pt x="8347" y="888"/>
                  </a:cubicBezTo>
                  <a:lnTo>
                    <a:pt x="8430" y="614"/>
                  </a:lnTo>
                  <a:cubicBezTo>
                    <a:pt x="8466" y="578"/>
                    <a:pt x="8478" y="543"/>
                    <a:pt x="8490" y="495"/>
                  </a:cubicBezTo>
                  <a:lnTo>
                    <a:pt x="8537" y="412"/>
                  </a:lnTo>
                  <a:cubicBezTo>
                    <a:pt x="8549" y="376"/>
                    <a:pt x="8585" y="364"/>
                    <a:pt x="8597" y="340"/>
                  </a:cubicBezTo>
                  <a:cubicBezTo>
                    <a:pt x="8633" y="316"/>
                    <a:pt x="8644" y="305"/>
                    <a:pt x="8656" y="293"/>
                  </a:cubicBezTo>
                  <a:lnTo>
                    <a:pt x="8668" y="281"/>
                  </a:lnTo>
                  <a:lnTo>
                    <a:pt x="8692" y="257"/>
                  </a:lnTo>
                  <a:cubicBezTo>
                    <a:pt x="8716" y="245"/>
                    <a:pt x="8728" y="233"/>
                    <a:pt x="8764" y="221"/>
                  </a:cubicBezTo>
                  <a:cubicBezTo>
                    <a:pt x="8787" y="221"/>
                    <a:pt x="8811" y="197"/>
                    <a:pt x="8823" y="197"/>
                  </a:cubicBezTo>
                  <a:cubicBezTo>
                    <a:pt x="8835" y="185"/>
                    <a:pt x="8847" y="185"/>
                    <a:pt x="8871" y="185"/>
                  </a:cubicBezTo>
                  <a:lnTo>
                    <a:pt x="8942" y="185"/>
                  </a:lnTo>
                  <a:cubicBezTo>
                    <a:pt x="8954" y="197"/>
                    <a:pt x="8966" y="197"/>
                    <a:pt x="8990" y="197"/>
                  </a:cubicBezTo>
                  <a:cubicBezTo>
                    <a:pt x="9025" y="221"/>
                    <a:pt x="9061" y="221"/>
                    <a:pt x="9085" y="233"/>
                  </a:cubicBezTo>
                  <a:cubicBezTo>
                    <a:pt x="9121" y="245"/>
                    <a:pt x="9168" y="257"/>
                    <a:pt x="9192" y="281"/>
                  </a:cubicBezTo>
                  <a:cubicBezTo>
                    <a:pt x="9228" y="293"/>
                    <a:pt x="9240" y="293"/>
                    <a:pt x="9252" y="305"/>
                  </a:cubicBezTo>
                  <a:cubicBezTo>
                    <a:pt x="9264" y="305"/>
                    <a:pt x="9287" y="316"/>
                    <a:pt x="9299" y="340"/>
                  </a:cubicBezTo>
                  <a:cubicBezTo>
                    <a:pt x="9323" y="364"/>
                    <a:pt x="9359" y="376"/>
                    <a:pt x="9371" y="412"/>
                  </a:cubicBezTo>
                  <a:cubicBezTo>
                    <a:pt x="9442" y="531"/>
                    <a:pt x="9537" y="650"/>
                    <a:pt x="9645" y="793"/>
                  </a:cubicBezTo>
                  <a:cubicBezTo>
                    <a:pt x="9680" y="888"/>
                    <a:pt x="9740" y="971"/>
                    <a:pt x="9787" y="1067"/>
                  </a:cubicBezTo>
                  <a:cubicBezTo>
                    <a:pt x="9823" y="1138"/>
                    <a:pt x="9847" y="1209"/>
                    <a:pt x="9883" y="1305"/>
                  </a:cubicBezTo>
                  <a:lnTo>
                    <a:pt x="9895" y="1376"/>
                  </a:lnTo>
                  <a:cubicBezTo>
                    <a:pt x="9918" y="1483"/>
                    <a:pt x="9954" y="1602"/>
                    <a:pt x="10014" y="1709"/>
                  </a:cubicBezTo>
                  <a:cubicBezTo>
                    <a:pt x="10061" y="1769"/>
                    <a:pt x="10097" y="1840"/>
                    <a:pt x="10180" y="1912"/>
                  </a:cubicBezTo>
                  <a:cubicBezTo>
                    <a:pt x="10240" y="1983"/>
                    <a:pt x="10311" y="2031"/>
                    <a:pt x="10371" y="2079"/>
                  </a:cubicBezTo>
                  <a:cubicBezTo>
                    <a:pt x="10490" y="2138"/>
                    <a:pt x="10609" y="2198"/>
                    <a:pt x="10740" y="2221"/>
                  </a:cubicBezTo>
                  <a:cubicBezTo>
                    <a:pt x="10835" y="2257"/>
                    <a:pt x="10919" y="2269"/>
                    <a:pt x="11014" y="2281"/>
                  </a:cubicBezTo>
                  <a:lnTo>
                    <a:pt x="11085" y="2305"/>
                  </a:lnTo>
                  <a:lnTo>
                    <a:pt x="11097" y="2305"/>
                  </a:lnTo>
                  <a:cubicBezTo>
                    <a:pt x="11133" y="2317"/>
                    <a:pt x="11169" y="2317"/>
                    <a:pt x="11204" y="2329"/>
                  </a:cubicBezTo>
                  <a:cubicBezTo>
                    <a:pt x="11216" y="2329"/>
                    <a:pt x="11228" y="2341"/>
                    <a:pt x="11252" y="2341"/>
                  </a:cubicBezTo>
                  <a:cubicBezTo>
                    <a:pt x="11264" y="2341"/>
                    <a:pt x="11264" y="2364"/>
                    <a:pt x="11276" y="2364"/>
                  </a:cubicBezTo>
                  <a:lnTo>
                    <a:pt x="11288" y="2376"/>
                  </a:lnTo>
                  <a:lnTo>
                    <a:pt x="11311" y="2388"/>
                  </a:lnTo>
                  <a:cubicBezTo>
                    <a:pt x="11311" y="2400"/>
                    <a:pt x="11323" y="2424"/>
                    <a:pt x="11335" y="2436"/>
                  </a:cubicBezTo>
                  <a:cubicBezTo>
                    <a:pt x="11371" y="2483"/>
                    <a:pt x="11395" y="2543"/>
                    <a:pt x="11407" y="2579"/>
                  </a:cubicBezTo>
                  <a:lnTo>
                    <a:pt x="11550" y="2936"/>
                  </a:lnTo>
                  <a:cubicBezTo>
                    <a:pt x="11562" y="3019"/>
                    <a:pt x="11585" y="3103"/>
                    <a:pt x="11609" y="3198"/>
                  </a:cubicBezTo>
                  <a:cubicBezTo>
                    <a:pt x="11609" y="3222"/>
                    <a:pt x="11621" y="3269"/>
                    <a:pt x="11621" y="3293"/>
                  </a:cubicBezTo>
                  <a:lnTo>
                    <a:pt x="11621" y="3400"/>
                  </a:lnTo>
                  <a:lnTo>
                    <a:pt x="11621" y="3507"/>
                  </a:lnTo>
                  <a:lnTo>
                    <a:pt x="11621" y="3555"/>
                  </a:lnTo>
                  <a:lnTo>
                    <a:pt x="11585" y="3519"/>
                  </a:lnTo>
                  <a:cubicBezTo>
                    <a:pt x="11514" y="3460"/>
                    <a:pt x="11442" y="3388"/>
                    <a:pt x="11371" y="3317"/>
                  </a:cubicBezTo>
                  <a:cubicBezTo>
                    <a:pt x="11216" y="3174"/>
                    <a:pt x="11038" y="3079"/>
                    <a:pt x="10811" y="2960"/>
                  </a:cubicBezTo>
                  <a:cubicBezTo>
                    <a:pt x="10752" y="2924"/>
                    <a:pt x="10680" y="2900"/>
                    <a:pt x="10621" y="2864"/>
                  </a:cubicBezTo>
                  <a:cubicBezTo>
                    <a:pt x="10561" y="2841"/>
                    <a:pt x="10490" y="2817"/>
                    <a:pt x="10430" y="2805"/>
                  </a:cubicBezTo>
                  <a:cubicBezTo>
                    <a:pt x="10359" y="2781"/>
                    <a:pt x="10276" y="2757"/>
                    <a:pt x="10204" y="2757"/>
                  </a:cubicBezTo>
                  <a:lnTo>
                    <a:pt x="10192" y="2757"/>
                  </a:lnTo>
                  <a:cubicBezTo>
                    <a:pt x="10097" y="2745"/>
                    <a:pt x="10026" y="2745"/>
                    <a:pt x="9942" y="2745"/>
                  </a:cubicBezTo>
                  <a:cubicBezTo>
                    <a:pt x="9728" y="2745"/>
                    <a:pt x="9526" y="2805"/>
                    <a:pt x="9359" y="2912"/>
                  </a:cubicBezTo>
                  <a:lnTo>
                    <a:pt x="9228" y="2995"/>
                  </a:lnTo>
                  <a:cubicBezTo>
                    <a:pt x="9145" y="3079"/>
                    <a:pt x="9061" y="3138"/>
                    <a:pt x="9002" y="3198"/>
                  </a:cubicBezTo>
                  <a:lnTo>
                    <a:pt x="8895" y="3281"/>
                  </a:lnTo>
                  <a:cubicBezTo>
                    <a:pt x="8811" y="3353"/>
                    <a:pt x="8716" y="3448"/>
                    <a:pt x="8633" y="3519"/>
                  </a:cubicBezTo>
                  <a:cubicBezTo>
                    <a:pt x="8585" y="3555"/>
                    <a:pt x="8549" y="3579"/>
                    <a:pt x="8525" y="3614"/>
                  </a:cubicBezTo>
                  <a:cubicBezTo>
                    <a:pt x="8430" y="3686"/>
                    <a:pt x="8347" y="3757"/>
                    <a:pt x="8252" y="3853"/>
                  </a:cubicBezTo>
                  <a:cubicBezTo>
                    <a:pt x="8180" y="3936"/>
                    <a:pt x="8097" y="4031"/>
                    <a:pt x="8013" y="4115"/>
                  </a:cubicBezTo>
                  <a:cubicBezTo>
                    <a:pt x="7990" y="4150"/>
                    <a:pt x="7954" y="4186"/>
                    <a:pt x="7930" y="4222"/>
                  </a:cubicBezTo>
                  <a:cubicBezTo>
                    <a:pt x="7882" y="4281"/>
                    <a:pt x="7823" y="4341"/>
                    <a:pt x="7763" y="4388"/>
                  </a:cubicBezTo>
                  <a:lnTo>
                    <a:pt x="7752" y="4400"/>
                  </a:lnTo>
                  <a:lnTo>
                    <a:pt x="7740" y="4412"/>
                  </a:lnTo>
                  <a:cubicBezTo>
                    <a:pt x="7704" y="4448"/>
                    <a:pt x="7692" y="4460"/>
                    <a:pt x="7656" y="4472"/>
                  </a:cubicBezTo>
                  <a:cubicBezTo>
                    <a:pt x="7644" y="4472"/>
                    <a:pt x="7632" y="4484"/>
                    <a:pt x="7621" y="4507"/>
                  </a:cubicBezTo>
                  <a:lnTo>
                    <a:pt x="7478" y="4591"/>
                  </a:lnTo>
                  <a:cubicBezTo>
                    <a:pt x="7466" y="4591"/>
                    <a:pt x="7466" y="4603"/>
                    <a:pt x="7454" y="4603"/>
                  </a:cubicBezTo>
                  <a:cubicBezTo>
                    <a:pt x="7418" y="4638"/>
                    <a:pt x="7382" y="4662"/>
                    <a:pt x="7335" y="4686"/>
                  </a:cubicBezTo>
                  <a:cubicBezTo>
                    <a:pt x="7275" y="4710"/>
                    <a:pt x="7216" y="4746"/>
                    <a:pt x="7144" y="4757"/>
                  </a:cubicBezTo>
                  <a:cubicBezTo>
                    <a:pt x="6978" y="4805"/>
                    <a:pt x="6799" y="4829"/>
                    <a:pt x="6632" y="4865"/>
                  </a:cubicBezTo>
                  <a:lnTo>
                    <a:pt x="6620" y="4865"/>
                  </a:lnTo>
                  <a:lnTo>
                    <a:pt x="6466" y="4888"/>
                  </a:lnTo>
                  <a:cubicBezTo>
                    <a:pt x="6323" y="4912"/>
                    <a:pt x="6156" y="4936"/>
                    <a:pt x="6013" y="4972"/>
                  </a:cubicBezTo>
                  <a:cubicBezTo>
                    <a:pt x="5906" y="4984"/>
                    <a:pt x="5811" y="4996"/>
                    <a:pt x="5727" y="5031"/>
                  </a:cubicBezTo>
                  <a:cubicBezTo>
                    <a:pt x="5668" y="5055"/>
                    <a:pt x="5608" y="5067"/>
                    <a:pt x="5549" y="5079"/>
                  </a:cubicBezTo>
                  <a:cubicBezTo>
                    <a:pt x="5477" y="5115"/>
                    <a:pt x="5382" y="5138"/>
                    <a:pt x="5299" y="5198"/>
                  </a:cubicBezTo>
                  <a:cubicBezTo>
                    <a:pt x="5215" y="5246"/>
                    <a:pt x="5144" y="5293"/>
                    <a:pt x="5085" y="5341"/>
                  </a:cubicBezTo>
                  <a:lnTo>
                    <a:pt x="5061" y="5365"/>
                  </a:lnTo>
                  <a:cubicBezTo>
                    <a:pt x="5025" y="5400"/>
                    <a:pt x="4977" y="5412"/>
                    <a:pt x="4954" y="5436"/>
                  </a:cubicBezTo>
                  <a:cubicBezTo>
                    <a:pt x="4918" y="5472"/>
                    <a:pt x="4906" y="5484"/>
                    <a:pt x="4882" y="5496"/>
                  </a:cubicBezTo>
                  <a:cubicBezTo>
                    <a:pt x="4763" y="5603"/>
                    <a:pt x="4620" y="5710"/>
                    <a:pt x="4525" y="5853"/>
                  </a:cubicBezTo>
                  <a:cubicBezTo>
                    <a:pt x="4477" y="5936"/>
                    <a:pt x="4418" y="6020"/>
                    <a:pt x="4370" y="6091"/>
                  </a:cubicBezTo>
                  <a:cubicBezTo>
                    <a:pt x="4323" y="6174"/>
                    <a:pt x="4287" y="6246"/>
                    <a:pt x="4251" y="6317"/>
                  </a:cubicBezTo>
                  <a:cubicBezTo>
                    <a:pt x="4192" y="6436"/>
                    <a:pt x="4120" y="6603"/>
                    <a:pt x="4049" y="6746"/>
                  </a:cubicBezTo>
                  <a:lnTo>
                    <a:pt x="4025" y="6793"/>
                  </a:lnTo>
                  <a:lnTo>
                    <a:pt x="4025" y="6805"/>
                  </a:lnTo>
                  <a:lnTo>
                    <a:pt x="4013" y="6841"/>
                  </a:lnTo>
                  <a:lnTo>
                    <a:pt x="4013" y="6829"/>
                  </a:lnTo>
                  <a:cubicBezTo>
                    <a:pt x="4001" y="6829"/>
                    <a:pt x="4001" y="6841"/>
                    <a:pt x="4001" y="6841"/>
                  </a:cubicBezTo>
                  <a:cubicBezTo>
                    <a:pt x="4001" y="6853"/>
                    <a:pt x="3989" y="6865"/>
                    <a:pt x="3989" y="6889"/>
                  </a:cubicBezTo>
                  <a:cubicBezTo>
                    <a:pt x="3942" y="6972"/>
                    <a:pt x="3906" y="7043"/>
                    <a:pt x="3870" y="7139"/>
                  </a:cubicBezTo>
                  <a:lnTo>
                    <a:pt x="3727" y="7401"/>
                  </a:lnTo>
                  <a:lnTo>
                    <a:pt x="3715" y="7424"/>
                  </a:lnTo>
                  <a:cubicBezTo>
                    <a:pt x="3691" y="7460"/>
                    <a:pt x="3656" y="7520"/>
                    <a:pt x="3632" y="7567"/>
                  </a:cubicBezTo>
                  <a:lnTo>
                    <a:pt x="3537" y="7698"/>
                  </a:lnTo>
                  <a:lnTo>
                    <a:pt x="3537" y="7722"/>
                  </a:lnTo>
                  <a:lnTo>
                    <a:pt x="3525" y="7734"/>
                  </a:lnTo>
                  <a:cubicBezTo>
                    <a:pt x="3501" y="7782"/>
                    <a:pt x="3465" y="7805"/>
                    <a:pt x="3430" y="7853"/>
                  </a:cubicBezTo>
                  <a:cubicBezTo>
                    <a:pt x="3406" y="7901"/>
                    <a:pt x="3370" y="7936"/>
                    <a:pt x="3334" y="7984"/>
                  </a:cubicBezTo>
                  <a:lnTo>
                    <a:pt x="3156" y="8163"/>
                  </a:lnTo>
                  <a:cubicBezTo>
                    <a:pt x="3096" y="8222"/>
                    <a:pt x="3037" y="8282"/>
                    <a:pt x="2953" y="8341"/>
                  </a:cubicBezTo>
                  <a:cubicBezTo>
                    <a:pt x="2858" y="8436"/>
                    <a:pt x="2751" y="8520"/>
                    <a:pt x="2596" y="8627"/>
                  </a:cubicBezTo>
                  <a:cubicBezTo>
                    <a:pt x="2572" y="8651"/>
                    <a:pt x="2537" y="8675"/>
                    <a:pt x="2513" y="8698"/>
                  </a:cubicBezTo>
                  <a:cubicBezTo>
                    <a:pt x="2406" y="8770"/>
                    <a:pt x="2322" y="8829"/>
                    <a:pt x="2227" y="8889"/>
                  </a:cubicBezTo>
                  <a:cubicBezTo>
                    <a:pt x="2156" y="8937"/>
                    <a:pt x="2060" y="8984"/>
                    <a:pt x="1989" y="9032"/>
                  </a:cubicBezTo>
                  <a:cubicBezTo>
                    <a:pt x="1977" y="9032"/>
                    <a:pt x="1977" y="9044"/>
                    <a:pt x="1965" y="9044"/>
                  </a:cubicBezTo>
                  <a:cubicBezTo>
                    <a:pt x="1917" y="9068"/>
                    <a:pt x="1858" y="9103"/>
                    <a:pt x="1798" y="9115"/>
                  </a:cubicBezTo>
                  <a:cubicBezTo>
                    <a:pt x="1786" y="9115"/>
                    <a:pt x="1763" y="9127"/>
                    <a:pt x="1751" y="9127"/>
                  </a:cubicBezTo>
                  <a:cubicBezTo>
                    <a:pt x="1715" y="9151"/>
                    <a:pt x="1679" y="9151"/>
                    <a:pt x="1632" y="9163"/>
                  </a:cubicBezTo>
                  <a:cubicBezTo>
                    <a:pt x="1596" y="9163"/>
                    <a:pt x="1560" y="9175"/>
                    <a:pt x="1513" y="9175"/>
                  </a:cubicBezTo>
                  <a:lnTo>
                    <a:pt x="1263" y="9175"/>
                  </a:lnTo>
                  <a:cubicBezTo>
                    <a:pt x="1191" y="9163"/>
                    <a:pt x="1096" y="9163"/>
                    <a:pt x="1024" y="9163"/>
                  </a:cubicBezTo>
                  <a:cubicBezTo>
                    <a:pt x="1013" y="9163"/>
                    <a:pt x="977" y="9151"/>
                    <a:pt x="953" y="9151"/>
                  </a:cubicBezTo>
                  <a:cubicBezTo>
                    <a:pt x="917" y="9151"/>
                    <a:pt x="905" y="9127"/>
                    <a:pt x="894" y="9127"/>
                  </a:cubicBezTo>
                  <a:cubicBezTo>
                    <a:pt x="798" y="9091"/>
                    <a:pt x="715" y="9056"/>
                    <a:pt x="643" y="9008"/>
                  </a:cubicBezTo>
                  <a:lnTo>
                    <a:pt x="643" y="9008"/>
                  </a:lnTo>
                  <a:cubicBezTo>
                    <a:pt x="643" y="9021"/>
                    <a:pt x="647" y="9027"/>
                    <a:pt x="650" y="9030"/>
                  </a:cubicBezTo>
                  <a:lnTo>
                    <a:pt x="650" y="9030"/>
                  </a:lnTo>
                  <a:cubicBezTo>
                    <a:pt x="569" y="8994"/>
                    <a:pt x="499" y="8948"/>
                    <a:pt x="429" y="8913"/>
                  </a:cubicBezTo>
                  <a:cubicBezTo>
                    <a:pt x="393" y="8901"/>
                    <a:pt x="370" y="8865"/>
                    <a:pt x="322" y="8853"/>
                  </a:cubicBezTo>
                  <a:lnTo>
                    <a:pt x="239" y="8806"/>
                  </a:lnTo>
                  <a:cubicBezTo>
                    <a:pt x="227" y="8794"/>
                    <a:pt x="203" y="8794"/>
                    <a:pt x="191" y="8782"/>
                  </a:cubicBezTo>
                  <a:cubicBezTo>
                    <a:pt x="167" y="8758"/>
                    <a:pt x="132" y="8734"/>
                    <a:pt x="108" y="8722"/>
                  </a:cubicBezTo>
                  <a:cubicBezTo>
                    <a:pt x="90" y="8710"/>
                    <a:pt x="75" y="8704"/>
                    <a:pt x="62" y="8704"/>
                  </a:cubicBezTo>
                  <a:cubicBezTo>
                    <a:pt x="48" y="8704"/>
                    <a:pt x="36" y="8710"/>
                    <a:pt x="24" y="8722"/>
                  </a:cubicBezTo>
                  <a:cubicBezTo>
                    <a:pt x="1" y="8734"/>
                    <a:pt x="1" y="8758"/>
                    <a:pt x="12" y="8794"/>
                  </a:cubicBezTo>
                  <a:cubicBezTo>
                    <a:pt x="24" y="8817"/>
                    <a:pt x="60" y="8853"/>
                    <a:pt x="84" y="8877"/>
                  </a:cubicBezTo>
                  <a:cubicBezTo>
                    <a:pt x="120" y="8913"/>
                    <a:pt x="132" y="8925"/>
                    <a:pt x="143" y="8960"/>
                  </a:cubicBezTo>
                  <a:lnTo>
                    <a:pt x="143" y="8937"/>
                  </a:lnTo>
                  <a:cubicBezTo>
                    <a:pt x="191" y="9020"/>
                    <a:pt x="251" y="9056"/>
                    <a:pt x="298" y="9115"/>
                  </a:cubicBezTo>
                  <a:lnTo>
                    <a:pt x="370" y="9198"/>
                  </a:lnTo>
                  <a:lnTo>
                    <a:pt x="548" y="9377"/>
                  </a:lnTo>
                  <a:cubicBezTo>
                    <a:pt x="620" y="9437"/>
                    <a:pt x="715" y="9508"/>
                    <a:pt x="798" y="9532"/>
                  </a:cubicBezTo>
                  <a:cubicBezTo>
                    <a:pt x="894" y="9568"/>
                    <a:pt x="1001" y="9579"/>
                    <a:pt x="1084" y="9591"/>
                  </a:cubicBezTo>
                  <a:cubicBezTo>
                    <a:pt x="1155" y="9591"/>
                    <a:pt x="1251" y="9615"/>
                    <a:pt x="1322" y="9615"/>
                  </a:cubicBezTo>
                  <a:lnTo>
                    <a:pt x="1608" y="9615"/>
                  </a:lnTo>
                  <a:cubicBezTo>
                    <a:pt x="1656" y="9615"/>
                    <a:pt x="1691" y="9615"/>
                    <a:pt x="1739" y="9591"/>
                  </a:cubicBezTo>
                  <a:cubicBezTo>
                    <a:pt x="1775" y="9579"/>
                    <a:pt x="1810" y="9579"/>
                    <a:pt x="1858" y="9568"/>
                  </a:cubicBezTo>
                  <a:cubicBezTo>
                    <a:pt x="1953" y="9532"/>
                    <a:pt x="2037" y="9508"/>
                    <a:pt x="2108" y="9472"/>
                  </a:cubicBezTo>
                  <a:cubicBezTo>
                    <a:pt x="2203" y="9449"/>
                    <a:pt x="2275" y="9401"/>
                    <a:pt x="2346" y="9353"/>
                  </a:cubicBezTo>
                  <a:cubicBezTo>
                    <a:pt x="2501" y="9270"/>
                    <a:pt x="2632" y="9175"/>
                    <a:pt x="2763" y="9091"/>
                  </a:cubicBezTo>
                  <a:cubicBezTo>
                    <a:pt x="2918" y="8996"/>
                    <a:pt x="3049" y="8913"/>
                    <a:pt x="3180" y="8806"/>
                  </a:cubicBezTo>
                  <a:cubicBezTo>
                    <a:pt x="3334" y="8722"/>
                    <a:pt x="3465" y="8603"/>
                    <a:pt x="3584" y="8484"/>
                  </a:cubicBezTo>
                  <a:cubicBezTo>
                    <a:pt x="3715" y="8365"/>
                    <a:pt x="3834" y="8222"/>
                    <a:pt x="3942" y="8091"/>
                  </a:cubicBezTo>
                  <a:cubicBezTo>
                    <a:pt x="4156" y="7805"/>
                    <a:pt x="4299" y="7496"/>
                    <a:pt x="4430" y="7174"/>
                  </a:cubicBezTo>
                  <a:lnTo>
                    <a:pt x="4608" y="6722"/>
                  </a:lnTo>
                  <a:cubicBezTo>
                    <a:pt x="4668" y="6555"/>
                    <a:pt x="4727" y="6401"/>
                    <a:pt x="4811" y="6246"/>
                  </a:cubicBezTo>
                  <a:cubicBezTo>
                    <a:pt x="4823" y="6186"/>
                    <a:pt x="4846" y="6139"/>
                    <a:pt x="4882" y="6103"/>
                  </a:cubicBezTo>
                  <a:cubicBezTo>
                    <a:pt x="4906" y="6055"/>
                    <a:pt x="4930" y="6020"/>
                    <a:pt x="4954" y="5996"/>
                  </a:cubicBezTo>
                  <a:cubicBezTo>
                    <a:pt x="4965" y="5960"/>
                    <a:pt x="5001" y="5948"/>
                    <a:pt x="5013" y="5924"/>
                  </a:cubicBezTo>
                  <a:cubicBezTo>
                    <a:pt x="5073" y="5865"/>
                    <a:pt x="5132" y="5817"/>
                    <a:pt x="5192" y="5758"/>
                  </a:cubicBezTo>
                  <a:cubicBezTo>
                    <a:pt x="5311" y="5650"/>
                    <a:pt x="5418" y="5567"/>
                    <a:pt x="5537" y="5484"/>
                  </a:cubicBezTo>
                  <a:lnTo>
                    <a:pt x="5620" y="5448"/>
                  </a:lnTo>
                  <a:cubicBezTo>
                    <a:pt x="5668" y="5412"/>
                    <a:pt x="5727" y="5400"/>
                    <a:pt x="5775" y="5388"/>
                  </a:cubicBezTo>
                  <a:cubicBezTo>
                    <a:pt x="5787" y="5365"/>
                    <a:pt x="5787" y="5365"/>
                    <a:pt x="5799" y="5365"/>
                  </a:cubicBezTo>
                  <a:lnTo>
                    <a:pt x="5823" y="5365"/>
                  </a:lnTo>
                  <a:cubicBezTo>
                    <a:pt x="5835" y="5365"/>
                    <a:pt x="5847" y="5353"/>
                    <a:pt x="5858" y="5353"/>
                  </a:cubicBezTo>
                  <a:cubicBezTo>
                    <a:pt x="6073" y="5293"/>
                    <a:pt x="6275" y="5269"/>
                    <a:pt x="6501" y="5222"/>
                  </a:cubicBezTo>
                  <a:lnTo>
                    <a:pt x="6489" y="5222"/>
                  </a:lnTo>
                  <a:lnTo>
                    <a:pt x="6716" y="5174"/>
                  </a:lnTo>
                  <a:cubicBezTo>
                    <a:pt x="6870" y="5150"/>
                    <a:pt x="7037" y="5115"/>
                    <a:pt x="7204" y="5067"/>
                  </a:cubicBezTo>
                  <a:cubicBezTo>
                    <a:pt x="7371" y="5007"/>
                    <a:pt x="7525" y="4936"/>
                    <a:pt x="7680" y="4853"/>
                  </a:cubicBezTo>
                  <a:cubicBezTo>
                    <a:pt x="7752" y="4805"/>
                    <a:pt x="7823" y="4757"/>
                    <a:pt x="7882" y="4710"/>
                  </a:cubicBezTo>
                  <a:cubicBezTo>
                    <a:pt x="7942" y="4650"/>
                    <a:pt x="8025" y="4615"/>
                    <a:pt x="8085" y="4555"/>
                  </a:cubicBezTo>
                  <a:cubicBezTo>
                    <a:pt x="8204" y="4436"/>
                    <a:pt x="8323" y="4293"/>
                    <a:pt x="8418" y="4174"/>
                  </a:cubicBezTo>
                  <a:cubicBezTo>
                    <a:pt x="8478" y="4103"/>
                    <a:pt x="8561" y="4031"/>
                    <a:pt x="8633" y="3972"/>
                  </a:cubicBezTo>
                  <a:cubicBezTo>
                    <a:pt x="8704" y="3900"/>
                    <a:pt x="8799" y="3841"/>
                    <a:pt x="8871" y="3757"/>
                  </a:cubicBezTo>
                  <a:cubicBezTo>
                    <a:pt x="9037" y="3626"/>
                    <a:pt x="9180" y="3495"/>
                    <a:pt x="9335" y="3364"/>
                  </a:cubicBezTo>
                  <a:cubicBezTo>
                    <a:pt x="9395" y="3317"/>
                    <a:pt x="9430" y="3281"/>
                    <a:pt x="9490" y="3245"/>
                  </a:cubicBezTo>
                  <a:cubicBezTo>
                    <a:pt x="9526" y="3222"/>
                    <a:pt x="9549" y="3198"/>
                    <a:pt x="9597" y="3186"/>
                  </a:cubicBezTo>
                  <a:cubicBezTo>
                    <a:pt x="9633" y="3162"/>
                    <a:pt x="9668" y="3150"/>
                    <a:pt x="9716" y="3138"/>
                  </a:cubicBezTo>
                  <a:cubicBezTo>
                    <a:pt x="9752" y="3126"/>
                    <a:pt x="9787" y="3103"/>
                    <a:pt x="9823" y="3103"/>
                  </a:cubicBezTo>
                  <a:cubicBezTo>
                    <a:pt x="9847" y="3091"/>
                    <a:pt x="9895" y="3091"/>
                    <a:pt x="9930" y="3091"/>
                  </a:cubicBezTo>
                  <a:lnTo>
                    <a:pt x="10085" y="3091"/>
                  </a:lnTo>
                  <a:cubicBezTo>
                    <a:pt x="10145" y="3103"/>
                    <a:pt x="10204" y="3103"/>
                    <a:pt x="10264" y="3126"/>
                  </a:cubicBezTo>
                  <a:cubicBezTo>
                    <a:pt x="10311" y="3138"/>
                    <a:pt x="10371" y="3150"/>
                    <a:pt x="10430" y="3162"/>
                  </a:cubicBezTo>
                  <a:cubicBezTo>
                    <a:pt x="10478" y="3186"/>
                    <a:pt x="10502" y="3198"/>
                    <a:pt x="10549" y="3210"/>
                  </a:cubicBezTo>
                  <a:cubicBezTo>
                    <a:pt x="10597" y="3222"/>
                    <a:pt x="10621" y="3257"/>
                    <a:pt x="10669" y="3269"/>
                  </a:cubicBezTo>
                  <a:cubicBezTo>
                    <a:pt x="10764" y="3329"/>
                    <a:pt x="10859" y="3388"/>
                    <a:pt x="10954" y="3448"/>
                  </a:cubicBezTo>
                  <a:cubicBezTo>
                    <a:pt x="11026" y="3495"/>
                    <a:pt x="11085" y="3555"/>
                    <a:pt x="11157" y="3614"/>
                  </a:cubicBezTo>
                  <a:cubicBezTo>
                    <a:pt x="11240" y="3686"/>
                    <a:pt x="11300" y="3745"/>
                    <a:pt x="11359" y="3817"/>
                  </a:cubicBezTo>
                  <a:cubicBezTo>
                    <a:pt x="11383" y="3865"/>
                    <a:pt x="11431" y="3912"/>
                    <a:pt x="11454" y="3960"/>
                  </a:cubicBezTo>
                  <a:cubicBezTo>
                    <a:pt x="11502" y="4031"/>
                    <a:pt x="11562" y="4091"/>
                    <a:pt x="11657" y="4091"/>
                  </a:cubicBezTo>
                  <a:cubicBezTo>
                    <a:pt x="11716" y="4091"/>
                    <a:pt x="11752" y="4079"/>
                    <a:pt x="11645" y="4067"/>
                  </a:cubicBezTo>
                  <a:cubicBezTo>
                    <a:pt x="11752" y="3984"/>
                    <a:pt x="11800" y="3805"/>
                    <a:pt x="11823" y="3686"/>
                  </a:cubicBezTo>
                  <a:cubicBezTo>
                    <a:pt x="11883" y="3388"/>
                    <a:pt x="11812" y="3091"/>
                    <a:pt x="11728" y="2805"/>
                  </a:cubicBezTo>
                  <a:lnTo>
                    <a:pt x="11728" y="2841"/>
                  </a:lnTo>
                  <a:cubicBezTo>
                    <a:pt x="11692" y="2745"/>
                    <a:pt x="11669" y="2638"/>
                    <a:pt x="11621" y="2555"/>
                  </a:cubicBezTo>
                  <a:cubicBezTo>
                    <a:pt x="11562" y="2424"/>
                    <a:pt x="11490" y="2281"/>
                    <a:pt x="11383" y="2186"/>
                  </a:cubicBezTo>
                  <a:cubicBezTo>
                    <a:pt x="11288" y="2090"/>
                    <a:pt x="11192" y="2043"/>
                    <a:pt x="11073" y="2031"/>
                  </a:cubicBezTo>
                  <a:cubicBezTo>
                    <a:pt x="11014" y="2019"/>
                    <a:pt x="10966" y="2007"/>
                    <a:pt x="10907" y="2007"/>
                  </a:cubicBezTo>
                  <a:lnTo>
                    <a:pt x="10633" y="1960"/>
                  </a:lnTo>
                  <a:cubicBezTo>
                    <a:pt x="10597" y="1948"/>
                    <a:pt x="10538" y="1924"/>
                    <a:pt x="10490" y="1912"/>
                  </a:cubicBezTo>
                  <a:cubicBezTo>
                    <a:pt x="10454" y="1900"/>
                    <a:pt x="10419" y="1888"/>
                    <a:pt x="10383" y="1864"/>
                  </a:cubicBezTo>
                  <a:cubicBezTo>
                    <a:pt x="10359" y="1852"/>
                    <a:pt x="10335" y="1852"/>
                    <a:pt x="10323" y="1840"/>
                  </a:cubicBezTo>
                  <a:cubicBezTo>
                    <a:pt x="10311" y="1829"/>
                    <a:pt x="10276" y="1805"/>
                    <a:pt x="10264" y="1793"/>
                  </a:cubicBezTo>
                  <a:cubicBezTo>
                    <a:pt x="10240" y="1745"/>
                    <a:pt x="10192" y="1721"/>
                    <a:pt x="10157" y="1674"/>
                  </a:cubicBezTo>
                  <a:cubicBezTo>
                    <a:pt x="10145" y="1662"/>
                    <a:pt x="10133" y="1626"/>
                    <a:pt x="10121" y="1614"/>
                  </a:cubicBezTo>
                  <a:cubicBezTo>
                    <a:pt x="10097" y="1602"/>
                    <a:pt x="10085" y="1567"/>
                    <a:pt x="10073" y="1543"/>
                  </a:cubicBezTo>
                  <a:cubicBezTo>
                    <a:pt x="10038" y="1471"/>
                    <a:pt x="10026" y="1388"/>
                    <a:pt x="10002" y="1317"/>
                  </a:cubicBezTo>
                  <a:cubicBezTo>
                    <a:pt x="9966" y="1233"/>
                    <a:pt x="9942" y="1150"/>
                    <a:pt x="9895" y="1067"/>
                  </a:cubicBezTo>
                  <a:lnTo>
                    <a:pt x="9895" y="1067"/>
                  </a:lnTo>
                  <a:cubicBezTo>
                    <a:pt x="9899" y="1067"/>
                    <a:pt x="9902" y="1068"/>
                    <a:pt x="9903" y="1070"/>
                  </a:cubicBezTo>
                  <a:lnTo>
                    <a:pt x="9903" y="1070"/>
                  </a:lnTo>
                  <a:cubicBezTo>
                    <a:pt x="9819" y="848"/>
                    <a:pt x="9667" y="671"/>
                    <a:pt x="9537" y="483"/>
                  </a:cubicBezTo>
                  <a:cubicBezTo>
                    <a:pt x="9430" y="340"/>
                    <a:pt x="9323" y="185"/>
                    <a:pt x="9168" y="114"/>
                  </a:cubicBezTo>
                  <a:cubicBezTo>
                    <a:pt x="9085" y="66"/>
                    <a:pt x="9002" y="43"/>
                    <a:pt x="8930" y="19"/>
                  </a:cubicBezTo>
                  <a:cubicBezTo>
                    <a:pt x="8877" y="7"/>
                    <a:pt x="8823" y="1"/>
                    <a:pt x="8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2" name="Google Shape;1282;p53"/>
            <p:cNvSpPr/>
            <p:nvPr/>
          </p:nvSpPr>
          <p:spPr>
            <a:xfrm>
              <a:off x="6741900" y="2715750"/>
              <a:ext cx="19375" cy="138325"/>
            </a:xfrm>
            <a:custGeom>
              <a:avLst/>
              <a:gdLst/>
              <a:ahLst/>
              <a:cxnLst/>
              <a:rect l="l" t="t" r="r" b="b"/>
              <a:pathLst>
                <a:path w="775" h="5533" extrusionOk="0">
                  <a:moveTo>
                    <a:pt x="405" y="210"/>
                  </a:moveTo>
                  <a:cubicBezTo>
                    <a:pt x="417" y="210"/>
                    <a:pt x="417" y="234"/>
                    <a:pt x="429" y="234"/>
                  </a:cubicBezTo>
                  <a:cubicBezTo>
                    <a:pt x="453" y="234"/>
                    <a:pt x="465" y="234"/>
                    <a:pt x="477" y="246"/>
                  </a:cubicBezTo>
                  <a:cubicBezTo>
                    <a:pt x="489" y="258"/>
                    <a:pt x="524" y="282"/>
                    <a:pt x="536" y="294"/>
                  </a:cubicBezTo>
                  <a:lnTo>
                    <a:pt x="584" y="341"/>
                  </a:lnTo>
                  <a:lnTo>
                    <a:pt x="596" y="353"/>
                  </a:lnTo>
                  <a:lnTo>
                    <a:pt x="596" y="341"/>
                  </a:lnTo>
                  <a:cubicBezTo>
                    <a:pt x="608" y="341"/>
                    <a:pt x="608" y="353"/>
                    <a:pt x="608" y="353"/>
                  </a:cubicBezTo>
                  <a:lnTo>
                    <a:pt x="608" y="365"/>
                  </a:lnTo>
                  <a:lnTo>
                    <a:pt x="608" y="401"/>
                  </a:lnTo>
                  <a:lnTo>
                    <a:pt x="608" y="437"/>
                  </a:lnTo>
                  <a:lnTo>
                    <a:pt x="608" y="520"/>
                  </a:lnTo>
                  <a:cubicBezTo>
                    <a:pt x="596" y="556"/>
                    <a:pt x="596" y="603"/>
                    <a:pt x="584" y="651"/>
                  </a:cubicBezTo>
                  <a:lnTo>
                    <a:pt x="572" y="711"/>
                  </a:lnTo>
                  <a:lnTo>
                    <a:pt x="524" y="889"/>
                  </a:lnTo>
                  <a:cubicBezTo>
                    <a:pt x="513" y="949"/>
                    <a:pt x="489" y="1020"/>
                    <a:pt x="477" y="1092"/>
                  </a:cubicBezTo>
                  <a:cubicBezTo>
                    <a:pt x="429" y="1032"/>
                    <a:pt x="358" y="949"/>
                    <a:pt x="298" y="889"/>
                  </a:cubicBezTo>
                  <a:lnTo>
                    <a:pt x="251" y="794"/>
                  </a:lnTo>
                  <a:cubicBezTo>
                    <a:pt x="239" y="770"/>
                    <a:pt x="227" y="722"/>
                    <a:pt x="215" y="699"/>
                  </a:cubicBezTo>
                  <a:lnTo>
                    <a:pt x="215" y="711"/>
                  </a:lnTo>
                  <a:cubicBezTo>
                    <a:pt x="215" y="675"/>
                    <a:pt x="191" y="651"/>
                    <a:pt x="191" y="615"/>
                  </a:cubicBezTo>
                  <a:cubicBezTo>
                    <a:pt x="191" y="580"/>
                    <a:pt x="179" y="532"/>
                    <a:pt x="179" y="484"/>
                  </a:cubicBezTo>
                  <a:lnTo>
                    <a:pt x="179" y="365"/>
                  </a:lnTo>
                  <a:cubicBezTo>
                    <a:pt x="179" y="353"/>
                    <a:pt x="191" y="318"/>
                    <a:pt x="191" y="294"/>
                  </a:cubicBezTo>
                  <a:lnTo>
                    <a:pt x="191" y="258"/>
                  </a:lnTo>
                  <a:cubicBezTo>
                    <a:pt x="215" y="258"/>
                    <a:pt x="215" y="246"/>
                    <a:pt x="215" y="246"/>
                  </a:cubicBezTo>
                  <a:lnTo>
                    <a:pt x="227" y="234"/>
                  </a:lnTo>
                  <a:cubicBezTo>
                    <a:pt x="227" y="210"/>
                    <a:pt x="239" y="210"/>
                    <a:pt x="239" y="210"/>
                  </a:cubicBezTo>
                  <a:close/>
                  <a:moveTo>
                    <a:pt x="284" y="0"/>
                  </a:moveTo>
                  <a:cubicBezTo>
                    <a:pt x="249" y="0"/>
                    <a:pt x="214" y="6"/>
                    <a:pt x="179" y="20"/>
                  </a:cubicBezTo>
                  <a:cubicBezTo>
                    <a:pt x="155" y="44"/>
                    <a:pt x="120" y="56"/>
                    <a:pt x="96" y="80"/>
                  </a:cubicBezTo>
                  <a:cubicBezTo>
                    <a:pt x="72" y="91"/>
                    <a:pt x="60" y="115"/>
                    <a:pt x="48" y="139"/>
                  </a:cubicBezTo>
                  <a:cubicBezTo>
                    <a:pt x="36" y="187"/>
                    <a:pt x="12" y="234"/>
                    <a:pt x="12" y="270"/>
                  </a:cubicBezTo>
                  <a:cubicBezTo>
                    <a:pt x="1" y="389"/>
                    <a:pt x="12" y="508"/>
                    <a:pt x="36" y="627"/>
                  </a:cubicBezTo>
                  <a:cubicBezTo>
                    <a:pt x="48" y="734"/>
                    <a:pt x="72" y="806"/>
                    <a:pt x="120" y="901"/>
                  </a:cubicBezTo>
                  <a:cubicBezTo>
                    <a:pt x="155" y="961"/>
                    <a:pt x="179" y="1008"/>
                    <a:pt x="215" y="1044"/>
                  </a:cubicBezTo>
                  <a:cubicBezTo>
                    <a:pt x="274" y="1139"/>
                    <a:pt x="334" y="1211"/>
                    <a:pt x="393" y="1306"/>
                  </a:cubicBezTo>
                  <a:cubicBezTo>
                    <a:pt x="393" y="1318"/>
                    <a:pt x="405" y="1318"/>
                    <a:pt x="405" y="1330"/>
                  </a:cubicBezTo>
                  <a:lnTo>
                    <a:pt x="405" y="1342"/>
                  </a:lnTo>
                  <a:lnTo>
                    <a:pt x="405" y="1365"/>
                  </a:lnTo>
                  <a:lnTo>
                    <a:pt x="405" y="1389"/>
                  </a:lnTo>
                  <a:lnTo>
                    <a:pt x="405" y="1556"/>
                  </a:lnTo>
                  <a:lnTo>
                    <a:pt x="405" y="1734"/>
                  </a:lnTo>
                  <a:cubicBezTo>
                    <a:pt x="393" y="1842"/>
                    <a:pt x="393" y="1961"/>
                    <a:pt x="393" y="2080"/>
                  </a:cubicBezTo>
                  <a:cubicBezTo>
                    <a:pt x="370" y="2294"/>
                    <a:pt x="370" y="2544"/>
                    <a:pt x="405" y="2758"/>
                  </a:cubicBezTo>
                  <a:cubicBezTo>
                    <a:pt x="417" y="2842"/>
                    <a:pt x="417" y="2889"/>
                    <a:pt x="429" y="2949"/>
                  </a:cubicBezTo>
                  <a:cubicBezTo>
                    <a:pt x="453" y="3008"/>
                    <a:pt x="465" y="3056"/>
                    <a:pt x="465" y="3116"/>
                  </a:cubicBezTo>
                  <a:cubicBezTo>
                    <a:pt x="465" y="3175"/>
                    <a:pt x="477" y="3223"/>
                    <a:pt x="477" y="3282"/>
                  </a:cubicBezTo>
                  <a:cubicBezTo>
                    <a:pt x="477" y="3342"/>
                    <a:pt x="489" y="3413"/>
                    <a:pt x="489" y="3473"/>
                  </a:cubicBezTo>
                  <a:lnTo>
                    <a:pt x="489" y="3485"/>
                  </a:lnTo>
                  <a:cubicBezTo>
                    <a:pt x="489" y="3592"/>
                    <a:pt x="513" y="3699"/>
                    <a:pt x="513" y="3806"/>
                  </a:cubicBezTo>
                  <a:cubicBezTo>
                    <a:pt x="524" y="3913"/>
                    <a:pt x="524" y="3997"/>
                    <a:pt x="524" y="4104"/>
                  </a:cubicBezTo>
                  <a:lnTo>
                    <a:pt x="524" y="4425"/>
                  </a:lnTo>
                  <a:lnTo>
                    <a:pt x="524" y="4592"/>
                  </a:lnTo>
                  <a:cubicBezTo>
                    <a:pt x="513" y="4663"/>
                    <a:pt x="513" y="4723"/>
                    <a:pt x="513" y="4806"/>
                  </a:cubicBezTo>
                  <a:cubicBezTo>
                    <a:pt x="513" y="4902"/>
                    <a:pt x="489" y="5009"/>
                    <a:pt x="489" y="5116"/>
                  </a:cubicBezTo>
                  <a:cubicBezTo>
                    <a:pt x="477" y="5187"/>
                    <a:pt x="477" y="5247"/>
                    <a:pt x="477" y="5306"/>
                  </a:cubicBezTo>
                  <a:cubicBezTo>
                    <a:pt x="477" y="5354"/>
                    <a:pt x="477" y="5378"/>
                    <a:pt x="489" y="5425"/>
                  </a:cubicBezTo>
                  <a:cubicBezTo>
                    <a:pt x="513" y="5461"/>
                    <a:pt x="536" y="5497"/>
                    <a:pt x="572" y="5533"/>
                  </a:cubicBezTo>
                  <a:cubicBezTo>
                    <a:pt x="596" y="5485"/>
                    <a:pt x="632" y="5437"/>
                    <a:pt x="632" y="5366"/>
                  </a:cubicBezTo>
                  <a:lnTo>
                    <a:pt x="632" y="5259"/>
                  </a:lnTo>
                  <a:cubicBezTo>
                    <a:pt x="644" y="5199"/>
                    <a:pt x="644" y="5152"/>
                    <a:pt x="644" y="5092"/>
                  </a:cubicBezTo>
                  <a:cubicBezTo>
                    <a:pt x="644" y="5056"/>
                    <a:pt x="655" y="5009"/>
                    <a:pt x="655" y="4961"/>
                  </a:cubicBezTo>
                  <a:cubicBezTo>
                    <a:pt x="691" y="4735"/>
                    <a:pt x="703" y="4497"/>
                    <a:pt x="715" y="4282"/>
                  </a:cubicBezTo>
                  <a:lnTo>
                    <a:pt x="715" y="4163"/>
                  </a:lnTo>
                  <a:lnTo>
                    <a:pt x="715" y="4080"/>
                  </a:lnTo>
                  <a:lnTo>
                    <a:pt x="715" y="3901"/>
                  </a:lnTo>
                  <a:lnTo>
                    <a:pt x="715" y="3544"/>
                  </a:lnTo>
                  <a:lnTo>
                    <a:pt x="715" y="3235"/>
                  </a:lnTo>
                  <a:cubicBezTo>
                    <a:pt x="715" y="3104"/>
                    <a:pt x="715" y="2985"/>
                    <a:pt x="703" y="2854"/>
                  </a:cubicBezTo>
                  <a:cubicBezTo>
                    <a:pt x="691" y="2616"/>
                    <a:pt x="667" y="2389"/>
                    <a:pt x="655" y="2163"/>
                  </a:cubicBezTo>
                  <a:lnTo>
                    <a:pt x="655" y="2139"/>
                  </a:lnTo>
                  <a:lnTo>
                    <a:pt x="655" y="2092"/>
                  </a:lnTo>
                  <a:lnTo>
                    <a:pt x="655" y="2056"/>
                  </a:lnTo>
                  <a:cubicBezTo>
                    <a:pt x="655" y="1949"/>
                    <a:pt x="644" y="1818"/>
                    <a:pt x="644" y="1699"/>
                  </a:cubicBezTo>
                  <a:cubicBezTo>
                    <a:pt x="644" y="1604"/>
                    <a:pt x="632" y="1484"/>
                    <a:pt x="632" y="1377"/>
                  </a:cubicBezTo>
                  <a:cubicBezTo>
                    <a:pt x="632" y="1330"/>
                    <a:pt x="632" y="1270"/>
                    <a:pt x="596" y="1234"/>
                  </a:cubicBezTo>
                  <a:cubicBezTo>
                    <a:pt x="596" y="1211"/>
                    <a:pt x="584" y="1211"/>
                    <a:pt x="584" y="1199"/>
                  </a:cubicBezTo>
                  <a:cubicBezTo>
                    <a:pt x="584" y="1187"/>
                    <a:pt x="596" y="1175"/>
                    <a:pt x="596" y="1151"/>
                  </a:cubicBezTo>
                  <a:cubicBezTo>
                    <a:pt x="608" y="1092"/>
                    <a:pt x="644" y="1020"/>
                    <a:pt x="655" y="949"/>
                  </a:cubicBezTo>
                  <a:cubicBezTo>
                    <a:pt x="691" y="853"/>
                    <a:pt x="703" y="782"/>
                    <a:pt x="715" y="711"/>
                  </a:cubicBezTo>
                  <a:cubicBezTo>
                    <a:pt x="751" y="639"/>
                    <a:pt x="763" y="556"/>
                    <a:pt x="763" y="484"/>
                  </a:cubicBezTo>
                  <a:cubicBezTo>
                    <a:pt x="774" y="377"/>
                    <a:pt x="763" y="282"/>
                    <a:pt x="691" y="199"/>
                  </a:cubicBezTo>
                  <a:cubicBezTo>
                    <a:pt x="644" y="163"/>
                    <a:pt x="596" y="115"/>
                    <a:pt x="548" y="80"/>
                  </a:cubicBezTo>
                  <a:cubicBezTo>
                    <a:pt x="489" y="44"/>
                    <a:pt x="429" y="8"/>
                    <a:pt x="358" y="8"/>
                  </a:cubicBezTo>
                  <a:cubicBezTo>
                    <a:pt x="333" y="3"/>
                    <a:pt x="308" y="0"/>
                    <a:pt x="2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3" name="Google Shape;1283;p53"/>
            <p:cNvSpPr/>
            <p:nvPr/>
          </p:nvSpPr>
          <p:spPr>
            <a:xfrm>
              <a:off x="6688325" y="2754700"/>
              <a:ext cx="62225" cy="93725"/>
            </a:xfrm>
            <a:custGeom>
              <a:avLst/>
              <a:gdLst/>
              <a:ahLst/>
              <a:cxnLst/>
              <a:rect l="l" t="t" r="r" b="b"/>
              <a:pathLst>
                <a:path w="2489" h="3749" extrusionOk="0">
                  <a:moveTo>
                    <a:pt x="370" y="176"/>
                  </a:moveTo>
                  <a:cubicBezTo>
                    <a:pt x="393" y="188"/>
                    <a:pt x="393" y="188"/>
                    <a:pt x="405" y="188"/>
                  </a:cubicBezTo>
                  <a:cubicBezTo>
                    <a:pt x="417" y="188"/>
                    <a:pt x="429" y="200"/>
                    <a:pt x="453" y="200"/>
                  </a:cubicBezTo>
                  <a:cubicBezTo>
                    <a:pt x="465" y="200"/>
                    <a:pt x="489" y="224"/>
                    <a:pt x="512" y="236"/>
                  </a:cubicBezTo>
                  <a:cubicBezTo>
                    <a:pt x="524" y="236"/>
                    <a:pt x="536" y="248"/>
                    <a:pt x="548" y="260"/>
                  </a:cubicBezTo>
                  <a:cubicBezTo>
                    <a:pt x="572" y="296"/>
                    <a:pt x="596" y="307"/>
                    <a:pt x="608" y="343"/>
                  </a:cubicBezTo>
                  <a:cubicBezTo>
                    <a:pt x="631" y="355"/>
                    <a:pt x="643" y="379"/>
                    <a:pt x="655" y="403"/>
                  </a:cubicBezTo>
                  <a:cubicBezTo>
                    <a:pt x="667" y="438"/>
                    <a:pt x="703" y="486"/>
                    <a:pt x="715" y="534"/>
                  </a:cubicBezTo>
                  <a:lnTo>
                    <a:pt x="727" y="557"/>
                  </a:lnTo>
                  <a:cubicBezTo>
                    <a:pt x="751" y="629"/>
                    <a:pt x="774" y="688"/>
                    <a:pt x="822" y="736"/>
                  </a:cubicBezTo>
                  <a:cubicBezTo>
                    <a:pt x="774" y="724"/>
                    <a:pt x="751" y="712"/>
                    <a:pt x="703" y="712"/>
                  </a:cubicBezTo>
                  <a:cubicBezTo>
                    <a:pt x="631" y="688"/>
                    <a:pt x="584" y="665"/>
                    <a:pt x="524" y="641"/>
                  </a:cubicBezTo>
                  <a:cubicBezTo>
                    <a:pt x="501" y="641"/>
                    <a:pt x="501" y="629"/>
                    <a:pt x="489" y="629"/>
                  </a:cubicBezTo>
                  <a:cubicBezTo>
                    <a:pt x="465" y="605"/>
                    <a:pt x="453" y="593"/>
                    <a:pt x="417" y="581"/>
                  </a:cubicBezTo>
                  <a:cubicBezTo>
                    <a:pt x="393" y="569"/>
                    <a:pt x="358" y="546"/>
                    <a:pt x="334" y="522"/>
                  </a:cubicBezTo>
                  <a:cubicBezTo>
                    <a:pt x="310" y="486"/>
                    <a:pt x="286" y="462"/>
                    <a:pt x="250" y="427"/>
                  </a:cubicBezTo>
                  <a:cubicBezTo>
                    <a:pt x="239" y="415"/>
                    <a:pt x="227" y="391"/>
                    <a:pt x="215" y="367"/>
                  </a:cubicBezTo>
                  <a:lnTo>
                    <a:pt x="215" y="355"/>
                  </a:lnTo>
                  <a:cubicBezTo>
                    <a:pt x="215" y="343"/>
                    <a:pt x="191" y="343"/>
                    <a:pt x="191" y="331"/>
                  </a:cubicBezTo>
                  <a:cubicBezTo>
                    <a:pt x="179" y="307"/>
                    <a:pt x="179" y="307"/>
                    <a:pt x="179" y="296"/>
                  </a:cubicBezTo>
                  <a:lnTo>
                    <a:pt x="179" y="284"/>
                  </a:lnTo>
                  <a:lnTo>
                    <a:pt x="179" y="260"/>
                  </a:lnTo>
                  <a:lnTo>
                    <a:pt x="179" y="248"/>
                  </a:lnTo>
                  <a:lnTo>
                    <a:pt x="179" y="236"/>
                  </a:lnTo>
                  <a:lnTo>
                    <a:pt x="191" y="224"/>
                  </a:lnTo>
                  <a:lnTo>
                    <a:pt x="215" y="200"/>
                  </a:lnTo>
                  <a:lnTo>
                    <a:pt x="227" y="200"/>
                  </a:lnTo>
                  <a:cubicBezTo>
                    <a:pt x="227" y="188"/>
                    <a:pt x="239" y="188"/>
                    <a:pt x="239" y="188"/>
                  </a:cubicBezTo>
                  <a:cubicBezTo>
                    <a:pt x="250" y="188"/>
                    <a:pt x="250" y="176"/>
                    <a:pt x="274" y="176"/>
                  </a:cubicBezTo>
                  <a:close/>
                  <a:moveTo>
                    <a:pt x="1228" y="1270"/>
                  </a:moveTo>
                  <a:cubicBezTo>
                    <a:pt x="1239" y="1289"/>
                    <a:pt x="1251" y="1307"/>
                    <a:pt x="1263" y="1319"/>
                  </a:cubicBezTo>
                  <a:cubicBezTo>
                    <a:pt x="1253" y="1303"/>
                    <a:pt x="1241" y="1286"/>
                    <a:pt x="1228" y="1270"/>
                  </a:cubicBezTo>
                  <a:close/>
                  <a:moveTo>
                    <a:pt x="333" y="1"/>
                  </a:moveTo>
                  <a:cubicBezTo>
                    <a:pt x="251" y="1"/>
                    <a:pt x="169" y="25"/>
                    <a:pt x="108" y="69"/>
                  </a:cubicBezTo>
                  <a:cubicBezTo>
                    <a:pt x="60" y="105"/>
                    <a:pt x="36" y="141"/>
                    <a:pt x="12" y="188"/>
                  </a:cubicBezTo>
                  <a:cubicBezTo>
                    <a:pt x="0" y="236"/>
                    <a:pt x="0" y="284"/>
                    <a:pt x="12" y="319"/>
                  </a:cubicBezTo>
                  <a:cubicBezTo>
                    <a:pt x="12" y="367"/>
                    <a:pt x="48" y="415"/>
                    <a:pt x="60" y="438"/>
                  </a:cubicBezTo>
                  <a:cubicBezTo>
                    <a:pt x="60" y="462"/>
                    <a:pt x="72" y="474"/>
                    <a:pt x="96" y="486"/>
                  </a:cubicBezTo>
                  <a:cubicBezTo>
                    <a:pt x="120" y="534"/>
                    <a:pt x="155" y="557"/>
                    <a:pt x="179" y="593"/>
                  </a:cubicBezTo>
                  <a:cubicBezTo>
                    <a:pt x="215" y="617"/>
                    <a:pt x="250" y="653"/>
                    <a:pt x="286" y="677"/>
                  </a:cubicBezTo>
                  <a:cubicBezTo>
                    <a:pt x="310" y="712"/>
                    <a:pt x="346" y="736"/>
                    <a:pt x="393" y="760"/>
                  </a:cubicBezTo>
                  <a:cubicBezTo>
                    <a:pt x="465" y="796"/>
                    <a:pt x="548" y="831"/>
                    <a:pt x="631" y="855"/>
                  </a:cubicBezTo>
                  <a:cubicBezTo>
                    <a:pt x="703" y="891"/>
                    <a:pt x="786" y="903"/>
                    <a:pt x="870" y="938"/>
                  </a:cubicBezTo>
                  <a:cubicBezTo>
                    <a:pt x="882" y="950"/>
                    <a:pt x="905" y="950"/>
                    <a:pt x="929" y="962"/>
                  </a:cubicBezTo>
                  <a:cubicBezTo>
                    <a:pt x="941" y="974"/>
                    <a:pt x="965" y="998"/>
                    <a:pt x="989" y="1010"/>
                  </a:cubicBezTo>
                  <a:cubicBezTo>
                    <a:pt x="1001" y="1010"/>
                    <a:pt x="1012" y="1022"/>
                    <a:pt x="1024" y="1034"/>
                  </a:cubicBezTo>
                  <a:cubicBezTo>
                    <a:pt x="1024" y="1058"/>
                    <a:pt x="1024" y="1058"/>
                    <a:pt x="1048" y="1069"/>
                  </a:cubicBezTo>
                  <a:cubicBezTo>
                    <a:pt x="1060" y="1069"/>
                    <a:pt x="1060" y="1081"/>
                    <a:pt x="1060" y="1081"/>
                  </a:cubicBezTo>
                  <a:lnTo>
                    <a:pt x="1108" y="1129"/>
                  </a:lnTo>
                  <a:lnTo>
                    <a:pt x="1120" y="1141"/>
                  </a:lnTo>
                  <a:cubicBezTo>
                    <a:pt x="1154" y="1184"/>
                    <a:pt x="1195" y="1227"/>
                    <a:pt x="1228" y="1270"/>
                  </a:cubicBezTo>
                  <a:lnTo>
                    <a:pt x="1228" y="1270"/>
                  </a:lnTo>
                  <a:cubicBezTo>
                    <a:pt x="1218" y="1251"/>
                    <a:pt x="1209" y="1230"/>
                    <a:pt x="1203" y="1212"/>
                  </a:cubicBezTo>
                  <a:lnTo>
                    <a:pt x="1203" y="1212"/>
                  </a:lnTo>
                  <a:cubicBezTo>
                    <a:pt x="1239" y="1248"/>
                    <a:pt x="1251" y="1272"/>
                    <a:pt x="1274" y="1308"/>
                  </a:cubicBezTo>
                  <a:cubicBezTo>
                    <a:pt x="1346" y="1379"/>
                    <a:pt x="1393" y="1474"/>
                    <a:pt x="1465" y="1546"/>
                  </a:cubicBezTo>
                  <a:cubicBezTo>
                    <a:pt x="1513" y="1629"/>
                    <a:pt x="1560" y="1712"/>
                    <a:pt x="1620" y="1796"/>
                  </a:cubicBezTo>
                  <a:cubicBezTo>
                    <a:pt x="1632" y="1831"/>
                    <a:pt x="1655" y="1843"/>
                    <a:pt x="1667" y="1867"/>
                  </a:cubicBezTo>
                  <a:lnTo>
                    <a:pt x="1667" y="1855"/>
                  </a:lnTo>
                  <a:cubicBezTo>
                    <a:pt x="1679" y="1891"/>
                    <a:pt x="1715" y="1915"/>
                    <a:pt x="1727" y="1951"/>
                  </a:cubicBezTo>
                  <a:cubicBezTo>
                    <a:pt x="1763" y="1986"/>
                    <a:pt x="1774" y="2022"/>
                    <a:pt x="1798" y="2046"/>
                  </a:cubicBezTo>
                  <a:cubicBezTo>
                    <a:pt x="1834" y="2081"/>
                    <a:pt x="1846" y="2129"/>
                    <a:pt x="1870" y="2153"/>
                  </a:cubicBezTo>
                  <a:cubicBezTo>
                    <a:pt x="1870" y="2189"/>
                    <a:pt x="1894" y="2201"/>
                    <a:pt x="1905" y="2212"/>
                  </a:cubicBezTo>
                  <a:cubicBezTo>
                    <a:pt x="1917" y="2248"/>
                    <a:pt x="1953" y="2260"/>
                    <a:pt x="1965" y="2284"/>
                  </a:cubicBezTo>
                  <a:lnTo>
                    <a:pt x="1965" y="2272"/>
                  </a:lnTo>
                  <a:cubicBezTo>
                    <a:pt x="1977" y="2272"/>
                    <a:pt x="1977" y="2284"/>
                    <a:pt x="1977" y="2284"/>
                  </a:cubicBezTo>
                  <a:cubicBezTo>
                    <a:pt x="2060" y="2439"/>
                    <a:pt x="2096" y="2605"/>
                    <a:pt x="2155" y="2748"/>
                  </a:cubicBezTo>
                  <a:cubicBezTo>
                    <a:pt x="2167" y="2808"/>
                    <a:pt x="2191" y="2855"/>
                    <a:pt x="2203" y="2903"/>
                  </a:cubicBezTo>
                  <a:cubicBezTo>
                    <a:pt x="2215" y="2927"/>
                    <a:pt x="2239" y="2963"/>
                    <a:pt x="2239" y="2986"/>
                  </a:cubicBezTo>
                  <a:cubicBezTo>
                    <a:pt x="2263" y="3082"/>
                    <a:pt x="2275" y="3177"/>
                    <a:pt x="2298" y="3272"/>
                  </a:cubicBezTo>
                  <a:cubicBezTo>
                    <a:pt x="2310" y="3391"/>
                    <a:pt x="2334" y="3510"/>
                    <a:pt x="2358" y="3629"/>
                  </a:cubicBezTo>
                  <a:lnTo>
                    <a:pt x="2358" y="3617"/>
                  </a:lnTo>
                  <a:cubicBezTo>
                    <a:pt x="2358" y="3665"/>
                    <a:pt x="2370" y="3689"/>
                    <a:pt x="2394" y="3713"/>
                  </a:cubicBezTo>
                  <a:cubicBezTo>
                    <a:pt x="2417" y="3736"/>
                    <a:pt x="2429" y="3748"/>
                    <a:pt x="2441" y="3748"/>
                  </a:cubicBezTo>
                  <a:cubicBezTo>
                    <a:pt x="2453" y="3748"/>
                    <a:pt x="2453" y="3736"/>
                    <a:pt x="2453" y="3713"/>
                  </a:cubicBezTo>
                  <a:cubicBezTo>
                    <a:pt x="2465" y="3689"/>
                    <a:pt x="2489" y="3653"/>
                    <a:pt x="2489" y="3617"/>
                  </a:cubicBezTo>
                  <a:cubicBezTo>
                    <a:pt x="2489" y="3582"/>
                    <a:pt x="2465" y="3534"/>
                    <a:pt x="2465" y="3510"/>
                  </a:cubicBezTo>
                  <a:cubicBezTo>
                    <a:pt x="2453" y="3415"/>
                    <a:pt x="2441" y="3320"/>
                    <a:pt x="2429" y="3224"/>
                  </a:cubicBezTo>
                  <a:lnTo>
                    <a:pt x="2382" y="2998"/>
                  </a:lnTo>
                  <a:cubicBezTo>
                    <a:pt x="2382" y="2974"/>
                    <a:pt x="2382" y="2939"/>
                    <a:pt x="2370" y="2915"/>
                  </a:cubicBezTo>
                  <a:cubicBezTo>
                    <a:pt x="2346" y="2867"/>
                    <a:pt x="2346" y="2843"/>
                    <a:pt x="2334" y="2796"/>
                  </a:cubicBezTo>
                  <a:cubicBezTo>
                    <a:pt x="2334" y="2748"/>
                    <a:pt x="2322" y="2724"/>
                    <a:pt x="2310" y="2677"/>
                  </a:cubicBezTo>
                  <a:cubicBezTo>
                    <a:pt x="2286" y="2629"/>
                    <a:pt x="2275" y="2570"/>
                    <a:pt x="2263" y="2522"/>
                  </a:cubicBezTo>
                  <a:cubicBezTo>
                    <a:pt x="2239" y="2451"/>
                    <a:pt x="2203" y="2367"/>
                    <a:pt x="2167" y="2284"/>
                  </a:cubicBezTo>
                  <a:cubicBezTo>
                    <a:pt x="2167" y="2248"/>
                    <a:pt x="2155" y="2212"/>
                    <a:pt x="2144" y="2189"/>
                  </a:cubicBezTo>
                  <a:cubicBezTo>
                    <a:pt x="2132" y="2141"/>
                    <a:pt x="2096" y="2105"/>
                    <a:pt x="2072" y="2081"/>
                  </a:cubicBezTo>
                  <a:lnTo>
                    <a:pt x="1977" y="1951"/>
                  </a:lnTo>
                  <a:cubicBezTo>
                    <a:pt x="1929" y="1891"/>
                    <a:pt x="1894" y="1808"/>
                    <a:pt x="1846" y="1748"/>
                  </a:cubicBezTo>
                  <a:cubicBezTo>
                    <a:pt x="1786" y="1665"/>
                    <a:pt x="1739" y="1593"/>
                    <a:pt x="1679" y="1498"/>
                  </a:cubicBezTo>
                  <a:cubicBezTo>
                    <a:pt x="1644" y="1427"/>
                    <a:pt x="1596" y="1355"/>
                    <a:pt x="1536" y="1272"/>
                  </a:cubicBezTo>
                  <a:cubicBezTo>
                    <a:pt x="1477" y="1200"/>
                    <a:pt x="1417" y="1129"/>
                    <a:pt x="1358" y="1069"/>
                  </a:cubicBezTo>
                  <a:cubicBezTo>
                    <a:pt x="1298" y="1010"/>
                    <a:pt x="1227" y="950"/>
                    <a:pt x="1167" y="891"/>
                  </a:cubicBezTo>
                  <a:cubicBezTo>
                    <a:pt x="1132" y="855"/>
                    <a:pt x="1096" y="843"/>
                    <a:pt x="1060" y="819"/>
                  </a:cubicBezTo>
                  <a:lnTo>
                    <a:pt x="1048" y="819"/>
                  </a:lnTo>
                  <a:cubicBezTo>
                    <a:pt x="1024" y="796"/>
                    <a:pt x="1012" y="772"/>
                    <a:pt x="1001" y="736"/>
                  </a:cubicBezTo>
                  <a:cubicBezTo>
                    <a:pt x="977" y="724"/>
                    <a:pt x="977" y="700"/>
                    <a:pt x="965" y="677"/>
                  </a:cubicBezTo>
                  <a:cubicBezTo>
                    <a:pt x="953" y="641"/>
                    <a:pt x="941" y="605"/>
                    <a:pt x="929" y="557"/>
                  </a:cubicBezTo>
                  <a:cubicBezTo>
                    <a:pt x="893" y="486"/>
                    <a:pt x="870" y="415"/>
                    <a:pt x="822" y="343"/>
                  </a:cubicBezTo>
                  <a:cubicBezTo>
                    <a:pt x="774" y="260"/>
                    <a:pt x="727" y="188"/>
                    <a:pt x="655" y="129"/>
                  </a:cubicBezTo>
                  <a:cubicBezTo>
                    <a:pt x="608" y="105"/>
                    <a:pt x="584" y="69"/>
                    <a:pt x="536" y="57"/>
                  </a:cubicBezTo>
                  <a:cubicBezTo>
                    <a:pt x="512" y="46"/>
                    <a:pt x="465" y="22"/>
                    <a:pt x="417" y="10"/>
                  </a:cubicBezTo>
                  <a:cubicBezTo>
                    <a:pt x="389" y="4"/>
                    <a:pt x="361" y="1"/>
                    <a:pt x="3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4" name="Google Shape;1284;p53"/>
            <p:cNvSpPr/>
            <p:nvPr/>
          </p:nvSpPr>
          <p:spPr>
            <a:xfrm>
              <a:off x="6774650" y="2723500"/>
              <a:ext cx="34850" cy="100475"/>
            </a:xfrm>
            <a:custGeom>
              <a:avLst/>
              <a:gdLst/>
              <a:ahLst/>
              <a:cxnLst/>
              <a:rect l="l" t="t" r="r" b="b"/>
              <a:pathLst>
                <a:path w="1394" h="4019" extrusionOk="0">
                  <a:moveTo>
                    <a:pt x="988" y="210"/>
                  </a:moveTo>
                  <a:cubicBezTo>
                    <a:pt x="1000" y="210"/>
                    <a:pt x="1012" y="210"/>
                    <a:pt x="1036" y="234"/>
                  </a:cubicBezTo>
                  <a:cubicBezTo>
                    <a:pt x="1060" y="246"/>
                    <a:pt x="1072" y="246"/>
                    <a:pt x="1084" y="270"/>
                  </a:cubicBezTo>
                  <a:cubicBezTo>
                    <a:pt x="1119" y="281"/>
                    <a:pt x="1131" y="281"/>
                    <a:pt x="1143" y="293"/>
                  </a:cubicBezTo>
                  <a:lnTo>
                    <a:pt x="1155" y="293"/>
                  </a:lnTo>
                  <a:lnTo>
                    <a:pt x="1191" y="329"/>
                  </a:lnTo>
                  <a:lnTo>
                    <a:pt x="1191" y="341"/>
                  </a:lnTo>
                  <a:cubicBezTo>
                    <a:pt x="1179" y="365"/>
                    <a:pt x="1155" y="389"/>
                    <a:pt x="1143" y="412"/>
                  </a:cubicBezTo>
                  <a:cubicBezTo>
                    <a:pt x="1131" y="448"/>
                    <a:pt x="1119" y="460"/>
                    <a:pt x="1096" y="472"/>
                  </a:cubicBezTo>
                  <a:cubicBezTo>
                    <a:pt x="1060" y="508"/>
                    <a:pt x="1024" y="543"/>
                    <a:pt x="988" y="579"/>
                  </a:cubicBezTo>
                  <a:cubicBezTo>
                    <a:pt x="953" y="591"/>
                    <a:pt x="929" y="627"/>
                    <a:pt x="893" y="639"/>
                  </a:cubicBezTo>
                  <a:cubicBezTo>
                    <a:pt x="869" y="651"/>
                    <a:pt x="846" y="662"/>
                    <a:pt x="834" y="686"/>
                  </a:cubicBezTo>
                  <a:cubicBezTo>
                    <a:pt x="786" y="710"/>
                    <a:pt x="774" y="746"/>
                    <a:pt x="750" y="758"/>
                  </a:cubicBezTo>
                  <a:lnTo>
                    <a:pt x="715" y="782"/>
                  </a:lnTo>
                  <a:lnTo>
                    <a:pt x="750" y="710"/>
                  </a:lnTo>
                  <a:lnTo>
                    <a:pt x="774" y="639"/>
                  </a:lnTo>
                  <a:cubicBezTo>
                    <a:pt x="786" y="603"/>
                    <a:pt x="810" y="567"/>
                    <a:pt x="822" y="532"/>
                  </a:cubicBezTo>
                  <a:cubicBezTo>
                    <a:pt x="834" y="484"/>
                    <a:pt x="846" y="424"/>
                    <a:pt x="881" y="389"/>
                  </a:cubicBezTo>
                  <a:lnTo>
                    <a:pt x="881" y="365"/>
                  </a:lnTo>
                  <a:lnTo>
                    <a:pt x="881" y="353"/>
                  </a:lnTo>
                  <a:cubicBezTo>
                    <a:pt x="905" y="305"/>
                    <a:pt x="929" y="281"/>
                    <a:pt x="941" y="246"/>
                  </a:cubicBezTo>
                  <a:lnTo>
                    <a:pt x="988" y="210"/>
                  </a:lnTo>
                  <a:close/>
                  <a:moveTo>
                    <a:pt x="1070" y="776"/>
                  </a:moveTo>
                  <a:lnTo>
                    <a:pt x="1070" y="776"/>
                  </a:lnTo>
                  <a:cubicBezTo>
                    <a:pt x="1067" y="778"/>
                    <a:pt x="1063" y="780"/>
                    <a:pt x="1060" y="782"/>
                  </a:cubicBezTo>
                  <a:cubicBezTo>
                    <a:pt x="1060" y="782"/>
                    <a:pt x="1067" y="782"/>
                    <a:pt x="1070" y="776"/>
                  </a:cubicBezTo>
                  <a:close/>
                  <a:moveTo>
                    <a:pt x="1015" y="0"/>
                  </a:moveTo>
                  <a:cubicBezTo>
                    <a:pt x="980" y="0"/>
                    <a:pt x="944" y="9"/>
                    <a:pt x="905" y="31"/>
                  </a:cubicBezTo>
                  <a:lnTo>
                    <a:pt x="846" y="91"/>
                  </a:lnTo>
                  <a:cubicBezTo>
                    <a:pt x="846" y="103"/>
                    <a:pt x="834" y="115"/>
                    <a:pt x="822" y="127"/>
                  </a:cubicBezTo>
                  <a:cubicBezTo>
                    <a:pt x="786" y="174"/>
                    <a:pt x="762" y="210"/>
                    <a:pt x="738" y="246"/>
                  </a:cubicBezTo>
                  <a:cubicBezTo>
                    <a:pt x="703" y="329"/>
                    <a:pt x="667" y="401"/>
                    <a:pt x="643" y="484"/>
                  </a:cubicBezTo>
                  <a:cubicBezTo>
                    <a:pt x="607" y="567"/>
                    <a:pt x="584" y="651"/>
                    <a:pt x="548" y="722"/>
                  </a:cubicBezTo>
                  <a:cubicBezTo>
                    <a:pt x="477" y="901"/>
                    <a:pt x="417" y="1067"/>
                    <a:pt x="369" y="1246"/>
                  </a:cubicBezTo>
                  <a:cubicBezTo>
                    <a:pt x="322" y="1424"/>
                    <a:pt x="298" y="1591"/>
                    <a:pt x="262" y="1770"/>
                  </a:cubicBezTo>
                  <a:cubicBezTo>
                    <a:pt x="238" y="1948"/>
                    <a:pt x="203" y="2127"/>
                    <a:pt x="167" y="2306"/>
                  </a:cubicBezTo>
                  <a:cubicBezTo>
                    <a:pt x="143" y="2353"/>
                    <a:pt x="143" y="2389"/>
                    <a:pt x="131" y="2437"/>
                  </a:cubicBezTo>
                  <a:cubicBezTo>
                    <a:pt x="119" y="2496"/>
                    <a:pt x="107" y="2567"/>
                    <a:pt x="84" y="2627"/>
                  </a:cubicBezTo>
                  <a:cubicBezTo>
                    <a:pt x="84" y="2675"/>
                    <a:pt x="72" y="2710"/>
                    <a:pt x="72" y="2734"/>
                  </a:cubicBezTo>
                  <a:cubicBezTo>
                    <a:pt x="60" y="2746"/>
                    <a:pt x="60" y="2782"/>
                    <a:pt x="60" y="2806"/>
                  </a:cubicBezTo>
                  <a:lnTo>
                    <a:pt x="60" y="2794"/>
                  </a:lnTo>
                  <a:cubicBezTo>
                    <a:pt x="60" y="2877"/>
                    <a:pt x="48" y="2972"/>
                    <a:pt x="24" y="3068"/>
                  </a:cubicBezTo>
                  <a:cubicBezTo>
                    <a:pt x="12" y="3103"/>
                    <a:pt x="12" y="3151"/>
                    <a:pt x="12" y="3199"/>
                  </a:cubicBezTo>
                  <a:lnTo>
                    <a:pt x="12" y="3282"/>
                  </a:lnTo>
                  <a:lnTo>
                    <a:pt x="12" y="3401"/>
                  </a:lnTo>
                  <a:lnTo>
                    <a:pt x="12" y="3556"/>
                  </a:lnTo>
                  <a:lnTo>
                    <a:pt x="12" y="3675"/>
                  </a:lnTo>
                  <a:cubicBezTo>
                    <a:pt x="12" y="3746"/>
                    <a:pt x="0" y="3830"/>
                    <a:pt x="0" y="3925"/>
                  </a:cubicBezTo>
                  <a:lnTo>
                    <a:pt x="0" y="3972"/>
                  </a:lnTo>
                  <a:lnTo>
                    <a:pt x="0" y="3996"/>
                  </a:lnTo>
                  <a:cubicBezTo>
                    <a:pt x="0" y="4009"/>
                    <a:pt x="11" y="4019"/>
                    <a:pt x="34" y="4019"/>
                  </a:cubicBezTo>
                  <a:cubicBezTo>
                    <a:pt x="54" y="4019"/>
                    <a:pt x="82" y="4012"/>
                    <a:pt x="119" y="3996"/>
                  </a:cubicBezTo>
                  <a:cubicBezTo>
                    <a:pt x="131" y="3996"/>
                    <a:pt x="131" y="3984"/>
                    <a:pt x="131" y="3984"/>
                  </a:cubicBezTo>
                  <a:cubicBezTo>
                    <a:pt x="143" y="3972"/>
                    <a:pt x="143" y="3972"/>
                    <a:pt x="143" y="3961"/>
                  </a:cubicBezTo>
                  <a:lnTo>
                    <a:pt x="143" y="3925"/>
                  </a:lnTo>
                  <a:lnTo>
                    <a:pt x="143" y="3901"/>
                  </a:lnTo>
                  <a:lnTo>
                    <a:pt x="143" y="3806"/>
                  </a:lnTo>
                  <a:lnTo>
                    <a:pt x="143" y="3758"/>
                  </a:lnTo>
                  <a:cubicBezTo>
                    <a:pt x="143" y="3722"/>
                    <a:pt x="167" y="3675"/>
                    <a:pt x="167" y="3627"/>
                  </a:cubicBezTo>
                  <a:lnTo>
                    <a:pt x="167" y="3484"/>
                  </a:lnTo>
                  <a:lnTo>
                    <a:pt x="167" y="3329"/>
                  </a:lnTo>
                  <a:lnTo>
                    <a:pt x="167" y="3163"/>
                  </a:lnTo>
                  <a:cubicBezTo>
                    <a:pt x="167" y="3091"/>
                    <a:pt x="179" y="3020"/>
                    <a:pt x="191" y="2948"/>
                  </a:cubicBezTo>
                  <a:cubicBezTo>
                    <a:pt x="203" y="2889"/>
                    <a:pt x="203" y="2841"/>
                    <a:pt x="226" y="2782"/>
                  </a:cubicBezTo>
                  <a:lnTo>
                    <a:pt x="310" y="2472"/>
                  </a:lnTo>
                  <a:cubicBezTo>
                    <a:pt x="322" y="2377"/>
                    <a:pt x="357" y="2306"/>
                    <a:pt x="369" y="2234"/>
                  </a:cubicBezTo>
                  <a:cubicBezTo>
                    <a:pt x="417" y="2079"/>
                    <a:pt x="441" y="1913"/>
                    <a:pt x="477" y="1770"/>
                  </a:cubicBezTo>
                  <a:lnTo>
                    <a:pt x="477" y="1782"/>
                  </a:lnTo>
                  <a:cubicBezTo>
                    <a:pt x="488" y="1651"/>
                    <a:pt x="524" y="1532"/>
                    <a:pt x="548" y="1401"/>
                  </a:cubicBezTo>
                  <a:lnTo>
                    <a:pt x="548" y="1365"/>
                  </a:lnTo>
                  <a:lnTo>
                    <a:pt x="548" y="1353"/>
                  </a:lnTo>
                  <a:lnTo>
                    <a:pt x="548" y="1317"/>
                  </a:lnTo>
                  <a:lnTo>
                    <a:pt x="548" y="1305"/>
                  </a:lnTo>
                  <a:cubicBezTo>
                    <a:pt x="560" y="1258"/>
                    <a:pt x="584" y="1198"/>
                    <a:pt x="596" y="1151"/>
                  </a:cubicBezTo>
                  <a:cubicBezTo>
                    <a:pt x="596" y="1139"/>
                    <a:pt x="607" y="1115"/>
                    <a:pt x="607" y="1091"/>
                  </a:cubicBezTo>
                  <a:cubicBezTo>
                    <a:pt x="655" y="1079"/>
                    <a:pt x="679" y="1067"/>
                    <a:pt x="727" y="1043"/>
                  </a:cubicBezTo>
                  <a:cubicBezTo>
                    <a:pt x="784" y="1009"/>
                    <a:pt x="831" y="963"/>
                    <a:pt x="888" y="927"/>
                  </a:cubicBezTo>
                  <a:lnTo>
                    <a:pt x="888" y="927"/>
                  </a:lnTo>
                  <a:cubicBezTo>
                    <a:pt x="886" y="930"/>
                    <a:pt x="884" y="933"/>
                    <a:pt x="881" y="936"/>
                  </a:cubicBezTo>
                  <a:cubicBezTo>
                    <a:pt x="881" y="936"/>
                    <a:pt x="893" y="936"/>
                    <a:pt x="893" y="924"/>
                  </a:cubicBezTo>
                  <a:lnTo>
                    <a:pt x="893" y="924"/>
                  </a:lnTo>
                  <a:cubicBezTo>
                    <a:pt x="892" y="925"/>
                    <a:pt x="890" y="926"/>
                    <a:pt x="888" y="927"/>
                  </a:cubicBezTo>
                  <a:lnTo>
                    <a:pt x="888" y="927"/>
                  </a:lnTo>
                  <a:cubicBezTo>
                    <a:pt x="923" y="886"/>
                    <a:pt x="968" y="862"/>
                    <a:pt x="1012" y="817"/>
                  </a:cubicBezTo>
                  <a:cubicBezTo>
                    <a:pt x="1024" y="793"/>
                    <a:pt x="1060" y="782"/>
                    <a:pt x="1072" y="770"/>
                  </a:cubicBezTo>
                  <a:lnTo>
                    <a:pt x="1072" y="770"/>
                  </a:lnTo>
                  <a:cubicBezTo>
                    <a:pt x="1072" y="772"/>
                    <a:pt x="1071" y="774"/>
                    <a:pt x="1070" y="776"/>
                  </a:cubicBezTo>
                  <a:lnTo>
                    <a:pt x="1070" y="776"/>
                  </a:lnTo>
                  <a:cubicBezTo>
                    <a:pt x="1113" y="751"/>
                    <a:pt x="1147" y="707"/>
                    <a:pt x="1191" y="662"/>
                  </a:cubicBezTo>
                  <a:cubicBezTo>
                    <a:pt x="1250" y="603"/>
                    <a:pt x="1310" y="520"/>
                    <a:pt x="1358" y="448"/>
                  </a:cubicBezTo>
                  <a:cubicBezTo>
                    <a:pt x="1381" y="401"/>
                    <a:pt x="1393" y="353"/>
                    <a:pt x="1393" y="305"/>
                  </a:cubicBezTo>
                  <a:cubicBezTo>
                    <a:pt x="1393" y="246"/>
                    <a:pt x="1381" y="222"/>
                    <a:pt x="1358" y="174"/>
                  </a:cubicBezTo>
                  <a:cubicBezTo>
                    <a:pt x="1322" y="151"/>
                    <a:pt x="1298" y="115"/>
                    <a:pt x="1250" y="91"/>
                  </a:cubicBezTo>
                  <a:cubicBezTo>
                    <a:pt x="1203" y="55"/>
                    <a:pt x="1179" y="43"/>
                    <a:pt x="1131" y="31"/>
                  </a:cubicBezTo>
                  <a:cubicBezTo>
                    <a:pt x="1093" y="12"/>
                    <a:pt x="1055" y="0"/>
                    <a:pt x="10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5" name="Google Shape;1285;p53"/>
            <p:cNvSpPr/>
            <p:nvPr/>
          </p:nvSpPr>
          <p:spPr>
            <a:xfrm>
              <a:off x="6821075" y="2734100"/>
              <a:ext cx="49150" cy="93475"/>
            </a:xfrm>
            <a:custGeom>
              <a:avLst/>
              <a:gdLst/>
              <a:ahLst/>
              <a:cxnLst/>
              <a:rect l="l" t="t" r="r" b="b"/>
              <a:pathLst>
                <a:path w="1966" h="3739" extrusionOk="0">
                  <a:moveTo>
                    <a:pt x="1596" y="191"/>
                  </a:moveTo>
                  <a:cubicBezTo>
                    <a:pt x="1608" y="215"/>
                    <a:pt x="1608" y="215"/>
                    <a:pt x="1632" y="215"/>
                  </a:cubicBezTo>
                  <a:lnTo>
                    <a:pt x="1644" y="215"/>
                  </a:lnTo>
                  <a:cubicBezTo>
                    <a:pt x="1644" y="227"/>
                    <a:pt x="1656" y="227"/>
                    <a:pt x="1656" y="227"/>
                  </a:cubicBezTo>
                  <a:lnTo>
                    <a:pt x="1668" y="238"/>
                  </a:lnTo>
                  <a:lnTo>
                    <a:pt x="1679" y="250"/>
                  </a:lnTo>
                  <a:lnTo>
                    <a:pt x="1703" y="274"/>
                  </a:lnTo>
                  <a:lnTo>
                    <a:pt x="1703" y="286"/>
                  </a:lnTo>
                  <a:lnTo>
                    <a:pt x="1703" y="298"/>
                  </a:lnTo>
                  <a:lnTo>
                    <a:pt x="1703" y="310"/>
                  </a:lnTo>
                  <a:lnTo>
                    <a:pt x="1703" y="334"/>
                  </a:lnTo>
                  <a:lnTo>
                    <a:pt x="1703" y="346"/>
                  </a:lnTo>
                  <a:lnTo>
                    <a:pt x="1703" y="393"/>
                  </a:lnTo>
                  <a:lnTo>
                    <a:pt x="1703" y="441"/>
                  </a:lnTo>
                  <a:cubicBezTo>
                    <a:pt x="1679" y="441"/>
                    <a:pt x="1679" y="453"/>
                    <a:pt x="1679" y="465"/>
                  </a:cubicBezTo>
                  <a:cubicBezTo>
                    <a:pt x="1679" y="477"/>
                    <a:pt x="1668" y="477"/>
                    <a:pt x="1668" y="500"/>
                  </a:cubicBezTo>
                  <a:cubicBezTo>
                    <a:pt x="1668" y="512"/>
                    <a:pt x="1656" y="512"/>
                    <a:pt x="1656" y="524"/>
                  </a:cubicBezTo>
                  <a:cubicBezTo>
                    <a:pt x="1656" y="536"/>
                    <a:pt x="1644" y="548"/>
                    <a:pt x="1620" y="572"/>
                  </a:cubicBezTo>
                  <a:lnTo>
                    <a:pt x="1608" y="584"/>
                  </a:lnTo>
                  <a:lnTo>
                    <a:pt x="1596" y="596"/>
                  </a:lnTo>
                  <a:cubicBezTo>
                    <a:pt x="1572" y="643"/>
                    <a:pt x="1537" y="679"/>
                    <a:pt x="1489" y="703"/>
                  </a:cubicBezTo>
                  <a:cubicBezTo>
                    <a:pt x="1477" y="715"/>
                    <a:pt x="1465" y="715"/>
                    <a:pt x="1453" y="739"/>
                  </a:cubicBezTo>
                  <a:cubicBezTo>
                    <a:pt x="1417" y="762"/>
                    <a:pt x="1406" y="774"/>
                    <a:pt x="1370" y="798"/>
                  </a:cubicBezTo>
                  <a:cubicBezTo>
                    <a:pt x="1310" y="822"/>
                    <a:pt x="1275" y="858"/>
                    <a:pt x="1215" y="881"/>
                  </a:cubicBezTo>
                  <a:cubicBezTo>
                    <a:pt x="1132" y="917"/>
                    <a:pt x="1060" y="953"/>
                    <a:pt x="989" y="1000"/>
                  </a:cubicBezTo>
                  <a:cubicBezTo>
                    <a:pt x="967" y="1008"/>
                    <a:pt x="954" y="1019"/>
                    <a:pt x="950" y="1019"/>
                  </a:cubicBezTo>
                  <a:cubicBezTo>
                    <a:pt x="947" y="1019"/>
                    <a:pt x="948" y="1015"/>
                    <a:pt x="953" y="1000"/>
                  </a:cubicBezTo>
                  <a:lnTo>
                    <a:pt x="953" y="1000"/>
                  </a:lnTo>
                  <a:cubicBezTo>
                    <a:pt x="917" y="1024"/>
                    <a:pt x="870" y="1060"/>
                    <a:pt x="834" y="1108"/>
                  </a:cubicBezTo>
                  <a:cubicBezTo>
                    <a:pt x="822" y="1120"/>
                    <a:pt x="810" y="1143"/>
                    <a:pt x="798" y="1167"/>
                  </a:cubicBezTo>
                  <a:lnTo>
                    <a:pt x="798" y="1143"/>
                  </a:lnTo>
                  <a:lnTo>
                    <a:pt x="798" y="1131"/>
                  </a:lnTo>
                  <a:lnTo>
                    <a:pt x="798" y="1108"/>
                  </a:lnTo>
                  <a:cubicBezTo>
                    <a:pt x="810" y="1024"/>
                    <a:pt x="822" y="953"/>
                    <a:pt x="834" y="870"/>
                  </a:cubicBezTo>
                  <a:cubicBezTo>
                    <a:pt x="834" y="822"/>
                    <a:pt x="858" y="786"/>
                    <a:pt x="870" y="750"/>
                  </a:cubicBezTo>
                  <a:cubicBezTo>
                    <a:pt x="870" y="715"/>
                    <a:pt x="882" y="691"/>
                    <a:pt x="894" y="655"/>
                  </a:cubicBezTo>
                  <a:cubicBezTo>
                    <a:pt x="917" y="631"/>
                    <a:pt x="941" y="584"/>
                    <a:pt x="953" y="548"/>
                  </a:cubicBezTo>
                  <a:cubicBezTo>
                    <a:pt x="989" y="524"/>
                    <a:pt x="1001" y="489"/>
                    <a:pt x="1036" y="465"/>
                  </a:cubicBezTo>
                  <a:cubicBezTo>
                    <a:pt x="1060" y="429"/>
                    <a:pt x="1096" y="417"/>
                    <a:pt x="1120" y="393"/>
                  </a:cubicBezTo>
                  <a:cubicBezTo>
                    <a:pt x="1132" y="369"/>
                    <a:pt x="1156" y="369"/>
                    <a:pt x="1167" y="358"/>
                  </a:cubicBezTo>
                  <a:cubicBezTo>
                    <a:pt x="1191" y="346"/>
                    <a:pt x="1227" y="310"/>
                    <a:pt x="1251" y="298"/>
                  </a:cubicBezTo>
                  <a:cubicBezTo>
                    <a:pt x="1287" y="286"/>
                    <a:pt x="1310" y="250"/>
                    <a:pt x="1358" y="238"/>
                  </a:cubicBezTo>
                  <a:cubicBezTo>
                    <a:pt x="1394" y="238"/>
                    <a:pt x="1417" y="227"/>
                    <a:pt x="1453" y="215"/>
                  </a:cubicBezTo>
                  <a:cubicBezTo>
                    <a:pt x="1465" y="191"/>
                    <a:pt x="1477" y="191"/>
                    <a:pt x="1489" y="191"/>
                  </a:cubicBezTo>
                  <a:close/>
                  <a:moveTo>
                    <a:pt x="1596" y="0"/>
                  </a:moveTo>
                  <a:cubicBezTo>
                    <a:pt x="1537" y="0"/>
                    <a:pt x="1477" y="0"/>
                    <a:pt x="1417" y="12"/>
                  </a:cubicBezTo>
                  <a:cubicBezTo>
                    <a:pt x="1358" y="36"/>
                    <a:pt x="1298" y="48"/>
                    <a:pt x="1251" y="72"/>
                  </a:cubicBezTo>
                  <a:cubicBezTo>
                    <a:pt x="1215" y="96"/>
                    <a:pt x="1167" y="119"/>
                    <a:pt x="1120" y="155"/>
                  </a:cubicBezTo>
                  <a:cubicBezTo>
                    <a:pt x="1025" y="215"/>
                    <a:pt x="941" y="286"/>
                    <a:pt x="870" y="358"/>
                  </a:cubicBezTo>
                  <a:lnTo>
                    <a:pt x="858" y="369"/>
                  </a:lnTo>
                  <a:cubicBezTo>
                    <a:pt x="798" y="429"/>
                    <a:pt x="751" y="512"/>
                    <a:pt x="715" y="572"/>
                  </a:cubicBezTo>
                  <a:cubicBezTo>
                    <a:pt x="679" y="667"/>
                    <a:pt x="632" y="774"/>
                    <a:pt x="620" y="881"/>
                  </a:cubicBezTo>
                  <a:cubicBezTo>
                    <a:pt x="596" y="1000"/>
                    <a:pt x="584" y="1108"/>
                    <a:pt x="572" y="1203"/>
                  </a:cubicBezTo>
                  <a:cubicBezTo>
                    <a:pt x="536" y="1417"/>
                    <a:pt x="513" y="1643"/>
                    <a:pt x="465" y="1846"/>
                  </a:cubicBezTo>
                  <a:cubicBezTo>
                    <a:pt x="453" y="1846"/>
                    <a:pt x="453" y="1858"/>
                    <a:pt x="453" y="1882"/>
                  </a:cubicBezTo>
                  <a:lnTo>
                    <a:pt x="405" y="2060"/>
                  </a:lnTo>
                  <a:cubicBezTo>
                    <a:pt x="394" y="2108"/>
                    <a:pt x="394" y="2132"/>
                    <a:pt x="382" y="2155"/>
                  </a:cubicBezTo>
                  <a:cubicBezTo>
                    <a:pt x="346" y="2251"/>
                    <a:pt x="334" y="2322"/>
                    <a:pt x="298" y="2417"/>
                  </a:cubicBezTo>
                  <a:cubicBezTo>
                    <a:pt x="274" y="2548"/>
                    <a:pt x="227" y="2667"/>
                    <a:pt x="203" y="2798"/>
                  </a:cubicBezTo>
                  <a:cubicBezTo>
                    <a:pt x="167" y="2894"/>
                    <a:pt x="155" y="3001"/>
                    <a:pt x="120" y="3084"/>
                  </a:cubicBezTo>
                  <a:cubicBezTo>
                    <a:pt x="108" y="3179"/>
                    <a:pt x="72" y="3275"/>
                    <a:pt x="60" y="3370"/>
                  </a:cubicBezTo>
                  <a:cubicBezTo>
                    <a:pt x="48" y="3429"/>
                    <a:pt x="36" y="3501"/>
                    <a:pt x="24" y="3572"/>
                  </a:cubicBezTo>
                  <a:cubicBezTo>
                    <a:pt x="1" y="3608"/>
                    <a:pt x="1" y="3620"/>
                    <a:pt x="1" y="3644"/>
                  </a:cubicBezTo>
                  <a:cubicBezTo>
                    <a:pt x="1" y="3691"/>
                    <a:pt x="36" y="3727"/>
                    <a:pt x="60" y="3739"/>
                  </a:cubicBezTo>
                  <a:cubicBezTo>
                    <a:pt x="76" y="3739"/>
                    <a:pt x="92" y="3734"/>
                    <a:pt x="122" y="3734"/>
                  </a:cubicBezTo>
                  <a:cubicBezTo>
                    <a:pt x="137" y="3734"/>
                    <a:pt x="155" y="3735"/>
                    <a:pt x="179" y="3739"/>
                  </a:cubicBezTo>
                  <a:cubicBezTo>
                    <a:pt x="215" y="3727"/>
                    <a:pt x="227" y="3691"/>
                    <a:pt x="227" y="3667"/>
                  </a:cubicBezTo>
                  <a:cubicBezTo>
                    <a:pt x="227" y="3632"/>
                    <a:pt x="239" y="3608"/>
                    <a:pt x="239" y="3572"/>
                  </a:cubicBezTo>
                  <a:cubicBezTo>
                    <a:pt x="239" y="3501"/>
                    <a:pt x="263" y="3429"/>
                    <a:pt x="274" y="3346"/>
                  </a:cubicBezTo>
                  <a:cubicBezTo>
                    <a:pt x="274" y="3334"/>
                    <a:pt x="286" y="3310"/>
                    <a:pt x="286" y="3286"/>
                  </a:cubicBezTo>
                  <a:cubicBezTo>
                    <a:pt x="322" y="3156"/>
                    <a:pt x="346" y="3036"/>
                    <a:pt x="382" y="2905"/>
                  </a:cubicBezTo>
                  <a:cubicBezTo>
                    <a:pt x="394" y="2870"/>
                    <a:pt x="394" y="2846"/>
                    <a:pt x="405" y="2810"/>
                  </a:cubicBezTo>
                  <a:cubicBezTo>
                    <a:pt x="417" y="2739"/>
                    <a:pt x="453" y="2667"/>
                    <a:pt x="465" y="2596"/>
                  </a:cubicBezTo>
                  <a:cubicBezTo>
                    <a:pt x="501" y="2489"/>
                    <a:pt x="525" y="2394"/>
                    <a:pt x="560" y="2298"/>
                  </a:cubicBezTo>
                  <a:cubicBezTo>
                    <a:pt x="584" y="2191"/>
                    <a:pt x="620" y="2072"/>
                    <a:pt x="655" y="1965"/>
                  </a:cubicBezTo>
                  <a:cubicBezTo>
                    <a:pt x="655" y="1953"/>
                    <a:pt x="679" y="1941"/>
                    <a:pt x="679" y="1917"/>
                  </a:cubicBezTo>
                  <a:cubicBezTo>
                    <a:pt x="679" y="1893"/>
                    <a:pt x="679" y="1882"/>
                    <a:pt x="691" y="1846"/>
                  </a:cubicBezTo>
                  <a:cubicBezTo>
                    <a:pt x="691" y="1834"/>
                    <a:pt x="703" y="1798"/>
                    <a:pt x="703" y="1786"/>
                  </a:cubicBezTo>
                  <a:cubicBezTo>
                    <a:pt x="703" y="1774"/>
                    <a:pt x="715" y="1739"/>
                    <a:pt x="715" y="1727"/>
                  </a:cubicBezTo>
                  <a:cubicBezTo>
                    <a:pt x="715" y="1715"/>
                    <a:pt x="739" y="1679"/>
                    <a:pt x="739" y="1667"/>
                  </a:cubicBezTo>
                  <a:cubicBezTo>
                    <a:pt x="751" y="1584"/>
                    <a:pt x="763" y="1501"/>
                    <a:pt x="775" y="1417"/>
                  </a:cubicBezTo>
                  <a:lnTo>
                    <a:pt x="775" y="1370"/>
                  </a:lnTo>
                  <a:lnTo>
                    <a:pt x="798" y="1358"/>
                  </a:lnTo>
                  <a:cubicBezTo>
                    <a:pt x="810" y="1346"/>
                    <a:pt x="810" y="1322"/>
                    <a:pt x="822" y="1322"/>
                  </a:cubicBezTo>
                  <a:cubicBezTo>
                    <a:pt x="834" y="1310"/>
                    <a:pt x="858" y="1310"/>
                    <a:pt x="870" y="1298"/>
                  </a:cubicBezTo>
                  <a:cubicBezTo>
                    <a:pt x="917" y="1286"/>
                    <a:pt x="941" y="1262"/>
                    <a:pt x="989" y="1251"/>
                  </a:cubicBezTo>
                  <a:cubicBezTo>
                    <a:pt x="1036" y="1227"/>
                    <a:pt x="1072" y="1203"/>
                    <a:pt x="1120" y="1179"/>
                  </a:cubicBezTo>
                  <a:cubicBezTo>
                    <a:pt x="1179" y="1131"/>
                    <a:pt x="1239" y="1108"/>
                    <a:pt x="1298" y="1072"/>
                  </a:cubicBezTo>
                  <a:cubicBezTo>
                    <a:pt x="1358" y="1048"/>
                    <a:pt x="1406" y="1012"/>
                    <a:pt x="1465" y="989"/>
                  </a:cubicBezTo>
                  <a:cubicBezTo>
                    <a:pt x="1525" y="953"/>
                    <a:pt x="1584" y="905"/>
                    <a:pt x="1644" y="870"/>
                  </a:cubicBezTo>
                  <a:cubicBezTo>
                    <a:pt x="1703" y="822"/>
                    <a:pt x="1751" y="774"/>
                    <a:pt x="1787" y="727"/>
                  </a:cubicBezTo>
                  <a:cubicBezTo>
                    <a:pt x="1870" y="655"/>
                    <a:pt x="1906" y="584"/>
                    <a:pt x="1941" y="489"/>
                  </a:cubicBezTo>
                  <a:cubicBezTo>
                    <a:pt x="1953" y="417"/>
                    <a:pt x="1965" y="358"/>
                    <a:pt x="1953" y="286"/>
                  </a:cubicBezTo>
                  <a:cubicBezTo>
                    <a:pt x="1941" y="238"/>
                    <a:pt x="1929" y="179"/>
                    <a:pt x="1882" y="131"/>
                  </a:cubicBezTo>
                  <a:cubicBezTo>
                    <a:pt x="1810" y="48"/>
                    <a:pt x="1703" y="0"/>
                    <a:pt x="15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6" name="Google Shape;1286;p53"/>
            <p:cNvSpPr/>
            <p:nvPr/>
          </p:nvSpPr>
          <p:spPr>
            <a:xfrm>
              <a:off x="6875250" y="2782625"/>
              <a:ext cx="95575" cy="69675"/>
            </a:xfrm>
            <a:custGeom>
              <a:avLst/>
              <a:gdLst/>
              <a:ahLst/>
              <a:cxnLst/>
              <a:rect l="l" t="t" r="r" b="b"/>
              <a:pathLst>
                <a:path w="3823" h="2787" extrusionOk="0">
                  <a:moveTo>
                    <a:pt x="3299" y="310"/>
                  </a:moveTo>
                  <a:cubicBezTo>
                    <a:pt x="3334" y="322"/>
                    <a:pt x="3346" y="322"/>
                    <a:pt x="3358" y="322"/>
                  </a:cubicBezTo>
                  <a:cubicBezTo>
                    <a:pt x="3370" y="322"/>
                    <a:pt x="3394" y="333"/>
                    <a:pt x="3406" y="333"/>
                  </a:cubicBezTo>
                  <a:cubicBezTo>
                    <a:pt x="3418" y="333"/>
                    <a:pt x="3430" y="333"/>
                    <a:pt x="3453" y="357"/>
                  </a:cubicBezTo>
                  <a:cubicBezTo>
                    <a:pt x="3465" y="357"/>
                    <a:pt x="3465" y="369"/>
                    <a:pt x="3477" y="369"/>
                  </a:cubicBezTo>
                  <a:cubicBezTo>
                    <a:pt x="3489" y="369"/>
                    <a:pt x="3489" y="381"/>
                    <a:pt x="3513" y="381"/>
                  </a:cubicBezTo>
                  <a:lnTo>
                    <a:pt x="3525" y="393"/>
                  </a:lnTo>
                  <a:cubicBezTo>
                    <a:pt x="3537" y="393"/>
                    <a:pt x="3537" y="417"/>
                    <a:pt x="3537" y="417"/>
                  </a:cubicBezTo>
                  <a:cubicBezTo>
                    <a:pt x="3549" y="429"/>
                    <a:pt x="3549" y="429"/>
                    <a:pt x="3549" y="441"/>
                  </a:cubicBezTo>
                  <a:lnTo>
                    <a:pt x="3549" y="453"/>
                  </a:lnTo>
                  <a:lnTo>
                    <a:pt x="3549" y="476"/>
                  </a:lnTo>
                  <a:lnTo>
                    <a:pt x="3549" y="488"/>
                  </a:lnTo>
                  <a:lnTo>
                    <a:pt x="3549" y="500"/>
                  </a:lnTo>
                  <a:lnTo>
                    <a:pt x="3537" y="536"/>
                  </a:lnTo>
                  <a:lnTo>
                    <a:pt x="3525" y="536"/>
                  </a:lnTo>
                  <a:cubicBezTo>
                    <a:pt x="3525" y="540"/>
                    <a:pt x="3526" y="542"/>
                    <a:pt x="3528" y="544"/>
                  </a:cubicBezTo>
                  <a:lnTo>
                    <a:pt x="3528" y="544"/>
                  </a:lnTo>
                  <a:cubicBezTo>
                    <a:pt x="3531" y="542"/>
                    <a:pt x="3533" y="539"/>
                    <a:pt x="3537" y="536"/>
                  </a:cubicBezTo>
                  <a:lnTo>
                    <a:pt x="3537" y="536"/>
                  </a:lnTo>
                  <a:cubicBezTo>
                    <a:pt x="3537" y="542"/>
                    <a:pt x="3534" y="545"/>
                    <a:pt x="3531" y="545"/>
                  </a:cubicBezTo>
                  <a:cubicBezTo>
                    <a:pt x="3530" y="545"/>
                    <a:pt x="3529" y="544"/>
                    <a:pt x="3528" y="544"/>
                  </a:cubicBezTo>
                  <a:lnTo>
                    <a:pt x="3528" y="544"/>
                  </a:lnTo>
                  <a:cubicBezTo>
                    <a:pt x="3522" y="548"/>
                    <a:pt x="3514" y="548"/>
                    <a:pt x="3489" y="548"/>
                  </a:cubicBezTo>
                  <a:cubicBezTo>
                    <a:pt x="3477" y="560"/>
                    <a:pt x="3453" y="560"/>
                    <a:pt x="3430" y="560"/>
                  </a:cubicBezTo>
                  <a:lnTo>
                    <a:pt x="3275" y="560"/>
                  </a:lnTo>
                  <a:cubicBezTo>
                    <a:pt x="3215" y="548"/>
                    <a:pt x="3168" y="548"/>
                    <a:pt x="3108" y="536"/>
                  </a:cubicBezTo>
                  <a:lnTo>
                    <a:pt x="2930" y="488"/>
                  </a:lnTo>
                  <a:cubicBezTo>
                    <a:pt x="2882" y="488"/>
                    <a:pt x="2834" y="476"/>
                    <a:pt x="2799" y="453"/>
                  </a:cubicBezTo>
                  <a:lnTo>
                    <a:pt x="2810" y="441"/>
                  </a:lnTo>
                  <a:cubicBezTo>
                    <a:pt x="2834" y="429"/>
                    <a:pt x="2882" y="393"/>
                    <a:pt x="2918" y="381"/>
                  </a:cubicBezTo>
                  <a:cubicBezTo>
                    <a:pt x="2941" y="369"/>
                    <a:pt x="2953" y="369"/>
                    <a:pt x="2989" y="357"/>
                  </a:cubicBezTo>
                  <a:cubicBezTo>
                    <a:pt x="3013" y="333"/>
                    <a:pt x="3060" y="322"/>
                    <a:pt x="3096" y="322"/>
                  </a:cubicBezTo>
                  <a:cubicBezTo>
                    <a:pt x="3120" y="310"/>
                    <a:pt x="3156" y="310"/>
                    <a:pt x="3180" y="310"/>
                  </a:cubicBezTo>
                  <a:close/>
                  <a:moveTo>
                    <a:pt x="3180" y="0"/>
                  </a:moveTo>
                  <a:cubicBezTo>
                    <a:pt x="3049" y="0"/>
                    <a:pt x="2930" y="12"/>
                    <a:pt x="2810" y="72"/>
                  </a:cubicBezTo>
                  <a:cubicBezTo>
                    <a:pt x="2751" y="107"/>
                    <a:pt x="2691" y="131"/>
                    <a:pt x="2644" y="167"/>
                  </a:cubicBezTo>
                  <a:cubicBezTo>
                    <a:pt x="2584" y="191"/>
                    <a:pt x="2525" y="226"/>
                    <a:pt x="2477" y="262"/>
                  </a:cubicBezTo>
                  <a:lnTo>
                    <a:pt x="2418" y="322"/>
                  </a:lnTo>
                  <a:cubicBezTo>
                    <a:pt x="2346" y="322"/>
                    <a:pt x="2275" y="322"/>
                    <a:pt x="2203" y="345"/>
                  </a:cubicBezTo>
                  <a:lnTo>
                    <a:pt x="2025" y="381"/>
                  </a:lnTo>
                  <a:cubicBezTo>
                    <a:pt x="1965" y="405"/>
                    <a:pt x="1917" y="429"/>
                    <a:pt x="1858" y="441"/>
                  </a:cubicBezTo>
                  <a:cubicBezTo>
                    <a:pt x="1739" y="488"/>
                    <a:pt x="1632" y="548"/>
                    <a:pt x="1525" y="619"/>
                  </a:cubicBezTo>
                  <a:cubicBezTo>
                    <a:pt x="1429" y="703"/>
                    <a:pt x="1334" y="774"/>
                    <a:pt x="1251" y="845"/>
                  </a:cubicBezTo>
                  <a:cubicBezTo>
                    <a:pt x="1215" y="881"/>
                    <a:pt x="1191" y="893"/>
                    <a:pt x="1155" y="917"/>
                  </a:cubicBezTo>
                  <a:cubicBezTo>
                    <a:pt x="1132" y="941"/>
                    <a:pt x="1096" y="964"/>
                    <a:pt x="1072" y="1000"/>
                  </a:cubicBezTo>
                  <a:cubicBezTo>
                    <a:pt x="1072" y="1012"/>
                    <a:pt x="1048" y="1024"/>
                    <a:pt x="1036" y="1036"/>
                  </a:cubicBezTo>
                  <a:cubicBezTo>
                    <a:pt x="989" y="1084"/>
                    <a:pt x="965" y="1131"/>
                    <a:pt x="917" y="1179"/>
                  </a:cubicBezTo>
                  <a:lnTo>
                    <a:pt x="917" y="1191"/>
                  </a:lnTo>
                  <a:cubicBezTo>
                    <a:pt x="870" y="1238"/>
                    <a:pt x="846" y="1274"/>
                    <a:pt x="798" y="1322"/>
                  </a:cubicBezTo>
                  <a:cubicBezTo>
                    <a:pt x="727" y="1393"/>
                    <a:pt x="667" y="1476"/>
                    <a:pt x="608" y="1548"/>
                  </a:cubicBezTo>
                  <a:lnTo>
                    <a:pt x="513" y="1631"/>
                  </a:lnTo>
                  <a:cubicBezTo>
                    <a:pt x="489" y="1655"/>
                    <a:pt x="477" y="1679"/>
                    <a:pt x="453" y="1715"/>
                  </a:cubicBezTo>
                  <a:cubicBezTo>
                    <a:pt x="441" y="1738"/>
                    <a:pt x="441" y="1750"/>
                    <a:pt x="429" y="1786"/>
                  </a:cubicBezTo>
                  <a:cubicBezTo>
                    <a:pt x="417" y="1834"/>
                    <a:pt x="393" y="1857"/>
                    <a:pt x="382" y="1893"/>
                  </a:cubicBezTo>
                  <a:lnTo>
                    <a:pt x="298" y="2072"/>
                  </a:lnTo>
                  <a:cubicBezTo>
                    <a:pt x="251" y="2155"/>
                    <a:pt x="203" y="2262"/>
                    <a:pt x="155" y="2346"/>
                  </a:cubicBezTo>
                  <a:lnTo>
                    <a:pt x="155" y="2334"/>
                  </a:lnTo>
                  <a:lnTo>
                    <a:pt x="72" y="2512"/>
                  </a:lnTo>
                  <a:cubicBezTo>
                    <a:pt x="60" y="2560"/>
                    <a:pt x="36" y="2584"/>
                    <a:pt x="24" y="2619"/>
                  </a:cubicBezTo>
                  <a:cubicBezTo>
                    <a:pt x="12" y="2619"/>
                    <a:pt x="12" y="2631"/>
                    <a:pt x="12" y="2643"/>
                  </a:cubicBezTo>
                  <a:cubicBezTo>
                    <a:pt x="1" y="2679"/>
                    <a:pt x="1" y="2691"/>
                    <a:pt x="12" y="2727"/>
                  </a:cubicBezTo>
                  <a:cubicBezTo>
                    <a:pt x="12" y="2739"/>
                    <a:pt x="24" y="2739"/>
                    <a:pt x="24" y="2750"/>
                  </a:cubicBezTo>
                  <a:cubicBezTo>
                    <a:pt x="36" y="2762"/>
                    <a:pt x="72" y="2786"/>
                    <a:pt x="84" y="2786"/>
                  </a:cubicBezTo>
                  <a:lnTo>
                    <a:pt x="120" y="2786"/>
                  </a:lnTo>
                  <a:cubicBezTo>
                    <a:pt x="132" y="2762"/>
                    <a:pt x="143" y="2762"/>
                    <a:pt x="155" y="2750"/>
                  </a:cubicBezTo>
                  <a:cubicBezTo>
                    <a:pt x="179" y="2750"/>
                    <a:pt x="191" y="2739"/>
                    <a:pt x="191" y="2727"/>
                  </a:cubicBezTo>
                  <a:cubicBezTo>
                    <a:pt x="203" y="2727"/>
                    <a:pt x="203" y="2727"/>
                    <a:pt x="203" y="2703"/>
                  </a:cubicBezTo>
                  <a:lnTo>
                    <a:pt x="251" y="2619"/>
                  </a:lnTo>
                  <a:cubicBezTo>
                    <a:pt x="263" y="2560"/>
                    <a:pt x="298" y="2500"/>
                    <a:pt x="322" y="2441"/>
                  </a:cubicBezTo>
                  <a:cubicBezTo>
                    <a:pt x="370" y="2346"/>
                    <a:pt x="417" y="2250"/>
                    <a:pt x="453" y="2155"/>
                  </a:cubicBezTo>
                  <a:lnTo>
                    <a:pt x="548" y="1977"/>
                  </a:lnTo>
                  <a:lnTo>
                    <a:pt x="548" y="1988"/>
                  </a:lnTo>
                  <a:cubicBezTo>
                    <a:pt x="560" y="1988"/>
                    <a:pt x="560" y="1977"/>
                    <a:pt x="560" y="1977"/>
                  </a:cubicBezTo>
                  <a:cubicBezTo>
                    <a:pt x="572" y="1977"/>
                    <a:pt x="572" y="1965"/>
                    <a:pt x="572" y="1965"/>
                  </a:cubicBezTo>
                  <a:lnTo>
                    <a:pt x="572" y="1953"/>
                  </a:lnTo>
                  <a:cubicBezTo>
                    <a:pt x="596" y="1929"/>
                    <a:pt x="596" y="1917"/>
                    <a:pt x="608" y="1905"/>
                  </a:cubicBezTo>
                  <a:lnTo>
                    <a:pt x="608" y="1893"/>
                  </a:lnTo>
                  <a:cubicBezTo>
                    <a:pt x="608" y="1869"/>
                    <a:pt x="620" y="1857"/>
                    <a:pt x="620" y="1846"/>
                  </a:cubicBezTo>
                  <a:lnTo>
                    <a:pt x="620" y="1857"/>
                  </a:lnTo>
                  <a:cubicBezTo>
                    <a:pt x="632" y="1857"/>
                    <a:pt x="632" y="1846"/>
                    <a:pt x="632" y="1846"/>
                  </a:cubicBezTo>
                  <a:cubicBezTo>
                    <a:pt x="679" y="1810"/>
                    <a:pt x="715" y="1786"/>
                    <a:pt x="739" y="1750"/>
                  </a:cubicBezTo>
                  <a:cubicBezTo>
                    <a:pt x="774" y="1738"/>
                    <a:pt x="786" y="1715"/>
                    <a:pt x="810" y="1691"/>
                  </a:cubicBezTo>
                  <a:cubicBezTo>
                    <a:pt x="846" y="1679"/>
                    <a:pt x="870" y="1667"/>
                    <a:pt x="894" y="1631"/>
                  </a:cubicBezTo>
                  <a:cubicBezTo>
                    <a:pt x="917" y="1619"/>
                    <a:pt x="929" y="1596"/>
                    <a:pt x="965" y="1560"/>
                  </a:cubicBezTo>
                  <a:lnTo>
                    <a:pt x="1108" y="1417"/>
                  </a:lnTo>
                  <a:lnTo>
                    <a:pt x="1286" y="1238"/>
                  </a:lnTo>
                  <a:cubicBezTo>
                    <a:pt x="1334" y="1203"/>
                    <a:pt x="1382" y="1155"/>
                    <a:pt x="1429" y="1131"/>
                  </a:cubicBezTo>
                  <a:cubicBezTo>
                    <a:pt x="1453" y="1095"/>
                    <a:pt x="1501" y="1072"/>
                    <a:pt x="1548" y="1036"/>
                  </a:cubicBezTo>
                  <a:cubicBezTo>
                    <a:pt x="1620" y="976"/>
                    <a:pt x="1691" y="917"/>
                    <a:pt x="1763" y="881"/>
                  </a:cubicBezTo>
                  <a:cubicBezTo>
                    <a:pt x="1798" y="857"/>
                    <a:pt x="1846" y="834"/>
                    <a:pt x="1870" y="822"/>
                  </a:cubicBezTo>
                  <a:cubicBezTo>
                    <a:pt x="1941" y="786"/>
                    <a:pt x="2037" y="762"/>
                    <a:pt x="2108" y="726"/>
                  </a:cubicBezTo>
                  <a:cubicBezTo>
                    <a:pt x="2168" y="714"/>
                    <a:pt x="2215" y="703"/>
                    <a:pt x="2275" y="679"/>
                  </a:cubicBezTo>
                  <a:cubicBezTo>
                    <a:pt x="2298" y="667"/>
                    <a:pt x="2334" y="667"/>
                    <a:pt x="2358" y="667"/>
                  </a:cubicBezTo>
                  <a:lnTo>
                    <a:pt x="2477" y="667"/>
                  </a:lnTo>
                  <a:cubicBezTo>
                    <a:pt x="2537" y="667"/>
                    <a:pt x="2596" y="679"/>
                    <a:pt x="2656" y="703"/>
                  </a:cubicBezTo>
                  <a:cubicBezTo>
                    <a:pt x="2763" y="714"/>
                    <a:pt x="2870" y="738"/>
                    <a:pt x="2977" y="774"/>
                  </a:cubicBezTo>
                  <a:cubicBezTo>
                    <a:pt x="3096" y="786"/>
                    <a:pt x="3191" y="822"/>
                    <a:pt x="3311" y="822"/>
                  </a:cubicBezTo>
                  <a:cubicBezTo>
                    <a:pt x="3370" y="822"/>
                    <a:pt x="3418" y="822"/>
                    <a:pt x="3477" y="798"/>
                  </a:cubicBezTo>
                  <a:cubicBezTo>
                    <a:pt x="3549" y="798"/>
                    <a:pt x="3632" y="774"/>
                    <a:pt x="3692" y="655"/>
                  </a:cubicBezTo>
                  <a:lnTo>
                    <a:pt x="3703" y="643"/>
                  </a:lnTo>
                  <a:cubicBezTo>
                    <a:pt x="3775" y="560"/>
                    <a:pt x="3822" y="441"/>
                    <a:pt x="3787" y="345"/>
                  </a:cubicBezTo>
                  <a:cubicBezTo>
                    <a:pt x="3775" y="226"/>
                    <a:pt x="3692" y="131"/>
                    <a:pt x="3584" y="72"/>
                  </a:cubicBezTo>
                  <a:cubicBezTo>
                    <a:pt x="3525" y="48"/>
                    <a:pt x="3453" y="12"/>
                    <a:pt x="3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7" name="Google Shape;1287;p53"/>
            <p:cNvSpPr/>
            <p:nvPr/>
          </p:nvSpPr>
          <p:spPr>
            <a:xfrm>
              <a:off x="6867800" y="2748375"/>
              <a:ext cx="43800" cy="95725"/>
            </a:xfrm>
            <a:custGeom>
              <a:avLst/>
              <a:gdLst/>
              <a:ahLst/>
              <a:cxnLst/>
              <a:rect l="l" t="t" r="r" b="b"/>
              <a:pathLst>
                <a:path w="1752" h="3829" extrusionOk="0">
                  <a:moveTo>
                    <a:pt x="1561" y="191"/>
                  </a:moveTo>
                  <a:lnTo>
                    <a:pt x="1573" y="203"/>
                  </a:lnTo>
                  <a:lnTo>
                    <a:pt x="1573" y="227"/>
                  </a:lnTo>
                  <a:lnTo>
                    <a:pt x="1573" y="251"/>
                  </a:lnTo>
                  <a:lnTo>
                    <a:pt x="1573" y="299"/>
                  </a:lnTo>
                  <a:cubicBezTo>
                    <a:pt x="1573" y="310"/>
                    <a:pt x="1561" y="322"/>
                    <a:pt x="1561" y="346"/>
                  </a:cubicBezTo>
                  <a:lnTo>
                    <a:pt x="1537" y="382"/>
                  </a:lnTo>
                  <a:cubicBezTo>
                    <a:pt x="1525" y="394"/>
                    <a:pt x="1525" y="429"/>
                    <a:pt x="1513" y="441"/>
                  </a:cubicBezTo>
                  <a:cubicBezTo>
                    <a:pt x="1501" y="453"/>
                    <a:pt x="1477" y="489"/>
                    <a:pt x="1465" y="501"/>
                  </a:cubicBezTo>
                  <a:lnTo>
                    <a:pt x="1453" y="513"/>
                  </a:lnTo>
                  <a:lnTo>
                    <a:pt x="1418" y="549"/>
                  </a:lnTo>
                  <a:lnTo>
                    <a:pt x="1406" y="584"/>
                  </a:lnTo>
                  <a:lnTo>
                    <a:pt x="1394" y="608"/>
                  </a:lnTo>
                  <a:lnTo>
                    <a:pt x="1323" y="680"/>
                  </a:lnTo>
                  <a:lnTo>
                    <a:pt x="1275" y="727"/>
                  </a:lnTo>
                  <a:lnTo>
                    <a:pt x="1239" y="763"/>
                  </a:lnTo>
                  <a:lnTo>
                    <a:pt x="1227" y="775"/>
                  </a:lnTo>
                  <a:lnTo>
                    <a:pt x="1096" y="906"/>
                  </a:lnTo>
                  <a:cubicBezTo>
                    <a:pt x="1072" y="965"/>
                    <a:pt x="1037" y="1001"/>
                    <a:pt x="1013" y="1037"/>
                  </a:cubicBezTo>
                  <a:lnTo>
                    <a:pt x="1013" y="1013"/>
                  </a:lnTo>
                  <a:lnTo>
                    <a:pt x="1037" y="977"/>
                  </a:lnTo>
                  <a:lnTo>
                    <a:pt x="1037" y="953"/>
                  </a:lnTo>
                  <a:cubicBezTo>
                    <a:pt x="1037" y="906"/>
                    <a:pt x="1049" y="882"/>
                    <a:pt x="1049" y="834"/>
                  </a:cubicBezTo>
                  <a:cubicBezTo>
                    <a:pt x="1049" y="799"/>
                    <a:pt x="1061" y="763"/>
                    <a:pt x="1061" y="727"/>
                  </a:cubicBezTo>
                  <a:cubicBezTo>
                    <a:pt x="1084" y="703"/>
                    <a:pt x="1084" y="668"/>
                    <a:pt x="1096" y="644"/>
                  </a:cubicBezTo>
                  <a:cubicBezTo>
                    <a:pt x="1108" y="596"/>
                    <a:pt x="1144" y="549"/>
                    <a:pt x="1156" y="501"/>
                  </a:cubicBezTo>
                  <a:cubicBezTo>
                    <a:pt x="1180" y="477"/>
                    <a:pt x="1203" y="441"/>
                    <a:pt x="1227" y="406"/>
                  </a:cubicBezTo>
                  <a:cubicBezTo>
                    <a:pt x="1239" y="370"/>
                    <a:pt x="1275" y="358"/>
                    <a:pt x="1287" y="322"/>
                  </a:cubicBezTo>
                  <a:cubicBezTo>
                    <a:pt x="1299" y="299"/>
                    <a:pt x="1334" y="287"/>
                    <a:pt x="1358" y="251"/>
                  </a:cubicBezTo>
                  <a:lnTo>
                    <a:pt x="1394" y="227"/>
                  </a:lnTo>
                  <a:cubicBezTo>
                    <a:pt x="1406" y="227"/>
                    <a:pt x="1406" y="203"/>
                    <a:pt x="1418" y="203"/>
                  </a:cubicBezTo>
                  <a:cubicBezTo>
                    <a:pt x="1442" y="191"/>
                    <a:pt x="1442" y="191"/>
                    <a:pt x="1453" y="191"/>
                  </a:cubicBezTo>
                  <a:close/>
                  <a:moveTo>
                    <a:pt x="1442" y="1"/>
                  </a:moveTo>
                  <a:cubicBezTo>
                    <a:pt x="1382" y="1"/>
                    <a:pt x="1323" y="25"/>
                    <a:pt x="1263" y="60"/>
                  </a:cubicBezTo>
                  <a:cubicBezTo>
                    <a:pt x="1227" y="84"/>
                    <a:pt x="1180" y="120"/>
                    <a:pt x="1156" y="144"/>
                  </a:cubicBezTo>
                  <a:lnTo>
                    <a:pt x="1061" y="239"/>
                  </a:lnTo>
                  <a:cubicBezTo>
                    <a:pt x="965" y="370"/>
                    <a:pt x="882" y="537"/>
                    <a:pt x="846" y="703"/>
                  </a:cubicBezTo>
                  <a:cubicBezTo>
                    <a:pt x="822" y="739"/>
                    <a:pt x="822" y="787"/>
                    <a:pt x="811" y="834"/>
                  </a:cubicBezTo>
                  <a:cubicBezTo>
                    <a:pt x="799" y="846"/>
                    <a:pt x="799" y="858"/>
                    <a:pt x="799" y="882"/>
                  </a:cubicBezTo>
                  <a:cubicBezTo>
                    <a:pt x="763" y="1037"/>
                    <a:pt x="727" y="1203"/>
                    <a:pt x="680" y="1370"/>
                  </a:cubicBezTo>
                  <a:cubicBezTo>
                    <a:pt x="632" y="1525"/>
                    <a:pt x="596" y="1692"/>
                    <a:pt x="537" y="1858"/>
                  </a:cubicBezTo>
                  <a:cubicBezTo>
                    <a:pt x="489" y="2025"/>
                    <a:pt x="430" y="2168"/>
                    <a:pt x="382" y="2334"/>
                  </a:cubicBezTo>
                  <a:cubicBezTo>
                    <a:pt x="346" y="2430"/>
                    <a:pt x="334" y="2513"/>
                    <a:pt x="310" y="2585"/>
                  </a:cubicBezTo>
                  <a:lnTo>
                    <a:pt x="263" y="2727"/>
                  </a:lnTo>
                  <a:cubicBezTo>
                    <a:pt x="251" y="2751"/>
                    <a:pt x="251" y="2763"/>
                    <a:pt x="239" y="2799"/>
                  </a:cubicBezTo>
                  <a:cubicBezTo>
                    <a:pt x="215" y="2811"/>
                    <a:pt x="215" y="2823"/>
                    <a:pt x="215" y="2835"/>
                  </a:cubicBezTo>
                  <a:cubicBezTo>
                    <a:pt x="203" y="2930"/>
                    <a:pt x="168" y="3001"/>
                    <a:pt x="156" y="3096"/>
                  </a:cubicBezTo>
                  <a:cubicBezTo>
                    <a:pt x="144" y="3132"/>
                    <a:pt x="144" y="3168"/>
                    <a:pt x="132" y="3216"/>
                  </a:cubicBezTo>
                  <a:cubicBezTo>
                    <a:pt x="108" y="3251"/>
                    <a:pt x="108" y="3287"/>
                    <a:pt x="96" y="3335"/>
                  </a:cubicBezTo>
                  <a:cubicBezTo>
                    <a:pt x="96" y="3358"/>
                    <a:pt x="84" y="3394"/>
                    <a:pt x="84" y="3418"/>
                  </a:cubicBezTo>
                  <a:cubicBezTo>
                    <a:pt x="72" y="3466"/>
                    <a:pt x="72" y="3513"/>
                    <a:pt x="49" y="3549"/>
                  </a:cubicBezTo>
                  <a:cubicBezTo>
                    <a:pt x="37" y="3597"/>
                    <a:pt x="25" y="3656"/>
                    <a:pt x="13" y="3716"/>
                  </a:cubicBezTo>
                  <a:lnTo>
                    <a:pt x="13" y="3728"/>
                  </a:lnTo>
                  <a:lnTo>
                    <a:pt x="13" y="3751"/>
                  </a:lnTo>
                  <a:lnTo>
                    <a:pt x="13" y="3763"/>
                  </a:lnTo>
                  <a:cubicBezTo>
                    <a:pt x="1" y="3787"/>
                    <a:pt x="13" y="3823"/>
                    <a:pt x="37" y="3823"/>
                  </a:cubicBezTo>
                  <a:cubicBezTo>
                    <a:pt x="45" y="3827"/>
                    <a:pt x="51" y="3828"/>
                    <a:pt x="56" y="3828"/>
                  </a:cubicBezTo>
                  <a:cubicBezTo>
                    <a:pt x="64" y="3828"/>
                    <a:pt x="64" y="3823"/>
                    <a:pt x="49" y="3823"/>
                  </a:cubicBezTo>
                  <a:cubicBezTo>
                    <a:pt x="49" y="3811"/>
                    <a:pt x="72" y="3811"/>
                    <a:pt x="72" y="3799"/>
                  </a:cubicBezTo>
                  <a:cubicBezTo>
                    <a:pt x="84" y="3763"/>
                    <a:pt x="84" y="3716"/>
                    <a:pt x="96" y="3692"/>
                  </a:cubicBezTo>
                  <a:cubicBezTo>
                    <a:pt x="120" y="3656"/>
                    <a:pt x="120" y="3620"/>
                    <a:pt x="132" y="3585"/>
                  </a:cubicBezTo>
                  <a:cubicBezTo>
                    <a:pt x="144" y="3513"/>
                    <a:pt x="180" y="3442"/>
                    <a:pt x="191" y="3358"/>
                  </a:cubicBezTo>
                  <a:lnTo>
                    <a:pt x="322" y="2966"/>
                  </a:lnTo>
                  <a:cubicBezTo>
                    <a:pt x="382" y="2799"/>
                    <a:pt x="453" y="2632"/>
                    <a:pt x="513" y="2489"/>
                  </a:cubicBezTo>
                  <a:cubicBezTo>
                    <a:pt x="596" y="2323"/>
                    <a:pt x="644" y="2144"/>
                    <a:pt x="715" y="1977"/>
                  </a:cubicBezTo>
                  <a:cubicBezTo>
                    <a:pt x="763" y="1811"/>
                    <a:pt x="834" y="1632"/>
                    <a:pt x="870" y="1477"/>
                  </a:cubicBezTo>
                  <a:cubicBezTo>
                    <a:pt x="894" y="1394"/>
                    <a:pt x="918" y="1311"/>
                    <a:pt x="930" y="1239"/>
                  </a:cubicBezTo>
                  <a:cubicBezTo>
                    <a:pt x="965" y="1239"/>
                    <a:pt x="977" y="1215"/>
                    <a:pt x="989" y="1203"/>
                  </a:cubicBezTo>
                  <a:cubicBezTo>
                    <a:pt x="1013" y="1203"/>
                    <a:pt x="1013" y="1191"/>
                    <a:pt x="1025" y="1191"/>
                  </a:cubicBezTo>
                  <a:cubicBezTo>
                    <a:pt x="1096" y="1144"/>
                    <a:pt x="1156" y="1096"/>
                    <a:pt x="1215" y="1061"/>
                  </a:cubicBezTo>
                  <a:cubicBezTo>
                    <a:pt x="1275" y="1001"/>
                    <a:pt x="1334" y="953"/>
                    <a:pt x="1394" y="894"/>
                  </a:cubicBezTo>
                  <a:cubicBezTo>
                    <a:pt x="1453" y="834"/>
                    <a:pt x="1513" y="775"/>
                    <a:pt x="1561" y="715"/>
                  </a:cubicBezTo>
                  <a:cubicBezTo>
                    <a:pt x="1584" y="680"/>
                    <a:pt x="1620" y="620"/>
                    <a:pt x="1644" y="584"/>
                  </a:cubicBezTo>
                  <a:lnTo>
                    <a:pt x="1692" y="489"/>
                  </a:lnTo>
                  <a:cubicBezTo>
                    <a:pt x="1704" y="477"/>
                    <a:pt x="1704" y="441"/>
                    <a:pt x="1727" y="429"/>
                  </a:cubicBezTo>
                  <a:cubicBezTo>
                    <a:pt x="1739" y="382"/>
                    <a:pt x="1751" y="322"/>
                    <a:pt x="1751" y="287"/>
                  </a:cubicBezTo>
                  <a:cubicBezTo>
                    <a:pt x="1751" y="227"/>
                    <a:pt x="1751" y="168"/>
                    <a:pt x="1727" y="120"/>
                  </a:cubicBezTo>
                  <a:cubicBezTo>
                    <a:pt x="1692" y="60"/>
                    <a:pt x="1632" y="25"/>
                    <a:pt x="1573" y="13"/>
                  </a:cubicBezTo>
                  <a:cubicBezTo>
                    <a:pt x="1525" y="1"/>
                    <a:pt x="1477" y="1"/>
                    <a:pt x="14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8" name="Google Shape;1288;p53"/>
            <p:cNvSpPr/>
            <p:nvPr/>
          </p:nvSpPr>
          <p:spPr>
            <a:xfrm>
              <a:off x="6799350" y="2759850"/>
              <a:ext cx="23825" cy="66550"/>
            </a:xfrm>
            <a:custGeom>
              <a:avLst/>
              <a:gdLst/>
              <a:ahLst/>
              <a:cxnLst/>
              <a:rect l="l" t="t" r="r" b="b"/>
              <a:pathLst>
                <a:path w="953" h="2662" extrusionOk="0">
                  <a:moveTo>
                    <a:pt x="548" y="221"/>
                  </a:moveTo>
                  <a:lnTo>
                    <a:pt x="560" y="232"/>
                  </a:lnTo>
                  <a:lnTo>
                    <a:pt x="572" y="256"/>
                  </a:lnTo>
                  <a:cubicBezTo>
                    <a:pt x="596" y="256"/>
                    <a:pt x="596" y="268"/>
                    <a:pt x="596" y="268"/>
                  </a:cubicBezTo>
                  <a:cubicBezTo>
                    <a:pt x="596" y="280"/>
                    <a:pt x="608" y="280"/>
                    <a:pt x="608" y="292"/>
                  </a:cubicBezTo>
                  <a:cubicBezTo>
                    <a:pt x="608" y="328"/>
                    <a:pt x="620" y="351"/>
                    <a:pt x="620" y="387"/>
                  </a:cubicBezTo>
                  <a:cubicBezTo>
                    <a:pt x="620" y="423"/>
                    <a:pt x="632" y="447"/>
                    <a:pt x="632" y="482"/>
                  </a:cubicBezTo>
                  <a:cubicBezTo>
                    <a:pt x="632" y="494"/>
                    <a:pt x="655" y="518"/>
                    <a:pt x="655" y="530"/>
                  </a:cubicBezTo>
                  <a:cubicBezTo>
                    <a:pt x="655" y="578"/>
                    <a:pt x="667" y="613"/>
                    <a:pt x="667" y="637"/>
                  </a:cubicBezTo>
                  <a:lnTo>
                    <a:pt x="667" y="673"/>
                  </a:lnTo>
                  <a:lnTo>
                    <a:pt x="667" y="721"/>
                  </a:lnTo>
                  <a:lnTo>
                    <a:pt x="667" y="744"/>
                  </a:lnTo>
                  <a:cubicBezTo>
                    <a:pt x="667" y="756"/>
                    <a:pt x="667" y="792"/>
                    <a:pt x="655" y="804"/>
                  </a:cubicBezTo>
                  <a:cubicBezTo>
                    <a:pt x="632" y="852"/>
                    <a:pt x="620" y="875"/>
                    <a:pt x="608" y="923"/>
                  </a:cubicBezTo>
                  <a:cubicBezTo>
                    <a:pt x="572" y="983"/>
                    <a:pt x="536" y="1042"/>
                    <a:pt x="501" y="1102"/>
                  </a:cubicBezTo>
                  <a:cubicBezTo>
                    <a:pt x="489" y="1149"/>
                    <a:pt x="453" y="1197"/>
                    <a:pt x="429" y="1233"/>
                  </a:cubicBezTo>
                  <a:lnTo>
                    <a:pt x="429" y="1209"/>
                  </a:lnTo>
                  <a:lnTo>
                    <a:pt x="429" y="1018"/>
                  </a:lnTo>
                  <a:lnTo>
                    <a:pt x="429" y="971"/>
                  </a:lnTo>
                  <a:cubicBezTo>
                    <a:pt x="429" y="863"/>
                    <a:pt x="417" y="756"/>
                    <a:pt x="429" y="661"/>
                  </a:cubicBezTo>
                  <a:cubicBezTo>
                    <a:pt x="429" y="578"/>
                    <a:pt x="441" y="506"/>
                    <a:pt x="453" y="435"/>
                  </a:cubicBezTo>
                  <a:cubicBezTo>
                    <a:pt x="477" y="375"/>
                    <a:pt x="489" y="328"/>
                    <a:pt x="501" y="280"/>
                  </a:cubicBezTo>
                  <a:cubicBezTo>
                    <a:pt x="512" y="268"/>
                    <a:pt x="512" y="244"/>
                    <a:pt x="536" y="221"/>
                  </a:cubicBezTo>
                  <a:close/>
                  <a:moveTo>
                    <a:pt x="566" y="0"/>
                  </a:moveTo>
                  <a:cubicBezTo>
                    <a:pt x="536" y="0"/>
                    <a:pt x="507" y="6"/>
                    <a:pt x="477" y="18"/>
                  </a:cubicBezTo>
                  <a:cubicBezTo>
                    <a:pt x="417" y="30"/>
                    <a:pt x="370" y="66"/>
                    <a:pt x="334" y="101"/>
                  </a:cubicBezTo>
                  <a:cubicBezTo>
                    <a:pt x="322" y="125"/>
                    <a:pt x="322" y="149"/>
                    <a:pt x="310" y="161"/>
                  </a:cubicBezTo>
                  <a:lnTo>
                    <a:pt x="262" y="292"/>
                  </a:lnTo>
                  <a:cubicBezTo>
                    <a:pt x="239" y="399"/>
                    <a:pt x="215" y="506"/>
                    <a:pt x="203" y="613"/>
                  </a:cubicBezTo>
                  <a:lnTo>
                    <a:pt x="203" y="816"/>
                  </a:lnTo>
                  <a:cubicBezTo>
                    <a:pt x="203" y="887"/>
                    <a:pt x="215" y="947"/>
                    <a:pt x="215" y="1030"/>
                  </a:cubicBezTo>
                  <a:cubicBezTo>
                    <a:pt x="239" y="1066"/>
                    <a:pt x="239" y="1102"/>
                    <a:pt x="239" y="1149"/>
                  </a:cubicBezTo>
                  <a:cubicBezTo>
                    <a:pt x="251" y="1173"/>
                    <a:pt x="251" y="1209"/>
                    <a:pt x="251" y="1233"/>
                  </a:cubicBezTo>
                  <a:cubicBezTo>
                    <a:pt x="251" y="1268"/>
                    <a:pt x="262" y="1304"/>
                    <a:pt x="262" y="1340"/>
                  </a:cubicBezTo>
                  <a:cubicBezTo>
                    <a:pt x="262" y="1399"/>
                    <a:pt x="274" y="1459"/>
                    <a:pt x="298" y="1518"/>
                  </a:cubicBezTo>
                  <a:cubicBezTo>
                    <a:pt x="274" y="1614"/>
                    <a:pt x="262" y="1685"/>
                    <a:pt x="239" y="1768"/>
                  </a:cubicBezTo>
                  <a:cubicBezTo>
                    <a:pt x="215" y="1864"/>
                    <a:pt x="191" y="1971"/>
                    <a:pt x="155" y="2054"/>
                  </a:cubicBezTo>
                  <a:lnTo>
                    <a:pt x="72" y="2316"/>
                  </a:lnTo>
                  <a:cubicBezTo>
                    <a:pt x="60" y="2364"/>
                    <a:pt x="60" y="2399"/>
                    <a:pt x="36" y="2423"/>
                  </a:cubicBezTo>
                  <a:cubicBezTo>
                    <a:pt x="24" y="2459"/>
                    <a:pt x="24" y="2483"/>
                    <a:pt x="12" y="2518"/>
                  </a:cubicBezTo>
                  <a:cubicBezTo>
                    <a:pt x="0" y="2518"/>
                    <a:pt x="0" y="2530"/>
                    <a:pt x="0" y="2530"/>
                  </a:cubicBezTo>
                  <a:lnTo>
                    <a:pt x="0" y="2578"/>
                  </a:lnTo>
                  <a:cubicBezTo>
                    <a:pt x="0" y="2602"/>
                    <a:pt x="12" y="2614"/>
                    <a:pt x="36" y="2637"/>
                  </a:cubicBezTo>
                  <a:cubicBezTo>
                    <a:pt x="72" y="2649"/>
                    <a:pt x="84" y="2637"/>
                    <a:pt x="72" y="2661"/>
                  </a:cubicBezTo>
                  <a:lnTo>
                    <a:pt x="84" y="2649"/>
                  </a:lnTo>
                  <a:cubicBezTo>
                    <a:pt x="84" y="2637"/>
                    <a:pt x="96" y="2626"/>
                    <a:pt x="96" y="2602"/>
                  </a:cubicBezTo>
                  <a:cubicBezTo>
                    <a:pt x="120" y="2590"/>
                    <a:pt x="120" y="2590"/>
                    <a:pt x="120" y="2578"/>
                  </a:cubicBezTo>
                  <a:cubicBezTo>
                    <a:pt x="131" y="2542"/>
                    <a:pt x="131" y="2518"/>
                    <a:pt x="143" y="2483"/>
                  </a:cubicBezTo>
                  <a:cubicBezTo>
                    <a:pt x="155" y="2435"/>
                    <a:pt x="155" y="2411"/>
                    <a:pt x="179" y="2376"/>
                  </a:cubicBezTo>
                  <a:cubicBezTo>
                    <a:pt x="203" y="2292"/>
                    <a:pt x="239" y="2221"/>
                    <a:pt x="262" y="2126"/>
                  </a:cubicBezTo>
                  <a:cubicBezTo>
                    <a:pt x="322" y="1947"/>
                    <a:pt x="370" y="1768"/>
                    <a:pt x="429" y="1602"/>
                  </a:cubicBezTo>
                  <a:cubicBezTo>
                    <a:pt x="501" y="1530"/>
                    <a:pt x="560" y="1447"/>
                    <a:pt x="620" y="1352"/>
                  </a:cubicBezTo>
                  <a:cubicBezTo>
                    <a:pt x="632" y="1304"/>
                    <a:pt x="667" y="1268"/>
                    <a:pt x="691" y="1221"/>
                  </a:cubicBezTo>
                  <a:cubicBezTo>
                    <a:pt x="727" y="1185"/>
                    <a:pt x="739" y="1149"/>
                    <a:pt x="774" y="1102"/>
                  </a:cubicBezTo>
                  <a:cubicBezTo>
                    <a:pt x="858" y="947"/>
                    <a:pt x="953" y="804"/>
                    <a:pt x="917" y="625"/>
                  </a:cubicBezTo>
                  <a:cubicBezTo>
                    <a:pt x="917" y="566"/>
                    <a:pt x="905" y="518"/>
                    <a:pt x="893" y="459"/>
                  </a:cubicBezTo>
                  <a:cubicBezTo>
                    <a:pt x="870" y="411"/>
                    <a:pt x="870" y="351"/>
                    <a:pt x="858" y="316"/>
                  </a:cubicBezTo>
                  <a:cubicBezTo>
                    <a:pt x="858" y="268"/>
                    <a:pt x="846" y="221"/>
                    <a:pt x="834" y="173"/>
                  </a:cubicBezTo>
                  <a:cubicBezTo>
                    <a:pt x="810" y="161"/>
                    <a:pt x="798" y="137"/>
                    <a:pt x="786" y="113"/>
                  </a:cubicBezTo>
                  <a:cubicBezTo>
                    <a:pt x="774" y="101"/>
                    <a:pt x="751" y="78"/>
                    <a:pt x="727" y="54"/>
                  </a:cubicBezTo>
                  <a:cubicBezTo>
                    <a:pt x="715" y="42"/>
                    <a:pt x="679" y="30"/>
                    <a:pt x="655" y="18"/>
                  </a:cubicBezTo>
                  <a:cubicBezTo>
                    <a:pt x="626" y="6"/>
                    <a:pt x="596" y="0"/>
                    <a:pt x="5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89" name="Google Shape;1289;p53"/>
            <p:cNvSpPr/>
            <p:nvPr/>
          </p:nvSpPr>
          <p:spPr>
            <a:xfrm>
              <a:off x="6746950" y="3168975"/>
              <a:ext cx="55100" cy="37825"/>
            </a:xfrm>
            <a:custGeom>
              <a:avLst/>
              <a:gdLst/>
              <a:ahLst/>
              <a:cxnLst/>
              <a:rect l="l" t="t" r="r" b="b"/>
              <a:pathLst>
                <a:path w="2204" h="1513" extrusionOk="0">
                  <a:moveTo>
                    <a:pt x="1" y="0"/>
                  </a:moveTo>
                  <a:lnTo>
                    <a:pt x="1" y="0"/>
                  </a:lnTo>
                  <a:cubicBezTo>
                    <a:pt x="84" y="108"/>
                    <a:pt x="144" y="179"/>
                    <a:pt x="203" y="262"/>
                  </a:cubicBezTo>
                  <a:cubicBezTo>
                    <a:pt x="275" y="358"/>
                    <a:pt x="358" y="453"/>
                    <a:pt x="453" y="536"/>
                  </a:cubicBezTo>
                  <a:lnTo>
                    <a:pt x="537" y="631"/>
                  </a:lnTo>
                  <a:lnTo>
                    <a:pt x="572" y="655"/>
                  </a:lnTo>
                  <a:lnTo>
                    <a:pt x="584" y="679"/>
                  </a:lnTo>
                  <a:cubicBezTo>
                    <a:pt x="596" y="703"/>
                    <a:pt x="632" y="715"/>
                    <a:pt x="644" y="739"/>
                  </a:cubicBezTo>
                  <a:cubicBezTo>
                    <a:pt x="656" y="750"/>
                    <a:pt x="692" y="762"/>
                    <a:pt x="703" y="774"/>
                  </a:cubicBezTo>
                  <a:lnTo>
                    <a:pt x="692" y="774"/>
                  </a:lnTo>
                  <a:cubicBezTo>
                    <a:pt x="751" y="822"/>
                    <a:pt x="811" y="870"/>
                    <a:pt x="870" y="893"/>
                  </a:cubicBezTo>
                  <a:cubicBezTo>
                    <a:pt x="930" y="929"/>
                    <a:pt x="1001" y="977"/>
                    <a:pt x="1084" y="1000"/>
                  </a:cubicBezTo>
                  <a:cubicBezTo>
                    <a:pt x="1204" y="1048"/>
                    <a:pt x="1311" y="1108"/>
                    <a:pt x="1454" y="1155"/>
                  </a:cubicBezTo>
                  <a:cubicBezTo>
                    <a:pt x="1537" y="1179"/>
                    <a:pt x="1632" y="1215"/>
                    <a:pt x="1715" y="1251"/>
                  </a:cubicBezTo>
                  <a:cubicBezTo>
                    <a:pt x="1763" y="1286"/>
                    <a:pt x="1799" y="1310"/>
                    <a:pt x="1823" y="1346"/>
                  </a:cubicBezTo>
                  <a:lnTo>
                    <a:pt x="1835" y="1358"/>
                  </a:lnTo>
                  <a:lnTo>
                    <a:pt x="1870" y="1393"/>
                  </a:lnTo>
                  <a:cubicBezTo>
                    <a:pt x="1870" y="1393"/>
                    <a:pt x="1870" y="1392"/>
                    <a:pt x="1870" y="1392"/>
                  </a:cubicBezTo>
                  <a:lnTo>
                    <a:pt x="1870" y="1392"/>
                  </a:lnTo>
                  <a:cubicBezTo>
                    <a:pt x="1893" y="1410"/>
                    <a:pt x="1920" y="1423"/>
                    <a:pt x="1930" y="1453"/>
                  </a:cubicBezTo>
                  <a:lnTo>
                    <a:pt x="1977" y="1489"/>
                  </a:lnTo>
                  <a:cubicBezTo>
                    <a:pt x="1989" y="1512"/>
                    <a:pt x="2013" y="1512"/>
                    <a:pt x="2037" y="1512"/>
                  </a:cubicBezTo>
                  <a:cubicBezTo>
                    <a:pt x="2061" y="1512"/>
                    <a:pt x="2096" y="1512"/>
                    <a:pt x="2168" y="1489"/>
                  </a:cubicBezTo>
                  <a:cubicBezTo>
                    <a:pt x="2192" y="1465"/>
                    <a:pt x="2204" y="1429"/>
                    <a:pt x="2204" y="1405"/>
                  </a:cubicBezTo>
                  <a:cubicBezTo>
                    <a:pt x="2204" y="1370"/>
                    <a:pt x="2204" y="1358"/>
                    <a:pt x="2192" y="1334"/>
                  </a:cubicBezTo>
                  <a:cubicBezTo>
                    <a:pt x="2192" y="1298"/>
                    <a:pt x="2168" y="1286"/>
                    <a:pt x="2144" y="1274"/>
                  </a:cubicBezTo>
                  <a:cubicBezTo>
                    <a:pt x="2108" y="1227"/>
                    <a:pt x="2073" y="1191"/>
                    <a:pt x="2025" y="1167"/>
                  </a:cubicBezTo>
                  <a:cubicBezTo>
                    <a:pt x="2013" y="1155"/>
                    <a:pt x="1989" y="1131"/>
                    <a:pt x="1966" y="1120"/>
                  </a:cubicBezTo>
                  <a:cubicBezTo>
                    <a:pt x="1942" y="1096"/>
                    <a:pt x="1930" y="1084"/>
                    <a:pt x="1894" y="1060"/>
                  </a:cubicBezTo>
                  <a:cubicBezTo>
                    <a:pt x="1835" y="1036"/>
                    <a:pt x="1763" y="1000"/>
                    <a:pt x="1704" y="977"/>
                  </a:cubicBezTo>
                  <a:cubicBezTo>
                    <a:pt x="1656" y="965"/>
                    <a:pt x="1632" y="941"/>
                    <a:pt x="1596" y="929"/>
                  </a:cubicBezTo>
                  <a:cubicBezTo>
                    <a:pt x="1489" y="870"/>
                    <a:pt x="1394" y="810"/>
                    <a:pt x="1275" y="762"/>
                  </a:cubicBezTo>
                  <a:cubicBezTo>
                    <a:pt x="1168" y="727"/>
                    <a:pt x="1073" y="679"/>
                    <a:pt x="977" y="631"/>
                  </a:cubicBezTo>
                  <a:cubicBezTo>
                    <a:pt x="953" y="619"/>
                    <a:pt x="942" y="619"/>
                    <a:pt x="930" y="596"/>
                  </a:cubicBezTo>
                  <a:cubicBezTo>
                    <a:pt x="894" y="596"/>
                    <a:pt x="882" y="584"/>
                    <a:pt x="858" y="572"/>
                  </a:cubicBezTo>
                  <a:cubicBezTo>
                    <a:pt x="834" y="560"/>
                    <a:pt x="823" y="560"/>
                    <a:pt x="811" y="536"/>
                  </a:cubicBezTo>
                  <a:cubicBezTo>
                    <a:pt x="763" y="524"/>
                    <a:pt x="739" y="500"/>
                    <a:pt x="703" y="477"/>
                  </a:cubicBezTo>
                  <a:lnTo>
                    <a:pt x="644" y="453"/>
                  </a:lnTo>
                  <a:cubicBezTo>
                    <a:pt x="596" y="441"/>
                    <a:pt x="572" y="405"/>
                    <a:pt x="537" y="393"/>
                  </a:cubicBezTo>
                  <a:cubicBezTo>
                    <a:pt x="418" y="322"/>
                    <a:pt x="334" y="262"/>
                    <a:pt x="239" y="203"/>
                  </a:cubicBezTo>
                  <a:cubicBezTo>
                    <a:pt x="180" y="155"/>
                    <a:pt x="108" y="96"/>
                    <a:pt x="37" y="36"/>
                  </a:cubicBezTo>
                  <a:lnTo>
                    <a:pt x="25" y="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0" name="Google Shape;1290;p53"/>
            <p:cNvSpPr/>
            <p:nvPr/>
          </p:nvSpPr>
          <p:spPr>
            <a:xfrm>
              <a:off x="6757975" y="3182950"/>
              <a:ext cx="36350" cy="18500"/>
            </a:xfrm>
            <a:custGeom>
              <a:avLst/>
              <a:gdLst/>
              <a:ahLst/>
              <a:cxnLst/>
              <a:rect l="l" t="t" r="r" b="b"/>
              <a:pathLst>
                <a:path w="1454" h="740" extrusionOk="0">
                  <a:moveTo>
                    <a:pt x="1" y="1"/>
                  </a:moveTo>
                  <a:lnTo>
                    <a:pt x="60" y="60"/>
                  </a:lnTo>
                  <a:lnTo>
                    <a:pt x="108" y="120"/>
                  </a:lnTo>
                  <a:lnTo>
                    <a:pt x="143" y="180"/>
                  </a:lnTo>
                  <a:cubicBezTo>
                    <a:pt x="179" y="203"/>
                    <a:pt x="203" y="215"/>
                    <a:pt x="239" y="251"/>
                  </a:cubicBezTo>
                  <a:lnTo>
                    <a:pt x="251" y="263"/>
                  </a:lnTo>
                  <a:cubicBezTo>
                    <a:pt x="322" y="334"/>
                    <a:pt x="417" y="418"/>
                    <a:pt x="489" y="477"/>
                  </a:cubicBezTo>
                  <a:lnTo>
                    <a:pt x="501" y="489"/>
                  </a:lnTo>
                  <a:cubicBezTo>
                    <a:pt x="536" y="501"/>
                    <a:pt x="548" y="537"/>
                    <a:pt x="584" y="549"/>
                  </a:cubicBezTo>
                  <a:cubicBezTo>
                    <a:pt x="596" y="549"/>
                    <a:pt x="608" y="561"/>
                    <a:pt x="620" y="561"/>
                  </a:cubicBezTo>
                  <a:lnTo>
                    <a:pt x="643" y="561"/>
                  </a:lnTo>
                  <a:lnTo>
                    <a:pt x="667" y="572"/>
                  </a:lnTo>
                  <a:lnTo>
                    <a:pt x="715" y="596"/>
                  </a:lnTo>
                  <a:cubicBezTo>
                    <a:pt x="763" y="608"/>
                    <a:pt x="786" y="620"/>
                    <a:pt x="834" y="632"/>
                  </a:cubicBezTo>
                  <a:cubicBezTo>
                    <a:pt x="846" y="656"/>
                    <a:pt x="870" y="656"/>
                    <a:pt x="905" y="668"/>
                  </a:cubicBezTo>
                  <a:lnTo>
                    <a:pt x="965" y="680"/>
                  </a:lnTo>
                  <a:cubicBezTo>
                    <a:pt x="977" y="692"/>
                    <a:pt x="1013" y="692"/>
                    <a:pt x="1036" y="715"/>
                  </a:cubicBezTo>
                  <a:cubicBezTo>
                    <a:pt x="1072" y="727"/>
                    <a:pt x="1096" y="739"/>
                    <a:pt x="1132" y="739"/>
                  </a:cubicBezTo>
                  <a:lnTo>
                    <a:pt x="1310" y="739"/>
                  </a:lnTo>
                  <a:cubicBezTo>
                    <a:pt x="1322" y="739"/>
                    <a:pt x="1358" y="739"/>
                    <a:pt x="1382" y="727"/>
                  </a:cubicBezTo>
                  <a:cubicBezTo>
                    <a:pt x="1417" y="715"/>
                    <a:pt x="1417" y="703"/>
                    <a:pt x="1429" y="656"/>
                  </a:cubicBezTo>
                  <a:cubicBezTo>
                    <a:pt x="1441" y="620"/>
                    <a:pt x="1453" y="596"/>
                    <a:pt x="1429" y="561"/>
                  </a:cubicBezTo>
                  <a:cubicBezTo>
                    <a:pt x="1414" y="550"/>
                    <a:pt x="1401" y="547"/>
                    <a:pt x="1389" y="547"/>
                  </a:cubicBezTo>
                  <a:cubicBezTo>
                    <a:pt x="1371" y="547"/>
                    <a:pt x="1355" y="554"/>
                    <a:pt x="1334" y="561"/>
                  </a:cubicBezTo>
                  <a:lnTo>
                    <a:pt x="1263" y="561"/>
                  </a:lnTo>
                  <a:cubicBezTo>
                    <a:pt x="1239" y="549"/>
                    <a:pt x="1215" y="549"/>
                    <a:pt x="1191" y="549"/>
                  </a:cubicBezTo>
                  <a:cubicBezTo>
                    <a:pt x="1155" y="549"/>
                    <a:pt x="1132" y="549"/>
                    <a:pt x="1120" y="537"/>
                  </a:cubicBezTo>
                  <a:cubicBezTo>
                    <a:pt x="1036" y="501"/>
                    <a:pt x="965" y="489"/>
                    <a:pt x="893" y="453"/>
                  </a:cubicBezTo>
                  <a:lnTo>
                    <a:pt x="905" y="453"/>
                  </a:lnTo>
                  <a:lnTo>
                    <a:pt x="774" y="418"/>
                  </a:lnTo>
                  <a:lnTo>
                    <a:pt x="786" y="418"/>
                  </a:lnTo>
                  <a:cubicBezTo>
                    <a:pt x="763" y="418"/>
                    <a:pt x="715" y="394"/>
                    <a:pt x="679" y="382"/>
                  </a:cubicBezTo>
                  <a:cubicBezTo>
                    <a:pt x="667" y="382"/>
                    <a:pt x="667" y="370"/>
                    <a:pt x="655" y="370"/>
                  </a:cubicBezTo>
                  <a:cubicBezTo>
                    <a:pt x="620" y="358"/>
                    <a:pt x="608" y="334"/>
                    <a:pt x="584" y="322"/>
                  </a:cubicBezTo>
                  <a:cubicBezTo>
                    <a:pt x="560" y="311"/>
                    <a:pt x="536" y="311"/>
                    <a:pt x="524" y="299"/>
                  </a:cubicBezTo>
                  <a:lnTo>
                    <a:pt x="429" y="251"/>
                  </a:lnTo>
                  <a:cubicBezTo>
                    <a:pt x="370" y="215"/>
                    <a:pt x="298" y="180"/>
                    <a:pt x="239" y="144"/>
                  </a:cubicBezTo>
                  <a:cubicBezTo>
                    <a:pt x="191" y="132"/>
                    <a:pt x="143" y="96"/>
                    <a:pt x="108" y="72"/>
                  </a:cubicBezTo>
                  <a:cubicBezTo>
                    <a:pt x="72" y="37"/>
                    <a:pt x="24" y="2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1" name="Google Shape;1291;p53"/>
            <p:cNvSpPr/>
            <p:nvPr/>
          </p:nvSpPr>
          <p:spPr>
            <a:xfrm>
              <a:off x="6762450" y="3162425"/>
              <a:ext cx="43475" cy="42150"/>
            </a:xfrm>
            <a:custGeom>
              <a:avLst/>
              <a:gdLst/>
              <a:ahLst/>
              <a:cxnLst/>
              <a:rect l="l" t="t" r="r" b="b"/>
              <a:pathLst>
                <a:path w="1739" h="1686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60"/>
                    <a:pt x="72" y="108"/>
                    <a:pt x="95" y="155"/>
                  </a:cubicBezTo>
                  <a:lnTo>
                    <a:pt x="131" y="191"/>
                  </a:lnTo>
                  <a:cubicBezTo>
                    <a:pt x="167" y="250"/>
                    <a:pt x="203" y="310"/>
                    <a:pt x="250" y="370"/>
                  </a:cubicBezTo>
                  <a:cubicBezTo>
                    <a:pt x="310" y="453"/>
                    <a:pt x="357" y="500"/>
                    <a:pt x="393" y="584"/>
                  </a:cubicBezTo>
                  <a:lnTo>
                    <a:pt x="417" y="596"/>
                  </a:lnTo>
                  <a:lnTo>
                    <a:pt x="429" y="608"/>
                  </a:lnTo>
                  <a:cubicBezTo>
                    <a:pt x="441" y="620"/>
                    <a:pt x="441" y="643"/>
                    <a:pt x="453" y="655"/>
                  </a:cubicBezTo>
                  <a:cubicBezTo>
                    <a:pt x="476" y="703"/>
                    <a:pt x="500" y="727"/>
                    <a:pt x="536" y="762"/>
                  </a:cubicBezTo>
                  <a:lnTo>
                    <a:pt x="536" y="751"/>
                  </a:lnTo>
                  <a:cubicBezTo>
                    <a:pt x="572" y="822"/>
                    <a:pt x="631" y="881"/>
                    <a:pt x="691" y="953"/>
                  </a:cubicBezTo>
                  <a:lnTo>
                    <a:pt x="679" y="941"/>
                  </a:lnTo>
                  <a:lnTo>
                    <a:pt x="679" y="941"/>
                  </a:lnTo>
                  <a:cubicBezTo>
                    <a:pt x="726" y="1001"/>
                    <a:pt x="786" y="1060"/>
                    <a:pt x="834" y="1120"/>
                  </a:cubicBezTo>
                  <a:cubicBezTo>
                    <a:pt x="857" y="1143"/>
                    <a:pt x="869" y="1179"/>
                    <a:pt x="905" y="1203"/>
                  </a:cubicBezTo>
                  <a:cubicBezTo>
                    <a:pt x="929" y="1239"/>
                    <a:pt x="953" y="1251"/>
                    <a:pt x="976" y="1262"/>
                  </a:cubicBezTo>
                  <a:cubicBezTo>
                    <a:pt x="1084" y="1346"/>
                    <a:pt x="1167" y="1393"/>
                    <a:pt x="1274" y="1477"/>
                  </a:cubicBezTo>
                  <a:cubicBezTo>
                    <a:pt x="1322" y="1524"/>
                    <a:pt x="1369" y="1548"/>
                    <a:pt x="1405" y="1584"/>
                  </a:cubicBezTo>
                  <a:cubicBezTo>
                    <a:pt x="1441" y="1608"/>
                    <a:pt x="1488" y="1620"/>
                    <a:pt x="1512" y="1655"/>
                  </a:cubicBezTo>
                  <a:cubicBezTo>
                    <a:pt x="1542" y="1670"/>
                    <a:pt x="1572" y="1686"/>
                    <a:pt x="1603" y="1686"/>
                  </a:cubicBezTo>
                  <a:cubicBezTo>
                    <a:pt x="1620" y="1686"/>
                    <a:pt x="1638" y="1680"/>
                    <a:pt x="1655" y="1667"/>
                  </a:cubicBezTo>
                  <a:cubicBezTo>
                    <a:pt x="1679" y="1643"/>
                    <a:pt x="1691" y="1620"/>
                    <a:pt x="1738" y="1608"/>
                  </a:cubicBezTo>
                  <a:cubicBezTo>
                    <a:pt x="1738" y="1560"/>
                    <a:pt x="1727" y="1536"/>
                    <a:pt x="1691" y="1501"/>
                  </a:cubicBezTo>
                  <a:cubicBezTo>
                    <a:pt x="1679" y="1477"/>
                    <a:pt x="1643" y="1465"/>
                    <a:pt x="1619" y="1441"/>
                  </a:cubicBezTo>
                  <a:cubicBezTo>
                    <a:pt x="1584" y="1429"/>
                    <a:pt x="1572" y="1417"/>
                    <a:pt x="1560" y="1405"/>
                  </a:cubicBezTo>
                  <a:lnTo>
                    <a:pt x="1548" y="1405"/>
                  </a:lnTo>
                  <a:cubicBezTo>
                    <a:pt x="1488" y="1358"/>
                    <a:pt x="1405" y="1310"/>
                    <a:pt x="1346" y="1262"/>
                  </a:cubicBezTo>
                  <a:cubicBezTo>
                    <a:pt x="1274" y="1227"/>
                    <a:pt x="1215" y="1167"/>
                    <a:pt x="1143" y="1120"/>
                  </a:cubicBezTo>
                  <a:cubicBezTo>
                    <a:pt x="1131" y="1120"/>
                    <a:pt x="1131" y="1108"/>
                    <a:pt x="1107" y="1108"/>
                  </a:cubicBezTo>
                  <a:lnTo>
                    <a:pt x="1095" y="1084"/>
                  </a:lnTo>
                  <a:lnTo>
                    <a:pt x="1072" y="1060"/>
                  </a:lnTo>
                  <a:lnTo>
                    <a:pt x="1024" y="1012"/>
                  </a:lnTo>
                  <a:lnTo>
                    <a:pt x="750" y="751"/>
                  </a:lnTo>
                  <a:lnTo>
                    <a:pt x="726" y="715"/>
                  </a:lnTo>
                  <a:lnTo>
                    <a:pt x="631" y="631"/>
                  </a:lnTo>
                  <a:lnTo>
                    <a:pt x="595" y="584"/>
                  </a:lnTo>
                  <a:lnTo>
                    <a:pt x="560" y="548"/>
                  </a:lnTo>
                  <a:lnTo>
                    <a:pt x="536" y="524"/>
                  </a:lnTo>
                  <a:lnTo>
                    <a:pt x="500" y="489"/>
                  </a:lnTo>
                  <a:cubicBezTo>
                    <a:pt x="476" y="453"/>
                    <a:pt x="429" y="405"/>
                    <a:pt x="381" y="358"/>
                  </a:cubicBezTo>
                  <a:lnTo>
                    <a:pt x="357" y="334"/>
                  </a:lnTo>
                  <a:lnTo>
                    <a:pt x="262" y="239"/>
                  </a:lnTo>
                  <a:cubicBezTo>
                    <a:pt x="179" y="167"/>
                    <a:pt x="83" y="7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2" name="Google Shape;1292;p53"/>
            <p:cNvSpPr/>
            <p:nvPr/>
          </p:nvSpPr>
          <p:spPr>
            <a:xfrm>
              <a:off x="6780600" y="3147550"/>
              <a:ext cx="26525" cy="57650"/>
            </a:xfrm>
            <a:custGeom>
              <a:avLst/>
              <a:gdLst/>
              <a:ahLst/>
              <a:cxnLst/>
              <a:rect l="l" t="t" r="r" b="b"/>
              <a:pathLst>
                <a:path w="1061" h="2306" extrusionOk="0">
                  <a:moveTo>
                    <a:pt x="0" y="0"/>
                  </a:moveTo>
                  <a:cubicBezTo>
                    <a:pt x="3" y="9"/>
                    <a:pt x="5" y="18"/>
                    <a:pt x="8" y="26"/>
                  </a:cubicBezTo>
                  <a:lnTo>
                    <a:pt x="8" y="26"/>
                  </a:lnTo>
                  <a:cubicBezTo>
                    <a:pt x="6" y="19"/>
                    <a:pt x="4" y="11"/>
                    <a:pt x="0" y="0"/>
                  </a:cubicBezTo>
                  <a:close/>
                  <a:moveTo>
                    <a:pt x="8" y="26"/>
                  </a:moveTo>
                  <a:cubicBezTo>
                    <a:pt x="12" y="44"/>
                    <a:pt x="12" y="55"/>
                    <a:pt x="12" y="72"/>
                  </a:cubicBezTo>
                  <a:cubicBezTo>
                    <a:pt x="36" y="179"/>
                    <a:pt x="60" y="286"/>
                    <a:pt x="96" y="417"/>
                  </a:cubicBezTo>
                  <a:cubicBezTo>
                    <a:pt x="108" y="476"/>
                    <a:pt x="119" y="524"/>
                    <a:pt x="131" y="584"/>
                  </a:cubicBezTo>
                  <a:lnTo>
                    <a:pt x="167" y="691"/>
                  </a:lnTo>
                  <a:cubicBezTo>
                    <a:pt x="179" y="714"/>
                    <a:pt x="179" y="726"/>
                    <a:pt x="191" y="762"/>
                  </a:cubicBezTo>
                  <a:cubicBezTo>
                    <a:pt x="191" y="786"/>
                    <a:pt x="215" y="810"/>
                    <a:pt x="215" y="822"/>
                  </a:cubicBezTo>
                  <a:lnTo>
                    <a:pt x="298" y="1131"/>
                  </a:lnTo>
                  <a:cubicBezTo>
                    <a:pt x="334" y="1226"/>
                    <a:pt x="346" y="1310"/>
                    <a:pt x="369" y="1405"/>
                  </a:cubicBezTo>
                  <a:lnTo>
                    <a:pt x="369" y="1381"/>
                  </a:lnTo>
                  <a:cubicBezTo>
                    <a:pt x="369" y="1429"/>
                    <a:pt x="393" y="1465"/>
                    <a:pt x="405" y="1500"/>
                  </a:cubicBezTo>
                  <a:lnTo>
                    <a:pt x="453" y="1596"/>
                  </a:lnTo>
                  <a:cubicBezTo>
                    <a:pt x="489" y="1655"/>
                    <a:pt x="536" y="1727"/>
                    <a:pt x="584" y="1798"/>
                  </a:cubicBezTo>
                  <a:cubicBezTo>
                    <a:pt x="608" y="1857"/>
                    <a:pt x="643" y="1905"/>
                    <a:pt x="667" y="1965"/>
                  </a:cubicBezTo>
                  <a:cubicBezTo>
                    <a:pt x="679" y="2000"/>
                    <a:pt x="703" y="2012"/>
                    <a:pt x="715" y="2036"/>
                  </a:cubicBezTo>
                  <a:cubicBezTo>
                    <a:pt x="727" y="2072"/>
                    <a:pt x="750" y="2084"/>
                    <a:pt x="762" y="2119"/>
                  </a:cubicBezTo>
                  <a:lnTo>
                    <a:pt x="786" y="2143"/>
                  </a:lnTo>
                  <a:cubicBezTo>
                    <a:pt x="822" y="2155"/>
                    <a:pt x="834" y="2191"/>
                    <a:pt x="846" y="2203"/>
                  </a:cubicBezTo>
                  <a:lnTo>
                    <a:pt x="846" y="2191"/>
                  </a:lnTo>
                  <a:cubicBezTo>
                    <a:pt x="870" y="2215"/>
                    <a:pt x="893" y="2250"/>
                    <a:pt x="905" y="2274"/>
                  </a:cubicBezTo>
                  <a:cubicBezTo>
                    <a:pt x="920" y="2294"/>
                    <a:pt x="939" y="2305"/>
                    <a:pt x="957" y="2305"/>
                  </a:cubicBezTo>
                  <a:cubicBezTo>
                    <a:pt x="982" y="2305"/>
                    <a:pt x="1005" y="2282"/>
                    <a:pt x="1012" y="2227"/>
                  </a:cubicBezTo>
                  <a:lnTo>
                    <a:pt x="1024" y="2227"/>
                  </a:lnTo>
                  <a:cubicBezTo>
                    <a:pt x="1060" y="2203"/>
                    <a:pt x="1060" y="2143"/>
                    <a:pt x="1024" y="2108"/>
                  </a:cubicBezTo>
                  <a:cubicBezTo>
                    <a:pt x="1001" y="2072"/>
                    <a:pt x="953" y="2036"/>
                    <a:pt x="929" y="1988"/>
                  </a:cubicBezTo>
                  <a:lnTo>
                    <a:pt x="929" y="2012"/>
                  </a:lnTo>
                  <a:cubicBezTo>
                    <a:pt x="905" y="1988"/>
                    <a:pt x="893" y="1965"/>
                    <a:pt x="881" y="1953"/>
                  </a:cubicBezTo>
                  <a:cubicBezTo>
                    <a:pt x="834" y="1857"/>
                    <a:pt x="786" y="1750"/>
                    <a:pt x="750" y="1667"/>
                  </a:cubicBezTo>
                  <a:cubicBezTo>
                    <a:pt x="727" y="1655"/>
                    <a:pt x="727" y="1631"/>
                    <a:pt x="715" y="1619"/>
                  </a:cubicBezTo>
                  <a:lnTo>
                    <a:pt x="679" y="1560"/>
                  </a:lnTo>
                  <a:lnTo>
                    <a:pt x="655" y="1500"/>
                  </a:lnTo>
                  <a:lnTo>
                    <a:pt x="643" y="1453"/>
                  </a:lnTo>
                  <a:lnTo>
                    <a:pt x="631" y="1417"/>
                  </a:lnTo>
                  <a:cubicBezTo>
                    <a:pt x="631" y="1405"/>
                    <a:pt x="608" y="1381"/>
                    <a:pt x="608" y="1369"/>
                  </a:cubicBezTo>
                  <a:cubicBezTo>
                    <a:pt x="608" y="1357"/>
                    <a:pt x="596" y="1346"/>
                    <a:pt x="596" y="1322"/>
                  </a:cubicBezTo>
                  <a:cubicBezTo>
                    <a:pt x="596" y="1298"/>
                    <a:pt x="596" y="1286"/>
                    <a:pt x="584" y="1250"/>
                  </a:cubicBezTo>
                  <a:lnTo>
                    <a:pt x="548" y="1191"/>
                  </a:lnTo>
                  <a:lnTo>
                    <a:pt x="548" y="1179"/>
                  </a:lnTo>
                  <a:cubicBezTo>
                    <a:pt x="536" y="1131"/>
                    <a:pt x="524" y="1107"/>
                    <a:pt x="512" y="1060"/>
                  </a:cubicBezTo>
                  <a:lnTo>
                    <a:pt x="489" y="1024"/>
                  </a:lnTo>
                  <a:cubicBezTo>
                    <a:pt x="477" y="988"/>
                    <a:pt x="453" y="929"/>
                    <a:pt x="429" y="881"/>
                  </a:cubicBezTo>
                  <a:lnTo>
                    <a:pt x="417" y="845"/>
                  </a:lnTo>
                  <a:lnTo>
                    <a:pt x="405" y="822"/>
                  </a:lnTo>
                  <a:cubicBezTo>
                    <a:pt x="405" y="798"/>
                    <a:pt x="393" y="798"/>
                    <a:pt x="393" y="786"/>
                  </a:cubicBezTo>
                  <a:cubicBezTo>
                    <a:pt x="369" y="762"/>
                    <a:pt x="369" y="750"/>
                    <a:pt x="358" y="714"/>
                  </a:cubicBezTo>
                  <a:cubicBezTo>
                    <a:pt x="334" y="667"/>
                    <a:pt x="310" y="619"/>
                    <a:pt x="286" y="584"/>
                  </a:cubicBezTo>
                  <a:lnTo>
                    <a:pt x="250" y="524"/>
                  </a:lnTo>
                  <a:lnTo>
                    <a:pt x="227" y="464"/>
                  </a:lnTo>
                  <a:lnTo>
                    <a:pt x="191" y="405"/>
                  </a:lnTo>
                  <a:lnTo>
                    <a:pt x="167" y="345"/>
                  </a:lnTo>
                  <a:cubicBezTo>
                    <a:pt x="131" y="274"/>
                    <a:pt x="96" y="214"/>
                    <a:pt x="60" y="131"/>
                  </a:cubicBezTo>
                  <a:cubicBezTo>
                    <a:pt x="40" y="102"/>
                    <a:pt x="21" y="65"/>
                    <a:pt x="8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3" name="Google Shape;1293;p53"/>
            <p:cNvSpPr/>
            <p:nvPr/>
          </p:nvSpPr>
          <p:spPr>
            <a:xfrm>
              <a:off x="6807375" y="3139200"/>
              <a:ext cx="8075" cy="67900"/>
            </a:xfrm>
            <a:custGeom>
              <a:avLst/>
              <a:gdLst/>
              <a:ahLst/>
              <a:cxnLst/>
              <a:rect l="l" t="t" r="r" b="b"/>
              <a:pathLst>
                <a:path w="323" h="2716" extrusionOk="0">
                  <a:moveTo>
                    <a:pt x="108" y="1"/>
                  </a:moveTo>
                  <a:lnTo>
                    <a:pt x="108" y="1"/>
                  </a:lnTo>
                  <a:cubicBezTo>
                    <a:pt x="120" y="108"/>
                    <a:pt x="120" y="227"/>
                    <a:pt x="132" y="358"/>
                  </a:cubicBezTo>
                  <a:cubicBezTo>
                    <a:pt x="132" y="417"/>
                    <a:pt x="156" y="477"/>
                    <a:pt x="156" y="537"/>
                  </a:cubicBezTo>
                  <a:lnTo>
                    <a:pt x="156" y="560"/>
                  </a:lnTo>
                  <a:lnTo>
                    <a:pt x="156" y="632"/>
                  </a:lnTo>
                  <a:lnTo>
                    <a:pt x="156" y="644"/>
                  </a:lnTo>
                  <a:cubicBezTo>
                    <a:pt x="156" y="679"/>
                    <a:pt x="168" y="703"/>
                    <a:pt x="168" y="739"/>
                  </a:cubicBezTo>
                  <a:lnTo>
                    <a:pt x="168" y="751"/>
                  </a:lnTo>
                  <a:cubicBezTo>
                    <a:pt x="180" y="751"/>
                    <a:pt x="180" y="763"/>
                    <a:pt x="180" y="775"/>
                  </a:cubicBezTo>
                  <a:cubicBezTo>
                    <a:pt x="180" y="775"/>
                    <a:pt x="191" y="798"/>
                    <a:pt x="191" y="810"/>
                  </a:cubicBezTo>
                  <a:lnTo>
                    <a:pt x="191" y="822"/>
                  </a:lnTo>
                  <a:lnTo>
                    <a:pt x="191" y="834"/>
                  </a:lnTo>
                  <a:cubicBezTo>
                    <a:pt x="180" y="858"/>
                    <a:pt x="180" y="882"/>
                    <a:pt x="180" y="894"/>
                  </a:cubicBezTo>
                  <a:cubicBezTo>
                    <a:pt x="168" y="929"/>
                    <a:pt x="168" y="941"/>
                    <a:pt x="168" y="977"/>
                  </a:cubicBezTo>
                  <a:lnTo>
                    <a:pt x="168" y="1001"/>
                  </a:lnTo>
                  <a:lnTo>
                    <a:pt x="168" y="1072"/>
                  </a:lnTo>
                  <a:lnTo>
                    <a:pt x="168" y="1108"/>
                  </a:lnTo>
                  <a:cubicBezTo>
                    <a:pt x="156" y="1156"/>
                    <a:pt x="156" y="1191"/>
                    <a:pt x="156" y="1239"/>
                  </a:cubicBezTo>
                  <a:cubicBezTo>
                    <a:pt x="132" y="1334"/>
                    <a:pt x="120" y="1429"/>
                    <a:pt x="120" y="1525"/>
                  </a:cubicBezTo>
                  <a:cubicBezTo>
                    <a:pt x="120" y="1584"/>
                    <a:pt x="108" y="1632"/>
                    <a:pt x="108" y="1691"/>
                  </a:cubicBezTo>
                  <a:cubicBezTo>
                    <a:pt x="108" y="1822"/>
                    <a:pt x="84" y="1953"/>
                    <a:pt x="72" y="2084"/>
                  </a:cubicBezTo>
                  <a:lnTo>
                    <a:pt x="60" y="2191"/>
                  </a:lnTo>
                  <a:cubicBezTo>
                    <a:pt x="49" y="2227"/>
                    <a:pt x="49" y="2239"/>
                    <a:pt x="49" y="2275"/>
                  </a:cubicBezTo>
                  <a:cubicBezTo>
                    <a:pt x="37" y="2370"/>
                    <a:pt x="13" y="2465"/>
                    <a:pt x="1" y="2572"/>
                  </a:cubicBezTo>
                  <a:cubicBezTo>
                    <a:pt x="1" y="2620"/>
                    <a:pt x="37" y="2715"/>
                    <a:pt x="96" y="2715"/>
                  </a:cubicBezTo>
                  <a:lnTo>
                    <a:pt x="168" y="2715"/>
                  </a:lnTo>
                  <a:cubicBezTo>
                    <a:pt x="180" y="2703"/>
                    <a:pt x="191" y="2703"/>
                    <a:pt x="191" y="2680"/>
                  </a:cubicBezTo>
                  <a:cubicBezTo>
                    <a:pt x="203" y="2668"/>
                    <a:pt x="227" y="2644"/>
                    <a:pt x="227" y="2620"/>
                  </a:cubicBezTo>
                  <a:lnTo>
                    <a:pt x="227" y="2561"/>
                  </a:lnTo>
                  <a:cubicBezTo>
                    <a:pt x="239" y="2465"/>
                    <a:pt x="251" y="2346"/>
                    <a:pt x="263" y="2239"/>
                  </a:cubicBezTo>
                  <a:cubicBezTo>
                    <a:pt x="263" y="2168"/>
                    <a:pt x="287" y="2084"/>
                    <a:pt x="287" y="2013"/>
                  </a:cubicBezTo>
                  <a:cubicBezTo>
                    <a:pt x="299" y="1894"/>
                    <a:pt x="311" y="1763"/>
                    <a:pt x="311" y="1632"/>
                  </a:cubicBezTo>
                  <a:cubicBezTo>
                    <a:pt x="311" y="1513"/>
                    <a:pt x="322" y="1394"/>
                    <a:pt x="322" y="1275"/>
                  </a:cubicBezTo>
                  <a:lnTo>
                    <a:pt x="322" y="1191"/>
                  </a:lnTo>
                  <a:lnTo>
                    <a:pt x="322" y="1120"/>
                  </a:lnTo>
                  <a:lnTo>
                    <a:pt x="322" y="1060"/>
                  </a:lnTo>
                  <a:lnTo>
                    <a:pt x="322" y="941"/>
                  </a:lnTo>
                  <a:lnTo>
                    <a:pt x="322" y="929"/>
                  </a:lnTo>
                  <a:lnTo>
                    <a:pt x="322" y="822"/>
                  </a:lnTo>
                  <a:cubicBezTo>
                    <a:pt x="311" y="810"/>
                    <a:pt x="311" y="798"/>
                    <a:pt x="311" y="775"/>
                  </a:cubicBezTo>
                  <a:cubicBezTo>
                    <a:pt x="311" y="763"/>
                    <a:pt x="311" y="751"/>
                    <a:pt x="299" y="739"/>
                  </a:cubicBezTo>
                  <a:lnTo>
                    <a:pt x="299" y="715"/>
                  </a:lnTo>
                  <a:cubicBezTo>
                    <a:pt x="299" y="703"/>
                    <a:pt x="287" y="679"/>
                    <a:pt x="287" y="656"/>
                  </a:cubicBezTo>
                  <a:cubicBezTo>
                    <a:pt x="251" y="537"/>
                    <a:pt x="227" y="441"/>
                    <a:pt x="191" y="334"/>
                  </a:cubicBezTo>
                  <a:lnTo>
                    <a:pt x="191" y="298"/>
                  </a:lnTo>
                  <a:cubicBezTo>
                    <a:pt x="180" y="227"/>
                    <a:pt x="156" y="144"/>
                    <a:pt x="120" y="48"/>
                  </a:cubicBezTo>
                  <a:lnTo>
                    <a:pt x="10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4" name="Google Shape;1294;p53"/>
            <p:cNvSpPr/>
            <p:nvPr/>
          </p:nvSpPr>
          <p:spPr>
            <a:xfrm>
              <a:off x="6810375" y="3151400"/>
              <a:ext cx="13400" cy="55475"/>
            </a:xfrm>
            <a:custGeom>
              <a:avLst/>
              <a:gdLst/>
              <a:ahLst/>
              <a:cxnLst/>
              <a:rect l="l" t="t" r="r" b="b"/>
              <a:pathLst>
                <a:path w="536" h="2219" extrusionOk="0">
                  <a:moveTo>
                    <a:pt x="464" y="1"/>
                  </a:moveTo>
                  <a:cubicBezTo>
                    <a:pt x="452" y="25"/>
                    <a:pt x="452" y="72"/>
                    <a:pt x="452" y="96"/>
                  </a:cubicBezTo>
                  <a:cubicBezTo>
                    <a:pt x="429" y="191"/>
                    <a:pt x="429" y="299"/>
                    <a:pt x="417" y="382"/>
                  </a:cubicBezTo>
                  <a:cubicBezTo>
                    <a:pt x="405" y="489"/>
                    <a:pt x="405" y="596"/>
                    <a:pt x="393" y="691"/>
                  </a:cubicBezTo>
                  <a:cubicBezTo>
                    <a:pt x="369" y="727"/>
                    <a:pt x="369" y="751"/>
                    <a:pt x="369" y="787"/>
                  </a:cubicBezTo>
                  <a:lnTo>
                    <a:pt x="369" y="834"/>
                  </a:lnTo>
                  <a:cubicBezTo>
                    <a:pt x="357" y="870"/>
                    <a:pt x="357" y="906"/>
                    <a:pt x="357" y="941"/>
                  </a:cubicBezTo>
                  <a:lnTo>
                    <a:pt x="357" y="965"/>
                  </a:lnTo>
                  <a:lnTo>
                    <a:pt x="357" y="1108"/>
                  </a:lnTo>
                  <a:lnTo>
                    <a:pt x="357" y="1168"/>
                  </a:lnTo>
                  <a:lnTo>
                    <a:pt x="357" y="1275"/>
                  </a:lnTo>
                  <a:lnTo>
                    <a:pt x="357" y="1287"/>
                  </a:lnTo>
                  <a:lnTo>
                    <a:pt x="357" y="1370"/>
                  </a:lnTo>
                  <a:cubicBezTo>
                    <a:pt x="357" y="1394"/>
                    <a:pt x="369" y="1406"/>
                    <a:pt x="369" y="1442"/>
                  </a:cubicBezTo>
                  <a:lnTo>
                    <a:pt x="369" y="1453"/>
                  </a:lnTo>
                  <a:lnTo>
                    <a:pt x="369" y="1465"/>
                  </a:lnTo>
                  <a:cubicBezTo>
                    <a:pt x="357" y="1501"/>
                    <a:pt x="357" y="1513"/>
                    <a:pt x="345" y="1525"/>
                  </a:cubicBezTo>
                  <a:cubicBezTo>
                    <a:pt x="310" y="1561"/>
                    <a:pt x="298" y="1608"/>
                    <a:pt x="274" y="1644"/>
                  </a:cubicBezTo>
                  <a:cubicBezTo>
                    <a:pt x="191" y="1787"/>
                    <a:pt x="131" y="1918"/>
                    <a:pt x="48" y="2037"/>
                  </a:cubicBezTo>
                  <a:cubicBezTo>
                    <a:pt x="48" y="2049"/>
                    <a:pt x="36" y="2049"/>
                    <a:pt x="36" y="2061"/>
                  </a:cubicBezTo>
                  <a:cubicBezTo>
                    <a:pt x="0" y="2108"/>
                    <a:pt x="0" y="2168"/>
                    <a:pt x="48" y="2204"/>
                  </a:cubicBezTo>
                  <a:cubicBezTo>
                    <a:pt x="57" y="2213"/>
                    <a:pt x="70" y="2218"/>
                    <a:pt x="82" y="2218"/>
                  </a:cubicBezTo>
                  <a:cubicBezTo>
                    <a:pt x="101" y="2218"/>
                    <a:pt x="119" y="2204"/>
                    <a:pt x="119" y="2168"/>
                  </a:cubicBezTo>
                  <a:lnTo>
                    <a:pt x="131" y="2156"/>
                  </a:lnTo>
                  <a:cubicBezTo>
                    <a:pt x="238" y="2001"/>
                    <a:pt x="333" y="1846"/>
                    <a:pt x="417" y="1680"/>
                  </a:cubicBezTo>
                  <a:cubicBezTo>
                    <a:pt x="429" y="1632"/>
                    <a:pt x="464" y="1608"/>
                    <a:pt x="476" y="1561"/>
                  </a:cubicBezTo>
                  <a:cubicBezTo>
                    <a:pt x="488" y="1525"/>
                    <a:pt x="524" y="1501"/>
                    <a:pt x="524" y="1465"/>
                  </a:cubicBezTo>
                  <a:cubicBezTo>
                    <a:pt x="536" y="1442"/>
                    <a:pt x="524" y="1406"/>
                    <a:pt x="524" y="1382"/>
                  </a:cubicBezTo>
                  <a:lnTo>
                    <a:pt x="524" y="1346"/>
                  </a:lnTo>
                  <a:lnTo>
                    <a:pt x="524" y="1311"/>
                  </a:lnTo>
                  <a:lnTo>
                    <a:pt x="524" y="1251"/>
                  </a:lnTo>
                  <a:lnTo>
                    <a:pt x="524" y="989"/>
                  </a:lnTo>
                  <a:lnTo>
                    <a:pt x="524" y="870"/>
                  </a:lnTo>
                  <a:lnTo>
                    <a:pt x="524" y="799"/>
                  </a:lnTo>
                  <a:lnTo>
                    <a:pt x="524" y="727"/>
                  </a:lnTo>
                  <a:lnTo>
                    <a:pt x="524" y="632"/>
                  </a:lnTo>
                  <a:lnTo>
                    <a:pt x="524" y="608"/>
                  </a:lnTo>
                  <a:cubicBezTo>
                    <a:pt x="512" y="382"/>
                    <a:pt x="488" y="191"/>
                    <a:pt x="4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5" name="Google Shape;1295;p53"/>
            <p:cNvSpPr/>
            <p:nvPr/>
          </p:nvSpPr>
          <p:spPr>
            <a:xfrm>
              <a:off x="6807100" y="3162125"/>
              <a:ext cx="11925" cy="44375"/>
            </a:xfrm>
            <a:custGeom>
              <a:avLst/>
              <a:gdLst/>
              <a:ahLst/>
              <a:cxnLst/>
              <a:rect l="l" t="t" r="r" b="b"/>
              <a:pathLst>
                <a:path w="477" h="1775" extrusionOk="0">
                  <a:moveTo>
                    <a:pt x="441" y="1"/>
                  </a:moveTo>
                  <a:cubicBezTo>
                    <a:pt x="429" y="84"/>
                    <a:pt x="417" y="191"/>
                    <a:pt x="393" y="298"/>
                  </a:cubicBezTo>
                  <a:cubicBezTo>
                    <a:pt x="393" y="346"/>
                    <a:pt x="381" y="370"/>
                    <a:pt x="381" y="417"/>
                  </a:cubicBezTo>
                  <a:cubicBezTo>
                    <a:pt x="369" y="477"/>
                    <a:pt x="369" y="548"/>
                    <a:pt x="357" y="620"/>
                  </a:cubicBezTo>
                  <a:cubicBezTo>
                    <a:pt x="357" y="679"/>
                    <a:pt x="345" y="727"/>
                    <a:pt x="345" y="774"/>
                  </a:cubicBezTo>
                  <a:cubicBezTo>
                    <a:pt x="322" y="822"/>
                    <a:pt x="322" y="882"/>
                    <a:pt x="322" y="917"/>
                  </a:cubicBezTo>
                  <a:lnTo>
                    <a:pt x="322" y="977"/>
                  </a:lnTo>
                  <a:lnTo>
                    <a:pt x="322" y="1013"/>
                  </a:lnTo>
                  <a:lnTo>
                    <a:pt x="322" y="1024"/>
                  </a:lnTo>
                  <a:cubicBezTo>
                    <a:pt x="310" y="1072"/>
                    <a:pt x="286" y="1096"/>
                    <a:pt x="262" y="1144"/>
                  </a:cubicBezTo>
                  <a:lnTo>
                    <a:pt x="250" y="1155"/>
                  </a:lnTo>
                  <a:lnTo>
                    <a:pt x="202" y="1251"/>
                  </a:lnTo>
                  <a:lnTo>
                    <a:pt x="202" y="1239"/>
                  </a:lnTo>
                  <a:cubicBezTo>
                    <a:pt x="191" y="1251"/>
                    <a:pt x="191" y="1274"/>
                    <a:pt x="179" y="1298"/>
                  </a:cubicBezTo>
                  <a:cubicBezTo>
                    <a:pt x="143" y="1370"/>
                    <a:pt x="107" y="1441"/>
                    <a:pt x="71" y="1513"/>
                  </a:cubicBezTo>
                  <a:cubicBezTo>
                    <a:pt x="60" y="1548"/>
                    <a:pt x="60" y="1560"/>
                    <a:pt x="48" y="1572"/>
                  </a:cubicBezTo>
                  <a:cubicBezTo>
                    <a:pt x="24" y="1608"/>
                    <a:pt x="24" y="1620"/>
                    <a:pt x="12" y="1632"/>
                  </a:cubicBezTo>
                  <a:cubicBezTo>
                    <a:pt x="0" y="1667"/>
                    <a:pt x="0" y="1691"/>
                    <a:pt x="12" y="1727"/>
                  </a:cubicBezTo>
                  <a:cubicBezTo>
                    <a:pt x="12" y="1751"/>
                    <a:pt x="48" y="1775"/>
                    <a:pt x="71" y="1775"/>
                  </a:cubicBezTo>
                  <a:cubicBezTo>
                    <a:pt x="107" y="1775"/>
                    <a:pt x="119" y="1775"/>
                    <a:pt x="131" y="1751"/>
                  </a:cubicBezTo>
                  <a:lnTo>
                    <a:pt x="143" y="1739"/>
                  </a:lnTo>
                  <a:cubicBezTo>
                    <a:pt x="155" y="1727"/>
                    <a:pt x="155" y="1715"/>
                    <a:pt x="179" y="1691"/>
                  </a:cubicBezTo>
                  <a:cubicBezTo>
                    <a:pt x="191" y="1679"/>
                    <a:pt x="191" y="1667"/>
                    <a:pt x="202" y="1655"/>
                  </a:cubicBezTo>
                  <a:cubicBezTo>
                    <a:pt x="202" y="1620"/>
                    <a:pt x="214" y="1608"/>
                    <a:pt x="238" y="1572"/>
                  </a:cubicBezTo>
                  <a:lnTo>
                    <a:pt x="322" y="1394"/>
                  </a:lnTo>
                  <a:cubicBezTo>
                    <a:pt x="333" y="1358"/>
                    <a:pt x="369" y="1310"/>
                    <a:pt x="381" y="1263"/>
                  </a:cubicBezTo>
                  <a:cubicBezTo>
                    <a:pt x="393" y="1215"/>
                    <a:pt x="429" y="1179"/>
                    <a:pt x="441" y="1132"/>
                  </a:cubicBezTo>
                  <a:cubicBezTo>
                    <a:pt x="452" y="1120"/>
                    <a:pt x="476" y="1096"/>
                    <a:pt x="476" y="1084"/>
                  </a:cubicBezTo>
                  <a:lnTo>
                    <a:pt x="476" y="1072"/>
                  </a:lnTo>
                  <a:lnTo>
                    <a:pt x="476" y="1036"/>
                  </a:lnTo>
                  <a:cubicBezTo>
                    <a:pt x="476" y="1013"/>
                    <a:pt x="452" y="1001"/>
                    <a:pt x="452" y="965"/>
                  </a:cubicBezTo>
                  <a:lnTo>
                    <a:pt x="452" y="953"/>
                  </a:lnTo>
                  <a:lnTo>
                    <a:pt x="452" y="846"/>
                  </a:lnTo>
                  <a:lnTo>
                    <a:pt x="452" y="524"/>
                  </a:lnTo>
                  <a:lnTo>
                    <a:pt x="452" y="405"/>
                  </a:lnTo>
                  <a:cubicBezTo>
                    <a:pt x="452" y="251"/>
                    <a:pt x="452" y="120"/>
                    <a:pt x="4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6" name="Google Shape;1296;p53"/>
            <p:cNvSpPr/>
            <p:nvPr/>
          </p:nvSpPr>
          <p:spPr>
            <a:xfrm>
              <a:off x="6813050" y="3178800"/>
              <a:ext cx="41100" cy="32950"/>
            </a:xfrm>
            <a:custGeom>
              <a:avLst/>
              <a:gdLst/>
              <a:ahLst/>
              <a:cxnLst/>
              <a:rect l="l" t="t" r="r" b="b"/>
              <a:pathLst>
                <a:path w="1644" h="1318" extrusionOk="0">
                  <a:moveTo>
                    <a:pt x="1643" y="0"/>
                  </a:moveTo>
                  <a:cubicBezTo>
                    <a:pt x="1608" y="48"/>
                    <a:pt x="1572" y="72"/>
                    <a:pt x="1524" y="107"/>
                  </a:cubicBezTo>
                  <a:cubicBezTo>
                    <a:pt x="1512" y="119"/>
                    <a:pt x="1488" y="131"/>
                    <a:pt x="1465" y="155"/>
                  </a:cubicBezTo>
                  <a:cubicBezTo>
                    <a:pt x="1441" y="179"/>
                    <a:pt x="1393" y="191"/>
                    <a:pt x="1369" y="226"/>
                  </a:cubicBezTo>
                  <a:cubicBezTo>
                    <a:pt x="1334" y="238"/>
                    <a:pt x="1310" y="274"/>
                    <a:pt x="1274" y="286"/>
                  </a:cubicBezTo>
                  <a:cubicBezTo>
                    <a:pt x="1250" y="298"/>
                    <a:pt x="1203" y="334"/>
                    <a:pt x="1155" y="357"/>
                  </a:cubicBezTo>
                  <a:cubicBezTo>
                    <a:pt x="1131" y="393"/>
                    <a:pt x="1096" y="405"/>
                    <a:pt x="1072" y="417"/>
                  </a:cubicBezTo>
                  <a:lnTo>
                    <a:pt x="1024" y="453"/>
                  </a:lnTo>
                  <a:cubicBezTo>
                    <a:pt x="988" y="465"/>
                    <a:pt x="976" y="477"/>
                    <a:pt x="953" y="488"/>
                  </a:cubicBezTo>
                  <a:lnTo>
                    <a:pt x="941" y="512"/>
                  </a:lnTo>
                  <a:cubicBezTo>
                    <a:pt x="917" y="536"/>
                    <a:pt x="893" y="548"/>
                    <a:pt x="857" y="572"/>
                  </a:cubicBezTo>
                  <a:lnTo>
                    <a:pt x="846" y="584"/>
                  </a:lnTo>
                  <a:cubicBezTo>
                    <a:pt x="786" y="607"/>
                    <a:pt x="738" y="655"/>
                    <a:pt x="679" y="703"/>
                  </a:cubicBezTo>
                  <a:cubicBezTo>
                    <a:pt x="655" y="715"/>
                    <a:pt x="619" y="738"/>
                    <a:pt x="595" y="762"/>
                  </a:cubicBezTo>
                  <a:cubicBezTo>
                    <a:pt x="524" y="798"/>
                    <a:pt x="465" y="846"/>
                    <a:pt x="381" y="905"/>
                  </a:cubicBezTo>
                  <a:cubicBezTo>
                    <a:pt x="322" y="953"/>
                    <a:pt x="250" y="1012"/>
                    <a:pt x="191" y="1060"/>
                  </a:cubicBezTo>
                  <a:cubicBezTo>
                    <a:pt x="131" y="1096"/>
                    <a:pt x="84" y="1131"/>
                    <a:pt x="48" y="1179"/>
                  </a:cubicBezTo>
                  <a:cubicBezTo>
                    <a:pt x="12" y="1191"/>
                    <a:pt x="0" y="1239"/>
                    <a:pt x="12" y="1286"/>
                  </a:cubicBezTo>
                  <a:cubicBezTo>
                    <a:pt x="20" y="1309"/>
                    <a:pt x="46" y="1317"/>
                    <a:pt x="74" y="1317"/>
                  </a:cubicBezTo>
                  <a:cubicBezTo>
                    <a:pt x="90" y="1317"/>
                    <a:pt x="106" y="1314"/>
                    <a:pt x="119" y="1310"/>
                  </a:cubicBezTo>
                  <a:cubicBezTo>
                    <a:pt x="131" y="1310"/>
                    <a:pt x="143" y="1298"/>
                    <a:pt x="119" y="1262"/>
                  </a:cubicBezTo>
                  <a:cubicBezTo>
                    <a:pt x="131" y="1262"/>
                    <a:pt x="143" y="1250"/>
                    <a:pt x="167" y="1239"/>
                  </a:cubicBezTo>
                  <a:cubicBezTo>
                    <a:pt x="191" y="1203"/>
                    <a:pt x="203" y="1191"/>
                    <a:pt x="238" y="1179"/>
                  </a:cubicBezTo>
                  <a:cubicBezTo>
                    <a:pt x="298" y="1131"/>
                    <a:pt x="369" y="1072"/>
                    <a:pt x="429" y="1024"/>
                  </a:cubicBezTo>
                  <a:cubicBezTo>
                    <a:pt x="500" y="988"/>
                    <a:pt x="560" y="941"/>
                    <a:pt x="643" y="881"/>
                  </a:cubicBezTo>
                  <a:cubicBezTo>
                    <a:pt x="679" y="846"/>
                    <a:pt x="715" y="834"/>
                    <a:pt x="738" y="810"/>
                  </a:cubicBezTo>
                  <a:cubicBezTo>
                    <a:pt x="738" y="786"/>
                    <a:pt x="762" y="786"/>
                    <a:pt x="774" y="774"/>
                  </a:cubicBezTo>
                  <a:lnTo>
                    <a:pt x="786" y="762"/>
                  </a:lnTo>
                  <a:cubicBezTo>
                    <a:pt x="822" y="727"/>
                    <a:pt x="846" y="703"/>
                    <a:pt x="881" y="691"/>
                  </a:cubicBezTo>
                  <a:lnTo>
                    <a:pt x="893" y="667"/>
                  </a:lnTo>
                  <a:cubicBezTo>
                    <a:pt x="905" y="655"/>
                    <a:pt x="917" y="655"/>
                    <a:pt x="941" y="643"/>
                  </a:cubicBezTo>
                  <a:cubicBezTo>
                    <a:pt x="965" y="631"/>
                    <a:pt x="976" y="607"/>
                    <a:pt x="1012" y="596"/>
                  </a:cubicBezTo>
                  <a:lnTo>
                    <a:pt x="1060" y="572"/>
                  </a:lnTo>
                  <a:lnTo>
                    <a:pt x="1096" y="536"/>
                  </a:lnTo>
                  <a:lnTo>
                    <a:pt x="1119" y="536"/>
                  </a:lnTo>
                  <a:cubicBezTo>
                    <a:pt x="1167" y="488"/>
                    <a:pt x="1238" y="453"/>
                    <a:pt x="1274" y="405"/>
                  </a:cubicBezTo>
                  <a:lnTo>
                    <a:pt x="1286" y="393"/>
                  </a:lnTo>
                  <a:cubicBezTo>
                    <a:pt x="1334" y="346"/>
                    <a:pt x="1393" y="298"/>
                    <a:pt x="1441" y="250"/>
                  </a:cubicBezTo>
                  <a:lnTo>
                    <a:pt x="1453" y="238"/>
                  </a:lnTo>
                  <a:cubicBezTo>
                    <a:pt x="1500" y="215"/>
                    <a:pt x="1524" y="179"/>
                    <a:pt x="1560" y="131"/>
                  </a:cubicBezTo>
                  <a:lnTo>
                    <a:pt x="16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7" name="Google Shape;1297;p53"/>
            <p:cNvSpPr/>
            <p:nvPr/>
          </p:nvSpPr>
          <p:spPr>
            <a:xfrm>
              <a:off x="6816900" y="3171650"/>
              <a:ext cx="32775" cy="32475"/>
            </a:xfrm>
            <a:custGeom>
              <a:avLst/>
              <a:gdLst/>
              <a:ahLst/>
              <a:cxnLst/>
              <a:rect l="l" t="t" r="r" b="b"/>
              <a:pathLst>
                <a:path w="1311" h="1299" extrusionOk="0">
                  <a:moveTo>
                    <a:pt x="1311" y="1"/>
                  </a:moveTo>
                  <a:lnTo>
                    <a:pt x="1275" y="60"/>
                  </a:lnTo>
                  <a:lnTo>
                    <a:pt x="1239" y="108"/>
                  </a:lnTo>
                  <a:lnTo>
                    <a:pt x="1215" y="155"/>
                  </a:lnTo>
                  <a:cubicBezTo>
                    <a:pt x="1180" y="191"/>
                    <a:pt x="1132" y="239"/>
                    <a:pt x="1108" y="286"/>
                  </a:cubicBezTo>
                  <a:lnTo>
                    <a:pt x="1096" y="310"/>
                  </a:lnTo>
                  <a:cubicBezTo>
                    <a:pt x="1073" y="334"/>
                    <a:pt x="1061" y="358"/>
                    <a:pt x="1049" y="370"/>
                  </a:cubicBezTo>
                  <a:cubicBezTo>
                    <a:pt x="1013" y="417"/>
                    <a:pt x="989" y="453"/>
                    <a:pt x="953" y="477"/>
                  </a:cubicBezTo>
                  <a:cubicBezTo>
                    <a:pt x="882" y="548"/>
                    <a:pt x="799" y="643"/>
                    <a:pt x="692" y="727"/>
                  </a:cubicBezTo>
                  <a:lnTo>
                    <a:pt x="656" y="763"/>
                  </a:lnTo>
                  <a:cubicBezTo>
                    <a:pt x="596" y="822"/>
                    <a:pt x="537" y="870"/>
                    <a:pt x="465" y="905"/>
                  </a:cubicBezTo>
                  <a:cubicBezTo>
                    <a:pt x="418" y="941"/>
                    <a:pt x="394" y="953"/>
                    <a:pt x="358" y="989"/>
                  </a:cubicBezTo>
                  <a:cubicBezTo>
                    <a:pt x="322" y="1024"/>
                    <a:pt x="275" y="1060"/>
                    <a:pt x="227" y="1084"/>
                  </a:cubicBezTo>
                  <a:cubicBezTo>
                    <a:pt x="215" y="1108"/>
                    <a:pt x="203" y="1108"/>
                    <a:pt x="180" y="1120"/>
                  </a:cubicBezTo>
                  <a:cubicBezTo>
                    <a:pt x="168" y="1132"/>
                    <a:pt x="156" y="1132"/>
                    <a:pt x="144" y="1155"/>
                  </a:cubicBezTo>
                  <a:cubicBezTo>
                    <a:pt x="120" y="1155"/>
                    <a:pt x="120" y="1155"/>
                    <a:pt x="108" y="1167"/>
                  </a:cubicBezTo>
                  <a:lnTo>
                    <a:pt x="60" y="1215"/>
                  </a:lnTo>
                  <a:lnTo>
                    <a:pt x="25" y="1251"/>
                  </a:lnTo>
                  <a:cubicBezTo>
                    <a:pt x="1" y="1263"/>
                    <a:pt x="1" y="1286"/>
                    <a:pt x="25" y="1298"/>
                  </a:cubicBezTo>
                  <a:lnTo>
                    <a:pt x="60" y="1298"/>
                  </a:lnTo>
                  <a:cubicBezTo>
                    <a:pt x="96" y="1286"/>
                    <a:pt x="108" y="1274"/>
                    <a:pt x="120" y="1251"/>
                  </a:cubicBezTo>
                  <a:cubicBezTo>
                    <a:pt x="144" y="1239"/>
                    <a:pt x="168" y="1227"/>
                    <a:pt x="191" y="1215"/>
                  </a:cubicBezTo>
                  <a:cubicBezTo>
                    <a:pt x="215" y="1179"/>
                    <a:pt x="263" y="1167"/>
                    <a:pt x="287" y="1132"/>
                  </a:cubicBezTo>
                  <a:cubicBezTo>
                    <a:pt x="334" y="1108"/>
                    <a:pt x="394" y="1060"/>
                    <a:pt x="441" y="1024"/>
                  </a:cubicBezTo>
                  <a:cubicBezTo>
                    <a:pt x="465" y="1001"/>
                    <a:pt x="513" y="989"/>
                    <a:pt x="549" y="953"/>
                  </a:cubicBezTo>
                  <a:cubicBezTo>
                    <a:pt x="584" y="929"/>
                    <a:pt x="644" y="893"/>
                    <a:pt x="692" y="870"/>
                  </a:cubicBezTo>
                  <a:lnTo>
                    <a:pt x="703" y="870"/>
                  </a:lnTo>
                  <a:cubicBezTo>
                    <a:pt x="715" y="846"/>
                    <a:pt x="739" y="846"/>
                    <a:pt x="751" y="834"/>
                  </a:cubicBezTo>
                  <a:cubicBezTo>
                    <a:pt x="834" y="751"/>
                    <a:pt x="930" y="667"/>
                    <a:pt x="989" y="596"/>
                  </a:cubicBezTo>
                  <a:cubicBezTo>
                    <a:pt x="1037" y="536"/>
                    <a:pt x="1061" y="489"/>
                    <a:pt x="1096" y="453"/>
                  </a:cubicBezTo>
                  <a:cubicBezTo>
                    <a:pt x="1132" y="393"/>
                    <a:pt x="1168" y="310"/>
                    <a:pt x="1215" y="239"/>
                  </a:cubicBezTo>
                  <a:cubicBezTo>
                    <a:pt x="1239" y="167"/>
                    <a:pt x="1287" y="96"/>
                    <a:pt x="13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8" name="Google Shape;1298;p53"/>
            <p:cNvSpPr/>
            <p:nvPr/>
          </p:nvSpPr>
          <p:spPr>
            <a:xfrm>
              <a:off x="6785050" y="3189500"/>
              <a:ext cx="74150" cy="180400"/>
            </a:xfrm>
            <a:custGeom>
              <a:avLst/>
              <a:gdLst/>
              <a:ahLst/>
              <a:cxnLst/>
              <a:rect l="l" t="t" r="r" b="b"/>
              <a:pathLst>
                <a:path w="2966" h="7216" extrusionOk="0">
                  <a:moveTo>
                    <a:pt x="251" y="1"/>
                  </a:moveTo>
                  <a:cubicBezTo>
                    <a:pt x="180" y="1"/>
                    <a:pt x="96" y="49"/>
                    <a:pt x="61" y="120"/>
                  </a:cubicBezTo>
                  <a:cubicBezTo>
                    <a:pt x="1" y="215"/>
                    <a:pt x="13" y="299"/>
                    <a:pt x="61" y="394"/>
                  </a:cubicBezTo>
                  <a:cubicBezTo>
                    <a:pt x="72" y="418"/>
                    <a:pt x="96" y="430"/>
                    <a:pt x="108" y="465"/>
                  </a:cubicBezTo>
                  <a:lnTo>
                    <a:pt x="108" y="477"/>
                  </a:lnTo>
                  <a:lnTo>
                    <a:pt x="108" y="489"/>
                  </a:lnTo>
                  <a:cubicBezTo>
                    <a:pt x="132" y="572"/>
                    <a:pt x="168" y="644"/>
                    <a:pt x="215" y="715"/>
                  </a:cubicBezTo>
                  <a:cubicBezTo>
                    <a:pt x="251" y="787"/>
                    <a:pt x="299" y="882"/>
                    <a:pt x="346" y="965"/>
                  </a:cubicBezTo>
                  <a:lnTo>
                    <a:pt x="525" y="1370"/>
                  </a:lnTo>
                  <a:cubicBezTo>
                    <a:pt x="596" y="1501"/>
                    <a:pt x="656" y="1632"/>
                    <a:pt x="715" y="1763"/>
                  </a:cubicBezTo>
                  <a:cubicBezTo>
                    <a:pt x="715" y="1775"/>
                    <a:pt x="727" y="1787"/>
                    <a:pt x="727" y="1799"/>
                  </a:cubicBezTo>
                  <a:cubicBezTo>
                    <a:pt x="751" y="1894"/>
                    <a:pt x="763" y="2001"/>
                    <a:pt x="775" y="2084"/>
                  </a:cubicBezTo>
                  <a:cubicBezTo>
                    <a:pt x="811" y="2323"/>
                    <a:pt x="834" y="2549"/>
                    <a:pt x="882" y="2775"/>
                  </a:cubicBezTo>
                  <a:cubicBezTo>
                    <a:pt x="930" y="2989"/>
                    <a:pt x="965" y="3239"/>
                    <a:pt x="1025" y="3454"/>
                  </a:cubicBezTo>
                  <a:lnTo>
                    <a:pt x="1120" y="3775"/>
                  </a:lnTo>
                  <a:cubicBezTo>
                    <a:pt x="1132" y="3894"/>
                    <a:pt x="1168" y="3989"/>
                    <a:pt x="1192" y="4097"/>
                  </a:cubicBezTo>
                  <a:cubicBezTo>
                    <a:pt x="1251" y="4323"/>
                    <a:pt x="1311" y="4549"/>
                    <a:pt x="1382" y="4763"/>
                  </a:cubicBezTo>
                  <a:cubicBezTo>
                    <a:pt x="1501" y="5144"/>
                    <a:pt x="1596" y="5513"/>
                    <a:pt x="1680" y="5883"/>
                  </a:cubicBezTo>
                  <a:cubicBezTo>
                    <a:pt x="1727" y="6073"/>
                    <a:pt x="1787" y="6275"/>
                    <a:pt x="1858" y="6454"/>
                  </a:cubicBezTo>
                  <a:cubicBezTo>
                    <a:pt x="1906" y="6549"/>
                    <a:pt x="1954" y="6645"/>
                    <a:pt x="2001" y="6752"/>
                  </a:cubicBezTo>
                  <a:cubicBezTo>
                    <a:pt x="2037" y="6835"/>
                    <a:pt x="2085" y="6895"/>
                    <a:pt x="2132" y="6966"/>
                  </a:cubicBezTo>
                  <a:lnTo>
                    <a:pt x="2132" y="6990"/>
                  </a:lnTo>
                  <a:cubicBezTo>
                    <a:pt x="2192" y="7119"/>
                    <a:pt x="2335" y="7216"/>
                    <a:pt x="2485" y="7216"/>
                  </a:cubicBezTo>
                  <a:cubicBezTo>
                    <a:pt x="2514" y="7216"/>
                    <a:pt x="2544" y="7212"/>
                    <a:pt x="2573" y="7204"/>
                  </a:cubicBezTo>
                  <a:cubicBezTo>
                    <a:pt x="2632" y="7192"/>
                    <a:pt x="2680" y="7180"/>
                    <a:pt x="2775" y="7145"/>
                  </a:cubicBezTo>
                  <a:cubicBezTo>
                    <a:pt x="2894" y="7061"/>
                    <a:pt x="2966" y="6895"/>
                    <a:pt x="2918" y="6752"/>
                  </a:cubicBezTo>
                  <a:cubicBezTo>
                    <a:pt x="2906" y="6704"/>
                    <a:pt x="2894" y="6668"/>
                    <a:pt x="2870" y="6645"/>
                  </a:cubicBezTo>
                  <a:cubicBezTo>
                    <a:pt x="2858" y="6585"/>
                    <a:pt x="2835" y="6514"/>
                    <a:pt x="2799" y="6454"/>
                  </a:cubicBezTo>
                  <a:cubicBezTo>
                    <a:pt x="2775" y="6383"/>
                    <a:pt x="2728" y="6335"/>
                    <a:pt x="2692" y="6275"/>
                  </a:cubicBezTo>
                  <a:cubicBezTo>
                    <a:pt x="2620" y="6133"/>
                    <a:pt x="2537" y="6014"/>
                    <a:pt x="2454" y="5883"/>
                  </a:cubicBezTo>
                  <a:cubicBezTo>
                    <a:pt x="2382" y="5764"/>
                    <a:pt x="2299" y="5633"/>
                    <a:pt x="2239" y="5513"/>
                  </a:cubicBezTo>
                  <a:cubicBezTo>
                    <a:pt x="2156" y="5383"/>
                    <a:pt x="2096" y="5252"/>
                    <a:pt x="2037" y="5121"/>
                  </a:cubicBezTo>
                  <a:cubicBezTo>
                    <a:pt x="1906" y="4859"/>
                    <a:pt x="1799" y="4585"/>
                    <a:pt x="1715" y="4299"/>
                  </a:cubicBezTo>
                  <a:cubicBezTo>
                    <a:pt x="1704" y="4228"/>
                    <a:pt x="1668" y="4168"/>
                    <a:pt x="1656" y="4097"/>
                  </a:cubicBezTo>
                  <a:cubicBezTo>
                    <a:pt x="1620" y="3989"/>
                    <a:pt x="1596" y="3870"/>
                    <a:pt x="1561" y="3763"/>
                  </a:cubicBezTo>
                  <a:cubicBezTo>
                    <a:pt x="1537" y="3644"/>
                    <a:pt x="1489" y="3549"/>
                    <a:pt x="1465" y="3430"/>
                  </a:cubicBezTo>
                  <a:cubicBezTo>
                    <a:pt x="1406" y="3204"/>
                    <a:pt x="1346" y="2966"/>
                    <a:pt x="1287" y="2739"/>
                  </a:cubicBezTo>
                  <a:cubicBezTo>
                    <a:pt x="1227" y="2501"/>
                    <a:pt x="1168" y="2263"/>
                    <a:pt x="1084" y="2025"/>
                  </a:cubicBezTo>
                  <a:cubicBezTo>
                    <a:pt x="1061" y="1965"/>
                    <a:pt x="1049" y="1894"/>
                    <a:pt x="1013" y="1823"/>
                  </a:cubicBezTo>
                  <a:cubicBezTo>
                    <a:pt x="989" y="1608"/>
                    <a:pt x="906" y="1406"/>
                    <a:pt x="870" y="1192"/>
                  </a:cubicBezTo>
                  <a:cubicBezTo>
                    <a:pt x="834" y="1072"/>
                    <a:pt x="823" y="965"/>
                    <a:pt x="787" y="870"/>
                  </a:cubicBezTo>
                  <a:cubicBezTo>
                    <a:pt x="763" y="763"/>
                    <a:pt x="727" y="656"/>
                    <a:pt x="692" y="549"/>
                  </a:cubicBezTo>
                  <a:cubicBezTo>
                    <a:pt x="656" y="477"/>
                    <a:pt x="644" y="418"/>
                    <a:pt x="608" y="358"/>
                  </a:cubicBezTo>
                  <a:cubicBezTo>
                    <a:pt x="584" y="287"/>
                    <a:pt x="549" y="215"/>
                    <a:pt x="513" y="132"/>
                  </a:cubicBezTo>
                  <a:cubicBezTo>
                    <a:pt x="453" y="49"/>
                    <a:pt x="358" y="1"/>
                    <a:pt x="2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99" name="Google Shape;1299;p53"/>
            <p:cNvSpPr/>
            <p:nvPr/>
          </p:nvSpPr>
          <p:spPr>
            <a:xfrm>
              <a:off x="6659750" y="2811475"/>
              <a:ext cx="73550" cy="220000"/>
            </a:xfrm>
            <a:custGeom>
              <a:avLst/>
              <a:gdLst/>
              <a:ahLst/>
              <a:cxnLst/>
              <a:rect l="l" t="t" r="r" b="b"/>
              <a:pathLst>
                <a:path w="2942" h="8800" extrusionOk="0">
                  <a:moveTo>
                    <a:pt x="72" y="1"/>
                  </a:moveTo>
                  <a:cubicBezTo>
                    <a:pt x="48" y="1"/>
                    <a:pt x="0" y="37"/>
                    <a:pt x="0" y="61"/>
                  </a:cubicBezTo>
                  <a:lnTo>
                    <a:pt x="0" y="120"/>
                  </a:lnTo>
                  <a:cubicBezTo>
                    <a:pt x="0" y="120"/>
                    <a:pt x="0" y="132"/>
                    <a:pt x="12" y="156"/>
                  </a:cubicBezTo>
                  <a:cubicBezTo>
                    <a:pt x="12" y="168"/>
                    <a:pt x="24" y="168"/>
                    <a:pt x="24" y="180"/>
                  </a:cubicBezTo>
                  <a:cubicBezTo>
                    <a:pt x="48" y="180"/>
                    <a:pt x="48" y="191"/>
                    <a:pt x="60" y="215"/>
                  </a:cubicBezTo>
                  <a:cubicBezTo>
                    <a:pt x="84" y="251"/>
                    <a:pt x="120" y="287"/>
                    <a:pt x="143" y="334"/>
                  </a:cubicBezTo>
                  <a:cubicBezTo>
                    <a:pt x="191" y="394"/>
                    <a:pt x="227" y="430"/>
                    <a:pt x="262" y="489"/>
                  </a:cubicBezTo>
                  <a:cubicBezTo>
                    <a:pt x="310" y="537"/>
                    <a:pt x="358" y="596"/>
                    <a:pt x="405" y="656"/>
                  </a:cubicBezTo>
                  <a:cubicBezTo>
                    <a:pt x="441" y="715"/>
                    <a:pt x="501" y="775"/>
                    <a:pt x="548" y="834"/>
                  </a:cubicBezTo>
                  <a:cubicBezTo>
                    <a:pt x="548" y="846"/>
                    <a:pt x="560" y="846"/>
                    <a:pt x="560" y="870"/>
                  </a:cubicBezTo>
                  <a:lnTo>
                    <a:pt x="584" y="882"/>
                  </a:lnTo>
                  <a:lnTo>
                    <a:pt x="584" y="870"/>
                  </a:lnTo>
                  <a:cubicBezTo>
                    <a:pt x="584" y="882"/>
                    <a:pt x="596" y="882"/>
                    <a:pt x="596" y="894"/>
                  </a:cubicBezTo>
                  <a:cubicBezTo>
                    <a:pt x="596" y="918"/>
                    <a:pt x="608" y="918"/>
                    <a:pt x="608" y="930"/>
                  </a:cubicBezTo>
                  <a:lnTo>
                    <a:pt x="608" y="918"/>
                  </a:lnTo>
                  <a:lnTo>
                    <a:pt x="620" y="930"/>
                  </a:lnTo>
                  <a:lnTo>
                    <a:pt x="620" y="942"/>
                  </a:lnTo>
                  <a:lnTo>
                    <a:pt x="643" y="953"/>
                  </a:lnTo>
                  <a:lnTo>
                    <a:pt x="667" y="989"/>
                  </a:lnTo>
                  <a:lnTo>
                    <a:pt x="667" y="977"/>
                  </a:lnTo>
                  <a:lnTo>
                    <a:pt x="679" y="989"/>
                  </a:lnTo>
                  <a:lnTo>
                    <a:pt x="679" y="1001"/>
                  </a:lnTo>
                  <a:lnTo>
                    <a:pt x="703" y="1013"/>
                  </a:lnTo>
                  <a:lnTo>
                    <a:pt x="715" y="1037"/>
                  </a:lnTo>
                  <a:cubicBezTo>
                    <a:pt x="727" y="1037"/>
                    <a:pt x="727" y="1049"/>
                    <a:pt x="739" y="1061"/>
                  </a:cubicBezTo>
                  <a:lnTo>
                    <a:pt x="739" y="1049"/>
                  </a:lnTo>
                  <a:lnTo>
                    <a:pt x="762" y="1061"/>
                  </a:lnTo>
                  <a:cubicBezTo>
                    <a:pt x="774" y="1096"/>
                    <a:pt x="798" y="1108"/>
                    <a:pt x="822" y="1132"/>
                  </a:cubicBezTo>
                  <a:cubicBezTo>
                    <a:pt x="858" y="1180"/>
                    <a:pt x="893" y="1227"/>
                    <a:pt x="917" y="1275"/>
                  </a:cubicBezTo>
                  <a:cubicBezTo>
                    <a:pt x="941" y="1299"/>
                    <a:pt x="965" y="1311"/>
                    <a:pt x="977" y="1346"/>
                  </a:cubicBezTo>
                  <a:cubicBezTo>
                    <a:pt x="1012" y="1370"/>
                    <a:pt x="1024" y="1394"/>
                    <a:pt x="1036" y="1418"/>
                  </a:cubicBezTo>
                  <a:lnTo>
                    <a:pt x="1132" y="1549"/>
                  </a:lnTo>
                  <a:cubicBezTo>
                    <a:pt x="1132" y="1573"/>
                    <a:pt x="1143" y="1585"/>
                    <a:pt x="1155" y="1596"/>
                  </a:cubicBezTo>
                  <a:cubicBezTo>
                    <a:pt x="1203" y="1668"/>
                    <a:pt x="1251" y="1727"/>
                    <a:pt x="1298" y="1811"/>
                  </a:cubicBezTo>
                  <a:cubicBezTo>
                    <a:pt x="1298" y="1811"/>
                    <a:pt x="1310" y="1823"/>
                    <a:pt x="1310" y="1835"/>
                  </a:cubicBezTo>
                  <a:cubicBezTo>
                    <a:pt x="1334" y="1894"/>
                    <a:pt x="1370" y="1942"/>
                    <a:pt x="1393" y="2001"/>
                  </a:cubicBezTo>
                  <a:cubicBezTo>
                    <a:pt x="1393" y="2013"/>
                    <a:pt x="1417" y="2013"/>
                    <a:pt x="1417" y="2025"/>
                  </a:cubicBezTo>
                  <a:lnTo>
                    <a:pt x="1453" y="2120"/>
                  </a:lnTo>
                  <a:cubicBezTo>
                    <a:pt x="1489" y="2168"/>
                    <a:pt x="1501" y="2192"/>
                    <a:pt x="1513" y="2239"/>
                  </a:cubicBezTo>
                  <a:cubicBezTo>
                    <a:pt x="1548" y="2299"/>
                    <a:pt x="1560" y="2347"/>
                    <a:pt x="1596" y="2406"/>
                  </a:cubicBezTo>
                  <a:cubicBezTo>
                    <a:pt x="1679" y="2561"/>
                    <a:pt x="1751" y="2739"/>
                    <a:pt x="1834" y="2906"/>
                  </a:cubicBezTo>
                  <a:cubicBezTo>
                    <a:pt x="1858" y="2966"/>
                    <a:pt x="1894" y="3037"/>
                    <a:pt x="1917" y="3097"/>
                  </a:cubicBezTo>
                  <a:cubicBezTo>
                    <a:pt x="1989" y="3263"/>
                    <a:pt x="2048" y="3430"/>
                    <a:pt x="2132" y="3597"/>
                  </a:cubicBezTo>
                  <a:cubicBezTo>
                    <a:pt x="2144" y="3632"/>
                    <a:pt x="2155" y="3668"/>
                    <a:pt x="2167" y="3716"/>
                  </a:cubicBezTo>
                  <a:cubicBezTo>
                    <a:pt x="2203" y="3751"/>
                    <a:pt x="2215" y="3811"/>
                    <a:pt x="2227" y="3859"/>
                  </a:cubicBezTo>
                  <a:cubicBezTo>
                    <a:pt x="2263" y="3930"/>
                    <a:pt x="2275" y="4013"/>
                    <a:pt x="2310" y="4085"/>
                  </a:cubicBezTo>
                  <a:cubicBezTo>
                    <a:pt x="2334" y="4168"/>
                    <a:pt x="2346" y="4263"/>
                    <a:pt x="2382" y="4347"/>
                  </a:cubicBezTo>
                  <a:cubicBezTo>
                    <a:pt x="2382" y="4394"/>
                    <a:pt x="2394" y="4442"/>
                    <a:pt x="2406" y="4490"/>
                  </a:cubicBezTo>
                  <a:lnTo>
                    <a:pt x="2453" y="4668"/>
                  </a:lnTo>
                  <a:cubicBezTo>
                    <a:pt x="2489" y="4752"/>
                    <a:pt x="2501" y="4823"/>
                    <a:pt x="2513" y="4918"/>
                  </a:cubicBezTo>
                  <a:cubicBezTo>
                    <a:pt x="2525" y="5002"/>
                    <a:pt x="2548" y="5109"/>
                    <a:pt x="2560" y="5204"/>
                  </a:cubicBezTo>
                  <a:cubicBezTo>
                    <a:pt x="2572" y="5275"/>
                    <a:pt x="2584" y="5335"/>
                    <a:pt x="2584" y="5395"/>
                  </a:cubicBezTo>
                  <a:cubicBezTo>
                    <a:pt x="2584" y="5454"/>
                    <a:pt x="2608" y="5525"/>
                    <a:pt x="2608" y="5585"/>
                  </a:cubicBezTo>
                  <a:lnTo>
                    <a:pt x="2608" y="5680"/>
                  </a:lnTo>
                  <a:lnTo>
                    <a:pt x="2608" y="5978"/>
                  </a:lnTo>
                  <a:cubicBezTo>
                    <a:pt x="2608" y="6061"/>
                    <a:pt x="2608" y="6168"/>
                    <a:pt x="2620" y="6252"/>
                  </a:cubicBezTo>
                  <a:cubicBezTo>
                    <a:pt x="2620" y="6347"/>
                    <a:pt x="2632" y="6430"/>
                    <a:pt x="2644" y="6526"/>
                  </a:cubicBezTo>
                  <a:lnTo>
                    <a:pt x="2691" y="6835"/>
                  </a:lnTo>
                  <a:lnTo>
                    <a:pt x="2691" y="6847"/>
                  </a:lnTo>
                  <a:cubicBezTo>
                    <a:pt x="2703" y="6895"/>
                    <a:pt x="2703" y="6954"/>
                    <a:pt x="2727" y="7002"/>
                  </a:cubicBezTo>
                  <a:cubicBezTo>
                    <a:pt x="2739" y="7073"/>
                    <a:pt x="2751" y="7169"/>
                    <a:pt x="2763" y="7240"/>
                  </a:cubicBezTo>
                  <a:cubicBezTo>
                    <a:pt x="2787" y="7300"/>
                    <a:pt x="2787" y="7359"/>
                    <a:pt x="2798" y="7419"/>
                  </a:cubicBezTo>
                  <a:cubicBezTo>
                    <a:pt x="2810" y="7490"/>
                    <a:pt x="2810" y="7550"/>
                    <a:pt x="2822" y="7621"/>
                  </a:cubicBezTo>
                  <a:cubicBezTo>
                    <a:pt x="2858" y="7800"/>
                    <a:pt x="2882" y="8002"/>
                    <a:pt x="2906" y="8192"/>
                  </a:cubicBezTo>
                  <a:cubicBezTo>
                    <a:pt x="2917" y="8395"/>
                    <a:pt x="2929" y="8597"/>
                    <a:pt x="2941" y="8800"/>
                  </a:cubicBezTo>
                  <a:lnTo>
                    <a:pt x="2941" y="8645"/>
                  </a:lnTo>
                  <a:lnTo>
                    <a:pt x="2941" y="8562"/>
                  </a:lnTo>
                  <a:lnTo>
                    <a:pt x="2941" y="8550"/>
                  </a:lnTo>
                  <a:lnTo>
                    <a:pt x="2941" y="8443"/>
                  </a:lnTo>
                  <a:lnTo>
                    <a:pt x="2941" y="8431"/>
                  </a:lnTo>
                  <a:lnTo>
                    <a:pt x="2941" y="8383"/>
                  </a:lnTo>
                  <a:cubicBezTo>
                    <a:pt x="2941" y="8276"/>
                    <a:pt x="2929" y="8192"/>
                    <a:pt x="2929" y="8085"/>
                  </a:cubicBezTo>
                  <a:cubicBezTo>
                    <a:pt x="2929" y="7978"/>
                    <a:pt x="2929" y="7895"/>
                    <a:pt x="2917" y="7788"/>
                  </a:cubicBezTo>
                  <a:cubicBezTo>
                    <a:pt x="2906" y="7597"/>
                    <a:pt x="2882" y="7419"/>
                    <a:pt x="2858" y="7216"/>
                  </a:cubicBezTo>
                  <a:cubicBezTo>
                    <a:pt x="2846" y="7026"/>
                    <a:pt x="2810" y="6835"/>
                    <a:pt x="2787" y="6645"/>
                  </a:cubicBezTo>
                  <a:cubicBezTo>
                    <a:pt x="2763" y="6549"/>
                    <a:pt x="2763" y="6466"/>
                    <a:pt x="2751" y="6371"/>
                  </a:cubicBezTo>
                  <a:cubicBezTo>
                    <a:pt x="2751" y="6287"/>
                    <a:pt x="2739" y="6180"/>
                    <a:pt x="2739" y="6085"/>
                  </a:cubicBezTo>
                  <a:lnTo>
                    <a:pt x="2739" y="5871"/>
                  </a:lnTo>
                  <a:lnTo>
                    <a:pt x="2739" y="5656"/>
                  </a:lnTo>
                  <a:cubicBezTo>
                    <a:pt x="2739" y="5585"/>
                    <a:pt x="2727" y="5514"/>
                    <a:pt x="2727" y="5430"/>
                  </a:cubicBezTo>
                  <a:cubicBezTo>
                    <a:pt x="2703" y="5359"/>
                    <a:pt x="2703" y="5287"/>
                    <a:pt x="2691" y="5216"/>
                  </a:cubicBezTo>
                  <a:lnTo>
                    <a:pt x="2644" y="4942"/>
                  </a:lnTo>
                  <a:cubicBezTo>
                    <a:pt x="2620" y="4859"/>
                    <a:pt x="2608" y="4763"/>
                    <a:pt x="2584" y="4680"/>
                  </a:cubicBezTo>
                  <a:cubicBezTo>
                    <a:pt x="2572" y="4585"/>
                    <a:pt x="2560" y="4478"/>
                    <a:pt x="2525" y="4394"/>
                  </a:cubicBezTo>
                  <a:cubicBezTo>
                    <a:pt x="2525" y="4347"/>
                    <a:pt x="2513" y="4299"/>
                    <a:pt x="2501" y="4263"/>
                  </a:cubicBezTo>
                  <a:lnTo>
                    <a:pt x="2453" y="4085"/>
                  </a:lnTo>
                  <a:cubicBezTo>
                    <a:pt x="2441" y="4049"/>
                    <a:pt x="2429" y="4001"/>
                    <a:pt x="2406" y="3966"/>
                  </a:cubicBezTo>
                  <a:cubicBezTo>
                    <a:pt x="2394" y="3918"/>
                    <a:pt x="2382" y="3882"/>
                    <a:pt x="2370" y="3847"/>
                  </a:cubicBezTo>
                  <a:cubicBezTo>
                    <a:pt x="2346" y="3787"/>
                    <a:pt x="2322" y="3740"/>
                    <a:pt x="2310" y="3680"/>
                  </a:cubicBezTo>
                  <a:lnTo>
                    <a:pt x="2263" y="3549"/>
                  </a:lnTo>
                  <a:cubicBezTo>
                    <a:pt x="2191" y="3382"/>
                    <a:pt x="2132" y="3204"/>
                    <a:pt x="2048" y="3037"/>
                  </a:cubicBezTo>
                  <a:cubicBezTo>
                    <a:pt x="1977" y="2847"/>
                    <a:pt x="1894" y="2668"/>
                    <a:pt x="1810" y="2477"/>
                  </a:cubicBezTo>
                  <a:cubicBezTo>
                    <a:pt x="1774" y="2382"/>
                    <a:pt x="1739" y="2299"/>
                    <a:pt x="1691" y="2204"/>
                  </a:cubicBezTo>
                  <a:cubicBezTo>
                    <a:pt x="1655" y="2120"/>
                    <a:pt x="1620" y="2037"/>
                    <a:pt x="1572" y="1954"/>
                  </a:cubicBezTo>
                  <a:cubicBezTo>
                    <a:pt x="1548" y="1906"/>
                    <a:pt x="1536" y="1858"/>
                    <a:pt x="1501" y="1823"/>
                  </a:cubicBezTo>
                  <a:cubicBezTo>
                    <a:pt x="1477" y="1787"/>
                    <a:pt x="1453" y="1763"/>
                    <a:pt x="1441" y="1727"/>
                  </a:cubicBezTo>
                  <a:cubicBezTo>
                    <a:pt x="1393" y="1656"/>
                    <a:pt x="1358" y="1561"/>
                    <a:pt x="1298" y="1489"/>
                  </a:cubicBezTo>
                  <a:cubicBezTo>
                    <a:pt x="1251" y="1430"/>
                    <a:pt x="1215" y="1382"/>
                    <a:pt x="1179" y="1323"/>
                  </a:cubicBezTo>
                  <a:cubicBezTo>
                    <a:pt x="1155" y="1299"/>
                    <a:pt x="1143" y="1287"/>
                    <a:pt x="1132" y="1251"/>
                  </a:cubicBezTo>
                  <a:cubicBezTo>
                    <a:pt x="1084" y="1204"/>
                    <a:pt x="1060" y="1144"/>
                    <a:pt x="1012" y="1108"/>
                  </a:cubicBezTo>
                  <a:cubicBezTo>
                    <a:pt x="977" y="1061"/>
                    <a:pt x="965" y="1025"/>
                    <a:pt x="941" y="1001"/>
                  </a:cubicBezTo>
                  <a:lnTo>
                    <a:pt x="715" y="727"/>
                  </a:lnTo>
                  <a:cubicBezTo>
                    <a:pt x="679" y="703"/>
                    <a:pt x="655" y="656"/>
                    <a:pt x="620" y="632"/>
                  </a:cubicBezTo>
                  <a:cubicBezTo>
                    <a:pt x="596" y="596"/>
                    <a:pt x="548" y="549"/>
                    <a:pt x="524" y="513"/>
                  </a:cubicBezTo>
                  <a:lnTo>
                    <a:pt x="524" y="525"/>
                  </a:lnTo>
                  <a:lnTo>
                    <a:pt x="501" y="513"/>
                  </a:lnTo>
                  <a:lnTo>
                    <a:pt x="501" y="525"/>
                  </a:lnTo>
                  <a:cubicBezTo>
                    <a:pt x="465" y="477"/>
                    <a:pt x="429" y="430"/>
                    <a:pt x="405" y="394"/>
                  </a:cubicBezTo>
                  <a:cubicBezTo>
                    <a:pt x="370" y="358"/>
                    <a:pt x="346" y="334"/>
                    <a:pt x="322" y="299"/>
                  </a:cubicBezTo>
                  <a:cubicBezTo>
                    <a:pt x="286" y="239"/>
                    <a:pt x="250" y="191"/>
                    <a:pt x="203" y="132"/>
                  </a:cubicBezTo>
                  <a:cubicBezTo>
                    <a:pt x="203" y="120"/>
                    <a:pt x="191" y="108"/>
                    <a:pt x="179" y="96"/>
                  </a:cubicBezTo>
                  <a:cubicBezTo>
                    <a:pt x="179" y="72"/>
                    <a:pt x="167" y="72"/>
                    <a:pt x="167" y="61"/>
                  </a:cubicBezTo>
                  <a:lnTo>
                    <a:pt x="131" y="37"/>
                  </a:lnTo>
                  <a:cubicBezTo>
                    <a:pt x="120" y="37"/>
                    <a:pt x="120" y="13"/>
                    <a:pt x="108" y="13"/>
                  </a:cubicBezTo>
                  <a:cubicBezTo>
                    <a:pt x="84" y="1"/>
                    <a:pt x="84" y="1"/>
                    <a:pt x="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0" name="Google Shape;1300;p53"/>
            <p:cNvSpPr/>
            <p:nvPr/>
          </p:nvSpPr>
          <p:spPr>
            <a:xfrm>
              <a:off x="6693075" y="2838575"/>
              <a:ext cx="34850" cy="87225"/>
            </a:xfrm>
            <a:custGeom>
              <a:avLst/>
              <a:gdLst/>
              <a:ahLst/>
              <a:cxnLst/>
              <a:rect l="l" t="t" r="r" b="b"/>
              <a:pathLst>
                <a:path w="1394" h="3489" extrusionOk="0">
                  <a:moveTo>
                    <a:pt x="25" y="0"/>
                  </a:moveTo>
                  <a:cubicBezTo>
                    <a:pt x="1" y="0"/>
                    <a:pt x="1" y="24"/>
                    <a:pt x="1" y="36"/>
                  </a:cubicBezTo>
                  <a:lnTo>
                    <a:pt x="1" y="48"/>
                  </a:lnTo>
                  <a:lnTo>
                    <a:pt x="25" y="60"/>
                  </a:lnTo>
                  <a:lnTo>
                    <a:pt x="37" y="84"/>
                  </a:lnTo>
                  <a:lnTo>
                    <a:pt x="49" y="96"/>
                  </a:lnTo>
                  <a:lnTo>
                    <a:pt x="84" y="120"/>
                  </a:lnTo>
                  <a:cubicBezTo>
                    <a:pt x="108" y="155"/>
                    <a:pt x="132" y="167"/>
                    <a:pt x="168" y="203"/>
                  </a:cubicBezTo>
                  <a:cubicBezTo>
                    <a:pt x="191" y="227"/>
                    <a:pt x="227" y="239"/>
                    <a:pt x="251" y="274"/>
                  </a:cubicBezTo>
                  <a:cubicBezTo>
                    <a:pt x="275" y="274"/>
                    <a:pt x="287" y="286"/>
                    <a:pt x="299" y="310"/>
                  </a:cubicBezTo>
                  <a:cubicBezTo>
                    <a:pt x="334" y="322"/>
                    <a:pt x="346" y="334"/>
                    <a:pt x="358" y="346"/>
                  </a:cubicBezTo>
                  <a:cubicBezTo>
                    <a:pt x="382" y="358"/>
                    <a:pt x="382" y="381"/>
                    <a:pt x="394" y="393"/>
                  </a:cubicBezTo>
                  <a:cubicBezTo>
                    <a:pt x="418" y="441"/>
                    <a:pt x="430" y="501"/>
                    <a:pt x="465" y="536"/>
                  </a:cubicBezTo>
                  <a:lnTo>
                    <a:pt x="513" y="631"/>
                  </a:lnTo>
                  <a:cubicBezTo>
                    <a:pt x="537" y="691"/>
                    <a:pt x="584" y="762"/>
                    <a:pt x="608" y="834"/>
                  </a:cubicBezTo>
                  <a:cubicBezTo>
                    <a:pt x="644" y="882"/>
                    <a:pt x="656" y="929"/>
                    <a:pt x="692" y="977"/>
                  </a:cubicBezTo>
                  <a:cubicBezTo>
                    <a:pt x="703" y="1001"/>
                    <a:pt x="715" y="1048"/>
                    <a:pt x="727" y="1072"/>
                  </a:cubicBezTo>
                  <a:cubicBezTo>
                    <a:pt x="763" y="1132"/>
                    <a:pt x="787" y="1179"/>
                    <a:pt x="811" y="1227"/>
                  </a:cubicBezTo>
                  <a:cubicBezTo>
                    <a:pt x="822" y="1251"/>
                    <a:pt x="822" y="1286"/>
                    <a:pt x="834" y="1310"/>
                  </a:cubicBezTo>
                  <a:lnTo>
                    <a:pt x="882" y="1501"/>
                  </a:lnTo>
                  <a:cubicBezTo>
                    <a:pt x="894" y="1524"/>
                    <a:pt x="894" y="1572"/>
                    <a:pt x="906" y="1596"/>
                  </a:cubicBezTo>
                  <a:cubicBezTo>
                    <a:pt x="953" y="1763"/>
                    <a:pt x="1001" y="1917"/>
                    <a:pt x="1049" y="2072"/>
                  </a:cubicBezTo>
                  <a:cubicBezTo>
                    <a:pt x="1073" y="2155"/>
                    <a:pt x="1096" y="2215"/>
                    <a:pt x="1108" y="2286"/>
                  </a:cubicBezTo>
                  <a:cubicBezTo>
                    <a:pt x="1120" y="2370"/>
                    <a:pt x="1156" y="2465"/>
                    <a:pt x="1168" y="2548"/>
                  </a:cubicBezTo>
                  <a:cubicBezTo>
                    <a:pt x="1192" y="2703"/>
                    <a:pt x="1239" y="2846"/>
                    <a:pt x="1275" y="3001"/>
                  </a:cubicBezTo>
                  <a:cubicBezTo>
                    <a:pt x="1311" y="3156"/>
                    <a:pt x="1346" y="3322"/>
                    <a:pt x="1394" y="3489"/>
                  </a:cubicBezTo>
                  <a:cubicBezTo>
                    <a:pt x="1358" y="3298"/>
                    <a:pt x="1311" y="3108"/>
                    <a:pt x="1275" y="2906"/>
                  </a:cubicBezTo>
                  <a:cubicBezTo>
                    <a:pt x="1251" y="2775"/>
                    <a:pt x="1227" y="2620"/>
                    <a:pt x="1192" y="2489"/>
                  </a:cubicBezTo>
                  <a:cubicBezTo>
                    <a:pt x="1180" y="2429"/>
                    <a:pt x="1180" y="2382"/>
                    <a:pt x="1168" y="2322"/>
                  </a:cubicBezTo>
                  <a:cubicBezTo>
                    <a:pt x="1168" y="2310"/>
                    <a:pt x="1156" y="2286"/>
                    <a:pt x="1156" y="2263"/>
                  </a:cubicBezTo>
                  <a:cubicBezTo>
                    <a:pt x="1132" y="2179"/>
                    <a:pt x="1108" y="2072"/>
                    <a:pt x="1084" y="1989"/>
                  </a:cubicBezTo>
                  <a:cubicBezTo>
                    <a:pt x="1049" y="1834"/>
                    <a:pt x="1013" y="1667"/>
                    <a:pt x="977" y="1524"/>
                  </a:cubicBezTo>
                  <a:cubicBezTo>
                    <a:pt x="977" y="1477"/>
                    <a:pt x="953" y="1429"/>
                    <a:pt x="942" y="1393"/>
                  </a:cubicBezTo>
                  <a:cubicBezTo>
                    <a:pt x="930" y="1346"/>
                    <a:pt x="906" y="1286"/>
                    <a:pt x="894" y="1239"/>
                  </a:cubicBezTo>
                  <a:cubicBezTo>
                    <a:pt x="882" y="1191"/>
                    <a:pt x="870" y="1155"/>
                    <a:pt x="834" y="1108"/>
                  </a:cubicBezTo>
                  <a:cubicBezTo>
                    <a:pt x="787" y="1012"/>
                    <a:pt x="751" y="941"/>
                    <a:pt x="703" y="858"/>
                  </a:cubicBezTo>
                  <a:cubicBezTo>
                    <a:pt x="680" y="798"/>
                    <a:pt x="644" y="715"/>
                    <a:pt x="608" y="655"/>
                  </a:cubicBezTo>
                  <a:cubicBezTo>
                    <a:pt x="596" y="620"/>
                    <a:pt x="572" y="572"/>
                    <a:pt x="549" y="524"/>
                  </a:cubicBezTo>
                  <a:cubicBezTo>
                    <a:pt x="549" y="512"/>
                    <a:pt x="537" y="512"/>
                    <a:pt x="537" y="501"/>
                  </a:cubicBezTo>
                  <a:cubicBezTo>
                    <a:pt x="513" y="453"/>
                    <a:pt x="489" y="405"/>
                    <a:pt x="465" y="358"/>
                  </a:cubicBezTo>
                  <a:cubicBezTo>
                    <a:pt x="453" y="346"/>
                    <a:pt x="430" y="322"/>
                    <a:pt x="418" y="298"/>
                  </a:cubicBezTo>
                  <a:cubicBezTo>
                    <a:pt x="406" y="286"/>
                    <a:pt x="394" y="286"/>
                    <a:pt x="382" y="274"/>
                  </a:cubicBezTo>
                  <a:cubicBezTo>
                    <a:pt x="346" y="262"/>
                    <a:pt x="334" y="239"/>
                    <a:pt x="311" y="227"/>
                  </a:cubicBezTo>
                  <a:cubicBezTo>
                    <a:pt x="287" y="203"/>
                    <a:pt x="263" y="179"/>
                    <a:pt x="227" y="155"/>
                  </a:cubicBezTo>
                  <a:cubicBezTo>
                    <a:pt x="203" y="120"/>
                    <a:pt x="168" y="108"/>
                    <a:pt x="144" y="84"/>
                  </a:cubicBezTo>
                  <a:cubicBezTo>
                    <a:pt x="120" y="60"/>
                    <a:pt x="108" y="60"/>
                    <a:pt x="96" y="48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1" name="Google Shape;1301;p53"/>
            <p:cNvSpPr/>
            <p:nvPr/>
          </p:nvSpPr>
          <p:spPr>
            <a:xfrm>
              <a:off x="6765425" y="2869525"/>
              <a:ext cx="37525" cy="234400"/>
            </a:xfrm>
            <a:custGeom>
              <a:avLst/>
              <a:gdLst/>
              <a:ahLst/>
              <a:cxnLst/>
              <a:rect l="l" t="t" r="r" b="b"/>
              <a:pathLst>
                <a:path w="1501" h="9376" extrusionOk="0">
                  <a:moveTo>
                    <a:pt x="1500" y="1"/>
                  </a:moveTo>
                  <a:lnTo>
                    <a:pt x="1500" y="1"/>
                  </a:lnTo>
                  <a:cubicBezTo>
                    <a:pt x="1477" y="155"/>
                    <a:pt x="1441" y="286"/>
                    <a:pt x="1417" y="417"/>
                  </a:cubicBezTo>
                  <a:lnTo>
                    <a:pt x="1369" y="596"/>
                  </a:lnTo>
                  <a:cubicBezTo>
                    <a:pt x="1334" y="679"/>
                    <a:pt x="1322" y="763"/>
                    <a:pt x="1298" y="834"/>
                  </a:cubicBezTo>
                  <a:cubicBezTo>
                    <a:pt x="1274" y="917"/>
                    <a:pt x="1250" y="1001"/>
                    <a:pt x="1215" y="1072"/>
                  </a:cubicBezTo>
                  <a:cubicBezTo>
                    <a:pt x="1191" y="1156"/>
                    <a:pt x="1179" y="1227"/>
                    <a:pt x="1143" y="1298"/>
                  </a:cubicBezTo>
                  <a:cubicBezTo>
                    <a:pt x="1131" y="1334"/>
                    <a:pt x="1131" y="1358"/>
                    <a:pt x="1119" y="1394"/>
                  </a:cubicBezTo>
                  <a:cubicBezTo>
                    <a:pt x="1096" y="1418"/>
                    <a:pt x="1096" y="1465"/>
                    <a:pt x="1084" y="1489"/>
                  </a:cubicBezTo>
                  <a:cubicBezTo>
                    <a:pt x="1072" y="1572"/>
                    <a:pt x="1036" y="1644"/>
                    <a:pt x="1024" y="1715"/>
                  </a:cubicBezTo>
                  <a:cubicBezTo>
                    <a:pt x="1012" y="1810"/>
                    <a:pt x="976" y="1882"/>
                    <a:pt x="965" y="1965"/>
                  </a:cubicBezTo>
                  <a:cubicBezTo>
                    <a:pt x="917" y="2108"/>
                    <a:pt x="893" y="2251"/>
                    <a:pt x="846" y="2382"/>
                  </a:cubicBezTo>
                  <a:cubicBezTo>
                    <a:pt x="822" y="2465"/>
                    <a:pt x="798" y="2549"/>
                    <a:pt x="774" y="2620"/>
                  </a:cubicBezTo>
                  <a:cubicBezTo>
                    <a:pt x="738" y="2703"/>
                    <a:pt x="726" y="2787"/>
                    <a:pt x="703" y="2858"/>
                  </a:cubicBezTo>
                  <a:cubicBezTo>
                    <a:pt x="655" y="3001"/>
                    <a:pt x="619" y="3144"/>
                    <a:pt x="584" y="3275"/>
                  </a:cubicBezTo>
                  <a:cubicBezTo>
                    <a:pt x="560" y="3323"/>
                    <a:pt x="560" y="3358"/>
                    <a:pt x="548" y="3394"/>
                  </a:cubicBezTo>
                  <a:cubicBezTo>
                    <a:pt x="536" y="3442"/>
                    <a:pt x="536" y="3489"/>
                    <a:pt x="524" y="3537"/>
                  </a:cubicBezTo>
                  <a:cubicBezTo>
                    <a:pt x="500" y="3608"/>
                    <a:pt x="488" y="3668"/>
                    <a:pt x="476" y="3739"/>
                  </a:cubicBezTo>
                  <a:cubicBezTo>
                    <a:pt x="465" y="3775"/>
                    <a:pt x="465" y="3811"/>
                    <a:pt x="441" y="3846"/>
                  </a:cubicBezTo>
                  <a:cubicBezTo>
                    <a:pt x="429" y="3870"/>
                    <a:pt x="429" y="3918"/>
                    <a:pt x="417" y="3965"/>
                  </a:cubicBezTo>
                  <a:cubicBezTo>
                    <a:pt x="417" y="3989"/>
                    <a:pt x="405" y="4037"/>
                    <a:pt x="381" y="4085"/>
                  </a:cubicBezTo>
                  <a:cubicBezTo>
                    <a:pt x="369" y="4108"/>
                    <a:pt x="369" y="4156"/>
                    <a:pt x="357" y="4192"/>
                  </a:cubicBezTo>
                  <a:cubicBezTo>
                    <a:pt x="310" y="4335"/>
                    <a:pt x="250" y="4489"/>
                    <a:pt x="203" y="4632"/>
                  </a:cubicBezTo>
                  <a:cubicBezTo>
                    <a:pt x="191" y="4692"/>
                    <a:pt x="167" y="4763"/>
                    <a:pt x="143" y="4823"/>
                  </a:cubicBezTo>
                  <a:cubicBezTo>
                    <a:pt x="131" y="4870"/>
                    <a:pt x="131" y="4906"/>
                    <a:pt x="119" y="4942"/>
                  </a:cubicBezTo>
                  <a:cubicBezTo>
                    <a:pt x="119" y="4989"/>
                    <a:pt x="107" y="5037"/>
                    <a:pt x="84" y="5073"/>
                  </a:cubicBezTo>
                  <a:cubicBezTo>
                    <a:pt x="84" y="5108"/>
                    <a:pt x="72" y="5156"/>
                    <a:pt x="72" y="5180"/>
                  </a:cubicBezTo>
                  <a:cubicBezTo>
                    <a:pt x="72" y="5228"/>
                    <a:pt x="60" y="5263"/>
                    <a:pt x="60" y="5287"/>
                  </a:cubicBezTo>
                  <a:cubicBezTo>
                    <a:pt x="60" y="5323"/>
                    <a:pt x="48" y="5347"/>
                    <a:pt x="48" y="5382"/>
                  </a:cubicBezTo>
                  <a:cubicBezTo>
                    <a:pt x="24" y="5394"/>
                    <a:pt x="24" y="5406"/>
                    <a:pt x="24" y="5418"/>
                  </a:cubicBezTo>
                  <a:cubicBezTo>
                    <a:pt x="24" y="5466"/>
                    <a:pt x="12" y="5513"/>
                    <a:pt x="12" y="5561"/>
                  </a:cubicBezTo>
                  <a:cubicBezTo>
                    <a:pt x="0" y="5585"/>
                    <a:pt x="0" y="5632"/>
                    <a:pt x="0" y="5656"/>
                  </a:cubicBezTo>
                  <a:lnTo>
                    <a:pt x="0" y="5763"/>
                  </a:lnTo>
                  <a:lnTo>
                    <a:pt x="0" y="5870"/>
                  </a:lnTo>
                  <a:lnTo>
                    <a:pt x="0" y="5990"/>
                  </a:lnTo>
                  <a:lnTo>
                    <a:pt x="0" y="6132"/>
                  </a:lnTo>
                  <a:cubicBezTo>
                    <a:pt x="0" y="6240"/>
                    <a:pt x="12" y="6335"/>
                    <a:pt x="12" y="6418"/>
                  </a:cubicBezTo>
                  <a:cubicBezTo>
                    <a:pt x="12" y="6513"/>
                    <a:pt x="24" y="6597"/>
                    <a:pt x="24" y="6692"/>
                  </a:cubicBezTo>
                  <a:lnTo>
                    <a:pt x="24" y="6906"/>
                  </a:lnTo>
                  <a:lnTo>
                    <a:pt x="24" y="6930"/>
                  </a:lnTo>
                  <a:lnTo>
                    <a:pt x="24" y="7073"/>
                  </a:lnTo>
                  <a:lnTo>
                    <a:pt x="24" y="7168"/>
                  </a:lnTo>
                  <a:cubicBezTo>
                    <a:pt x="12" y="7252"/>
                    <a:pt x="12" y="7347"/>
                    <a:pt x="12" y="7430"/>
                  </a:cubicBezTo>
                  <a:cubicBezTo>
                    <a:pt x="12" y="7502"/>
                    <a:pt x="0" y="7597"/>
                    <a:pt x="12" y="7668"/>
                  </a:cubicBezTo>
                  <a:cubicBezTo>
                    <a:pt x="12" y="7728"/>
                    <a:pt x="24" y="7775"/>
                    <a:pt x="24" y="7835"/>
                  </a:cubicBezTo>
                  <a:cubicBezTo>
                    <a:pt x="48" y="7906"/>
                    <a:pt x="48" y="7978"/>
                    <a:pt x="60" y="8061"/>
                  </a:cubicBezTo>
                  <a:cubicBezTo>
                    <a:pt x="60" y="8121"/>
                    <a:pt x="72" y="8156"/>
                    <a:pt x="72" y="8216"/>
                  </a:cubicBezTo>
                  <a:cubicBezTo>
                    <a:pt x="84" y="8252"/>
                    <a:pt x="84" y="8264"/>
                    <a:pt x="84" y="8299"/>
                  </a:cubicBezTo>
                  <a:cubicBezTo>
                    <a:pt x="107" y="8383"/>
                    <a:pt x="119" y="8490"/>
                    <a:pt x="131" y="8573"/>
                  </a:cubicBezTo>
                  <a:cubicBezTo>
                    <a:pt x="131" y="8657"/>
                    <a:pt x="143" y="8716"/>
                    <a:pt x="167" y="8776"/>
                  </a:cubicBezTo>
                  <a:lnTo>
                    <a:pt x="203" y="9038"/>
                  </a:lnTo>
                  <a:cubicBezTo>
                    <a:pt x="203" y="9097"/>
                    <a:pt x="226" y="9168"/>
                    <a:pt x="238" y="9240"/>
                  </a:cubicBezTo>
                  <a:cubicBezTo>
                    <a:pt x="238" y="9264"/>
                    <a:pt x="250" y="9288"/>
                    <a:pt x="250" y="9299"/>
                  </a:cubicBezTo>
                  <a:cubicBezTo>
                    <a:pt x="250" y="9323"/>
                    <a:pt x="262" y="9323"/>
                    <a:pt x="262" y="9335"/>
                  </a:cubicBezTo>
                  <a:cubicBezTo>
                    <a:pt x="286" y="9347"/>
                    <a:pt x="298" y="9371"/>
                    <a:pt x="310" y="9371"/>
                  </a:cubicBezTo>
                  <a:cubicBezTo>
                    <a:pt x="310" y="9374"/>
                    <a:pt x="311" y="9376"/>
                    <a:pt x="312" y="9376"/>
                  </a:cubicBezTo>
                  <a:cubicBezTo>
                    <a:pt x="315" y="9376"/>
                    <a:pt x="322" y="9365"/>
                    <a:pt x="322" y="9347"/>
                  </a:cubicBezTo>
                  <a:cubicBezTo>
                    <a:pt x="322" y="9347"/>
                    <a:pt x="345" y="9335"/>
                    <a:pt x="345" y="9323"/>
                  </a:cubicBezTo>
                  <a:lnTo>
                    <a:pt x="345" y="9276"/>
                  </a:lnTo>
                  <a:cubicBezTo>
                    <a:pt x="322" y="9228"/>
                    <a:pt x="322" y="9192"/>
                    <a:pt x="310" y="9145"/>
                  </a:cubicBezTo>
                  <a:cubicBezTo>
                    <a:pt x="286" y="9038"/>
                    <a:pt x="262" y="8930"/>
                    <a:pt x="250" y="8835"/>
                  </a:cubicBezTo>
                  <a:lnTo>
                    <a:pt x="203" y="8609"/>
                  </a:lnTo>
                  <a:cubicBezTo>
                    <a:pt x="191" y="8514"/>
                    <a:pt x="191" y="8442"/>
                    <a:pt x="179" y="8359"/>
                  </a:cubicBezTo>
                  <a:cubicBezTo>
                    <a:pt x="167" y="8323"/>
                    <a:pt x="167" y="8311"/>
                    <a:pt x="167" y="8276"/>
                  </a:cubicBezTo>
                  <a:cubicBezTo>
                    <a:pt x="143" y="8252"/>
                    <a:pt x="143" y="8204"/>
                    <a:pt x="143" y="8180"/>
                  </a:cubicBezTo>
                  <a:cubicBezTo>
                    <a:pt x="143" y="8121"/>
                    <a:pt x="131" y="8037"/>
                    <a:pt x="131" y="7966"/>
                  </a:cubicBezTo>
                  <a:cubicBezTo>
                    <a:pt x="119" y="7918"/>
                    <a:pt x="119" y="7859"/>
                    <a:pt x="119" y="7823"/>
                  </a:cubicBezTo>
                  <a:cubicBezTo>
                    <a:pt x="119" y="7777"/>
                    <a:pt x="108" y="7719"/>
                    <a:pt x="107" y="7661"/>
                  </a:cubicBezTo>
                  <a:lnTo>
                    <a:pt x="107" y="7661"/>
                  </a:lnTo>
                  <a:cubicBezTo>
                    <a:pt x="108" y="7580"/>
                    <a:pt x="119" y="7499"/>
                    <a:pt x="119" y="7418"/>
                  </a:cubicBezTo>
                  <a:cubicBezTo>
                    <a:pt x="131" y="7347"/>
                    <a:pt x="131" y="7287"/>
                    <a:pt x="131" y="7204"/>
                  </a:cubicBezTo>
                  <a:lnTo>
                    <a:pt x="131" y="7085"/>
                  </a:lnTo>
                  <a:lnTo>
                    <a:pt x="131" y="6990"/>
                  </a:lnTo>
                  <a:lnTo>
                    <a:pt x="131" y="6942"/>
                  </a:lnTo>
                  <a:cubicBezTo>
                    <a:pt x="131" y="6787"/>
                    <a:pt x="119" y="6656"/>
                    <a:pt x="119" y="6525"/>
                  </a:cubicBezTo>
                  <a:cubicBezTo>
                    <a:pt x="119" y="6406"/>
                    <a:pt x="107" y="6287"/>
                    <a:pt x="107" y="6168"/>
                  </a:cubicBezTo>
                  <a:lnTo>
                    <a:pt x="107" y="6132"/>
                  </a:lnTo>
                  <a:lnTo>
                    <a:pt x="107" y="6061"/>
                  </a:lnTo>
                  <a:lnTo>
                    <a:pt x="107" y="6037"/>
                  </a:lnTo>
                  <a:lnTo>
                    <a:pt x="107" y="6001"/>
                  </a:lnTo>
                  <a:lnTo>
                    <a:pt x="107" y="5990"/>
                  </a:lnTo>
                  <a:lnTo>
                    <a:pt x="107" y="5775"/>
                  </a:lnTo>
                  <a:lnTo>
                    <a:pt x="107" y="5692"/>
                  </a:lnTo>
                  <a:cubicBezTo>
                    <a:pt x="119" y="5656"/>
                    <a:pt x="119" y="5620"/>
                    <a:pt x="119" y="5585"/>
                  </a:cubicBezTo>
                  <a:cubicBezTo>
                    <a:pt x="119" y="5537"/>
                    <a:pt x="131" y="5513"/>
                    <a:pt x="131" y="5466"/>
                  </a:cubicBezTo>
                  <a:cubicBezTo>
                    <a:pt x="131" y="5442"/>
                    <a:pt x="143" y="5394"/>
                    <a:pt x="143" y="5359"/>
                  </a:cubicBezTo>
                  <a:lnTo>
                    <a:pt x="191" y="5144"/>
                  </a:lnTo>
                  <a:cubicBezTo>
                    <a:pt x="191" y="5097"/>
                    <a:pt x="203" y="5049"/>
                    <a:pt x="226" y="5001"/>
                  </a:cubicBezTo>
                  <a:cubicBezTo>
                    <a:pt x="226" y="4978"/>
                    <a:pt x="238" y="4930"/>
                    <a:pt x="250" y="4882"/>
                  </a:cubicBezTo>
                  <a:cubicBezTo>
                    <a:pt x="298" y="4739"/>
                    <a:pt x="357" y="4585"/>
                    <a:pt x="405" y="4442"/>
                  </a:cubicBezTo>
                  <a:cubicBezTo>
                    <a:pt x="429" y="4370"/>
                    <a:pt x="465" y="4311"/>
                    <a:pt x="476" y="4227"/>
                  </a:cubicBezTo>
                  <a:cubicBezTo>
                    <a:pt x="488" y="4204"/>
                    <a:pt x="488" y="4156"/>
                    <a:pt x="500" y="4132"/>
                  </a:cubicBezTo>
                  <a:cubicBezTo>
                    <a:pt x="500" y="4085"/>
                    <a:pt x="524" y="4049"/>
                    <a:pt x="536" y="4013"/>
                  </a:cubicBezTo>
                  <a:cubicBezTo>
                    <a:pt x="548" y="3930"/>
                    <a:pt x="584" y="3846"/>
                    <a:pt x="595" y="3775"/>
                  </a:cubicBezTo>
                  <a:cubicBezTo>
                    <a:pt x="607" y="3692"/>
                    <a:pt x="619" y="3632"/>
                    <a:pt x="643" y="3561"/>
                  </a:cubicBezTo>
                  <a:cubicBezTo>
                    <a:pt x="667" y="3394"/>
                    <a:pt x="715" y="3251"/>
                    <a:pt x="762" y="3096"/>
                  </a:cubicBezTo>
                  <a:cubicBezTo>
                    <a:pt x="822" y="2942"/>
                    <a:pt x="857" y="2787"/>
                    <a:pt x="905" y="2644"/>
                  </a:cubicBezTo>
                  <a:cubicBezTo>
                    <a:pt x="941" y="2561"/>
                    <a:pt x="965" y="2477"/>
                    <a:pt x="976" y="2406"/>
                  </a:cubicBezTo>
                  <a:cubicBezTo>
                    <a:pt x="1000" y="2370"/>
                    <a:pt x="1000" y="2346"/>
                    <a:pt x="1012" y="2311"/>
                  </a:cubicBezTo>
                  <a:cubicBezTo>
                    <a:pt x="1024" y="2287"/>
                    <a:pt x="1024" y="2239"/>
                    <a:pt x="1036" y="2191"/>
                  </a:cubicBezTo>
                  <a:lnTo>
                    <a:pt x="1036" y="2203"/>
                  </a:lnTo>
                  <a:lnTo>
                    <a:pt x="1084" y="2025"/>
                  </a:lnTo>
                  <a:lnTo>
                    <a:pt x="1084" y="2049"/>
                  </a:lnTo>
                  <a:lnTo>
                    <a:pt x="1131" y="1870"/>
                  </a:lnTo>
                  <a:cubicBezTo>
                    <a:pt x="1131" y="1822"/>
                    <a:pt x="1143" y="1763"/>
                    <a:pt x="1155" y="1703"/>
                  </a:cubicBezTo>
                  <a:lnTo>
                    <a:pt x="1155" y="1715"/>
                  </a:lnTo>
                  <a:lnTo>
                    <a:pt x="1203" y="1537"/>
                  </a:lnTo>
                  <a:cubicBezTo>
                    <a:pt x="1215" y="1465"/>
                    <a:pt x="1238" y="1406"/>
                    <a:pt x="1250" y="1346"/>
                  </a:cubicBezTo>
                  <a:cubicBezTo>
                    <a:pt x="1262" y="1275"/>
                    <a:pt x="1274" y="1215"/>
                    <a:pt x="1298" y="1156"/>
                  </a:cubicBezTo>
                  <a:cubicBezTo>
                    <a:pt x="1310" y="1096"/>
                    <a:pt x="1322" y="1013"/>
                    <a:pt x="1334" y="953"/>
                  </a:cubicBezTo>
                  <a:lnTo>
                    <a:pt x="1381" y="739"/>
                  </a:lnTo>
                  <a:cubicBezTo>
                    <a:pt x="1393" y="679"/>
                    <a:pt x="1393" y="632"/>
                    <a:pt x="1417" y="584"/>
                  </a:cubicBezTo>
                  <a:cubicBezTo>
                    <a:pt x="1417" y="560"/>
                    <a:pt x="1429" y="513"/>
                    <a:pt x="1429" y="477"/>
                  </a:cubicBezTo>
                  <a:cubicBezTo>
                    <a:pt x="1453" y="322"/>
                    <a:pt x="1488" y="167"/>
                    <a:pt x="15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2" name="Google Shape;1302;p53"/>
            <p:cNvSpPr/>
            <p:nvPr/>
          </p:nvSpPr>
          <p:spPr>
            <a:xfrm>
              <a:off x="6789825" y="2894825"/>
              <a:ext cx="34250" cy="105400"/>
            </a:xfrm>
            <a:custGeom>
              <a:avLst/>
              <a:gdLst/>
              <a:ahLst/>
              <a:cxnLst/>
              <a:rect l="l" t="t" r="r" b="b"/>
              <a:pathLst>
                <a:path w="1370" h="4216" extrusionOk="0">
                  <a:moveTo>
                    <a:pt x="1370" y="1"/>
                  </a:moveTo>
                  <a:lnTo>
                    <a:pt x="1370" y="1"/>
                  </a:lnTo>
                  <a:cubicBezTo>
                    <a:pt x="1368" y="12"/>
                    <a:pt x="1367" y="23"/>
                    <a:pt x="1365" y="34"/>
                  </a:cubicBezTo>
                  <a:lnTo>
                    <a:pt x="1365" y="34"/>
                  </a:lnTo>
                  <a:cubicBezTo>
                    <a:pt x="1368" y="26"/>
                    <a:pt x="1370" y="15"/>
                    <a:pt x="1370" y="1"/>
                  </a:cubicBezTo>
                  <a:close/>
                  <a:moveTo>
                    <a:pt x="1365" y="34"/>
                  </a:moveTo>
                  <a:cubicBezTo>
                    <a:pt x="1362" y="46"/>
                    <a:pt x="1358" y="53"/>
                    <a:pt x="1358" y="60"/>
                  </a:cubicBezTo>
                  <a:lnTo>
                    <a:pt x="1358" y="90"/>
                  </a:lnTo>
                  <a:lnTo>
                    <a:pt x="1358" y="90"/>
                  </a:lnTo>
                  <a:cubicBezTo>
                    <a:pt x="1360" y="72"/>
                    <a:pt x="1363" y="53"/>
                    <a:pt x="1365" y="34"/>
                  </a:cubicBezTo>
                  <a:close/>
                  <a:moveTo>
                    <a:pt x="1358" y="90"/>
                  </a:moveTo>
                  <a:lnTo>
                    <a:pt x="1358" y="90"/>
                  </a:lnTo>
                  <a:cubicBezTo>
                    <a:pt x="1357" y="93"/>
                    <a:pt x="1357" y="97"/>
                    <a:pt x="1356" y="101"/>
                  </a:cubicBezTo>
                  <a:lnTo>
                    <a:pt x="1356" y="101"/>
                  </a:lnTo>
                  <a:cubicBezTo>
                    <a:pt x="1357" y="99"/>
                    <a:pt x="1357" y="97"/>
                    <a:pt x="1358" y="96"/>
                  </a:cubicBezTo>
                  <a:lnTo>
                    <a:pt x="1358" y="90"/>
                  </a:lnTo>
                  <a:close/>
                  <a:moveTo>
                    <a:pt x="1356" y="101"/>
                  </a:moveTo>
                  <a:lnTo>
                    <a:pt x="1356" y="101"/>
                  </a:lnTo>
                  <a:cubicBezTo>
                    <a:pt x="1333" y="170"/>
                    <a:pt x="1310" y="241"/>
                    <a:pt x="1298" y="322"/>
                  </a:cubicBezTo>
                  <a:cubicBezTo>
                    <a:pt x="1286" y="394"/>
                    <a:pt x="1274" y="453"/>
                    <a:pt x="1251" y="513"/>
                  </a:cubicBezTo>
                  <a:cubicBezTo>
                    <a:pt x="1239" y="537"/>
                    <a:pt x="1227" y="584"/>
                    <a:pt x="1215" y="632"/>
                  </a:cubicBezTo>
                  <a:cubicBezTo>
                    <a:pt x="1191" y="656"/>
                    <a:pt x="1191" y="691"/>
                    <a:pt x="1179" y="715"/>
                  </a:cubicBezTo>
                  <a:cubicBezTo>
                    <a:pt x="1167" y="763"/>
                    <a:pt x="1155" y="798"/>
                    <a:pt x="1132" y="834"/>
                  </a:cubicBezTo>
                  <a:cubicBezTo>
                    <a:pt x="1120" y="870"/>
                    <a:pt x="1120" y="894"/>
                    <a:pt x="1108" y="929"/>
                  </a:cubicBezTo>
                  <a:cubicBezTo>
                    <a:pt x="1096" y="953"/>
                    <a:pt x="1072" y="1001"/>
                    <a:pt x="1060" y="1048"/>
                  </a:cubicBezTo>
                  <a:cubicBezTo>
                    <a:pt x="1048" y="1084"/>
                    <a:pt x="1036" y="1120"/>
                    <a:pt x="1013" y="1168"/>
                  </a:cubicBezTo>
                  <a:cubicBezTo>
                    <a:pt x="989" y="1239"/>
                    <a:pt x="977" y="1299"/>
                    <a:pt x="941" y="1358"/>
                  </a:cubicBezTo>
                  <a:cubicBezTo>
                    <a:pt x="929" y="1406"/>
                    <a:pt x="893" y="1465"/>
                    <a:pt x="882" y="1501"/>
                  </a:cubicBezTo>
                  <a:cubicBezTo>
                    <a:pt x="822" y="1656"/>
                    <a:pt x="762" y="1787"/>
                    <a:pt x="703" y="1941"/>
                  </a:cubicBezTo>
                  <a:cubicBezTo>
                    <a:pt x="679" y="2001"/>
                    <a:pt x="655" y="2061"/>
                    <a:pt x="632" y="2120"/>
                  </a:cubicBezTo>
                  <a:cubicBezTo>
                    <a:pt x="596" y="2203"/>
                    <a:pt x="560" y="2311"/>
                    <a:pt x="524" y="2394"/>
                  </a:cubicBezTo>
                  <a:cubicBezTo>
                    <a:pt x="477" y="2549"/>
                    <a:pt x="417" y="2692"/>
                    <a:pt x="381" y="2846"/>
                  </a:cubicBezTo>
                  <a:cubicBezTo>
                    <a:pt x="346" y="2918"/>
                    <a:pt x="334" y="2977"/>
                    <a:pt x="298" y="3049"/>
                  </a:cubicBezTo>
                  <a:cubicBezTo>
                    <a:pt x="274" y="3120"/>
                    <a:pt x="262" y="3168"/>
                    <a:pt x="239" y="3227"/>
                  </a:cubicBezTo>
                  <a:lnTo>
                    <a:pt x="155" y="3549"/>
                  </a:lnTo>
                  <a:cubicBezTo>
                    <a:pt x="143" y="3573"/>
                    <a:pt x="120" y="3585"/>
                    <a:pt x="120" y="3620"/>
                  </a:cubicBezTo>
                  <a:cubicBezTo>
                    <a:pt x="120" y="3656"/>
                    <a:pt x="108" y="3668"/>
                    <a:pt x="108" y="3692"/>
                  </a:cubicBezTo>
                  <a:cubicBezTo>
                    <a:pt x="96" y="3787"/>
                    <a:pt x="60" y="3858"/>
                    <a:pt x="48" y="3930"/>
                  </a:cubicBezTo>
                  <a:cubicBezTo>
                    <a:pt x="48" y="3977"/>
                    <a:pt x="36" y="4037"/>
                    <a:pt x="24" y="4085"/>
                  </a:cubicBezTo>
                  <a:cubicBezTo>
                    <a:pt x="24" y="4096"/>
                    <a:pt x="0" y="4120"/>
                    <a:pt x="0" y="4144"/>
                  </a:cubicBezTo>
                  <a:cubicBezTo>
                    <a:pt x="0" y="4168"/>
                    <a:pt x="0" y="4204"/>
                    <a:pt x="24" y="4216"/>
                  </a:cubicBezTo>
                  <a:cubicBezTo>
                    <a:pt x="36" y="4192"/>
                    <a:pt x="36" y="4168"/>
                    <a:pt x="60" y="4108"/>
                  </a:cubicBezTo>
                  <a:cubicBezTo>
                    <a:pt x="60" y="4096"/>
                    <a:pt x="84" y="4085"/>
                    <a:pt x="84" y="4073"/>
                  </a:cubicBezTo>
                  <a:cubicBezTo>
                    <a:pt x="96" y="4025"/>
                    <a:pt x="108" y="3966"/>
                    <a:pt x="120" y="3918"/>
                  </a:cubicBezTo>
                  <a:cubicBezTo>
                    <a:pt x="143" y="3846"/>
                    <a:pt x="167" y="3775"/>
                    <a:pt x="179" y="3692"/>
                  </a:cubicBezTo>
                  <a:cubicBezTo>
                    <a:pt x="179" y="3668"/>
                    <a:pt x="203" y="3656"/>
                    <a:pt x="203" y="3620"/>
                  </a:cubicBezTo>
                  <a:lnTo>
                    <a:pt x="203" y="3596"/>
                  </a:lnTo>
                  <a:cubicBezTo>
                    <a:pt x="203" y="3573"/>
                    <a:pt x="215" y="3549"/>
                    <a:pt x="215" y="3537"/>
                  </a:cubicBezTo>
                  <a:cubicBezTo>
                    <a:pt x="274" y="3370"/>
                    <a:pt x="310" y="3204"/>
                    <a:pt x="381" y="3037"/>
                  </a:cubicBezTo>
                  <a:cubicBezTo>
                    <a:pt x="417" y="2942"/>
                    <a:pt x="453" y="2823"/>
                    <a:pt x="489" y="2715"/>
                  </a:cubicBezTo>
                  <a:cubicBezTo>
                    <a:pt x="536" y="2608"/>
                    <a:pt x="572" y="2525"/>
                    <a:pt x="596" y="2430"/>
                  </a:cubicBezTo>
                  <a:lnTo>
                    <a:pt x="739" y="2072"/>
                  </a:lnTo>
                  <a:cubicBezTo>
                    <a:pt x="751" y="2025"/>
                    <a:pt x="774" y="1989"/>
                    <a:pt x="798" y="1941"/>
                  </a:cubicBezTo>
                  <a:cubicBezTo>
                    <a:pt x="810" y="1894"/>
                    <a:pt x="834" y="1846"/>
                    <a:pt x="858" y="1810"/>
                  </a:cubicBezTo>
                  <a:cubicBezTo>
                    <a:pt x="882" y="1751"/>
                    <a:pt x="917" y="1668"/>
                    <a:pt x="941" y="1596"/>
                  </a:cubicBezTo>
                  <a:cubicBezTo>
                    <a:pt x="953" y="1549"/>
                    <a:pt x="989" y="1513"/>
                    <a:pt x="1001" y="1465"/>
                  </a:cubicBezTo>
                  <a:cubicBezTo>
                    <a:pt x="1013" y="1429"/>
                    <a:pt x="1013" y="1418"/>
                    <a:pt x="1036" y="1394"/>
                  </a:cubicBezTo>
                  <a:cubicBezTo>
                    <a:pt x="1048" y="1346"/>
                    <a:pt x="1060" y="1287"/>
                    <a:pt x="1072" y="1239"/>
                  </a:cubicBezTo>
                  <a:cubicBezTo>
                    <a:pt x="1096" y="1215"/>
                    <a:pt x="1096" y="1191"/>
                    <a:pt x="1108" y="1168"/>
                  </a:cubicBezTo>
                  <a:lnTo>
                    <a:pt x="1155" y="1037"/>
                  </a:lnTo>
                  <a:cubicBezTo>
                    <a:pt x="1167" y="989"/>
                    <a:pt x="1167" y="953"/>
                    <a:pt x="1179" y="929"/>
                  </a:cubicBezTo>
                  <a:cubicBezTo>
                    <a:pt x="1191" y="882"/>
                    <a:pt x="1191" y="858"/>
                    <a:pt x="1215" y="810"/>
                  </a:cubicBezTo>
                  <a:cubicBezTo>
                    <a:pt x="1227" y="775"/>
                    <a:pt x="1227" y="739"/>
                    <a:pt x="1239" y="703"/>
                  </a:cubicBezTo>
                  <a:cubicBezTo>
                    <a:pt x="1251" y="679"/>
                    <a:pt x="1251" y="632"/>
                    <a:pt x="1274" y="584"/>
                  </a:cubicBezTo>
                  <a:cubicBezTo>
                    <a:pt x="1274" y="560"/>
                    <a:pt x="1286" y="525"/>
                    <a:pt x="1286" y="501"/>
                  </a:cubicBezTo>
                  <a:cubicBezTo>
                    <a:pt x="1298" y="453"/>
                    <a:pt x="1298" y="406"/>
                    <a:pt x="1310" y="358"/>
                  </a:cubicBezTo>
                  <a:cubicBezTo>
                    <a:pt x="1310" y="334"/>
                    <a:pt x="1334" y="286"/>
                    <a:pt x="1334" y="263"/>
                  </a:cubicBezTo>
                  <a:cubicBezTo>
                    <a:pt x="1341" y="203"/>
                    <a:pt x="1349" y="153"/>
                    <a:pt x="1356" y="1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3" name="Google Shape;1303;p53"/>
            <p:cNvSpPr/>
            <p:nvPr/>
          </p:nvSpPr>
          <p:spPr>
            <a:xfrm>
              <a:off x="6812750" y="2915375"/>
              <a:ext cx="86050" cy="218500"/>
            </a:xfrm>
            <a:custGeom>
              <a:avLst/>
              <a:gdLst/>
              <a:ahLst/>
              <a:cxnLst/>
              <a:rect l="l" t="t" r="r" b="b"/>
              <a:pathLst>
                <a:path w="3442" h="8740" extrusionOk="0">
                  <a:moveTo>
                    <a:pt x="3441" y="0"/>
                  </a:moveTo>
                  <a:cubicBezTo>
                    <a:pt x="3421" y="43"/>
                    <a:pt x="3402" y="87"/>
                    <a:pt x="3382" y="130"/>
                  </a:cubicBezTo>
                  <a:lnTo>
                    <a:pt x="3382" y="130"/>
                  </a:lnTo>
                  <a:cubicBezTo>
                    <a:pt x="3405" y="88"/>
                    <a:pt x="3424" y="45"/>
                    <a:pt x="3441" y="0"/>
                  </a:cubicBezTo>
                  <a:close/>
                  <a:moveTo>
                    <a:pt x="3382" y="130"/>
                  </a:moveTo>
                  <a:cubicBezTo>
                    <a:pt x="3358" y="177"/>
                    <a:pt x="3330" y="224"/>
                    <a:pt x="3298" y="274"/>
                  </a:cubicBezTo>
                  <a:cubicBezTo>
                    <a:pt x="3120" y="572"/>
                    <a:pt x="2941" y="846"/>
                    <a:pt x="2751" y="1119"/>
                  </a:cubicBezTo>
                  <a:lnTo>
                    <a:pt x="2608" y="1298"/>
                  </a:lnTo>
                  <a:cubicBezTo>
                    <a:pt x="2572" y="1358"/>
                    <a:pt x="2512" y="1429"/>
                    <a:pt x="2465" y="1489"/>
                  </a:cubicBezTo>
                  <a:cubicBezTo>
                    <a:pt x="2370" y="1608"/>
                    <a:pt x="2274" y="1739"/>
                    <a:pt x="2179" y="1858"/>
                  </a:cubicBezTo>
                  <a:lnTo>
                    <a:pt x="1870" y="2262"/>
                  </a:lnTo>
                  <a:lnTo>
                    <a:pt x="1560" y="2667"/>
                  </a:lnTo>
                  <a:cubicBezTo>
                    <a:pt x="1548" y="2691"/>
                    <a:pt x="1524" y="2715"/>
                    <a:pt x="1512" y="2727"/>
                  </a:cubicBezTo>
                  <a:cubicBezTo>
                    <a:pt x="1514" y="2727"/>
                    <a:pt x="1515" y="2727"/>
                    <a:pt x="1516" y="2726"/>
                  </a:cubicBezTo>
                  <a:lnTo>
                    <a:pt x="1516" y="2726"/>
                  </a:lnTo>
                  <a:cubicBezTo>
                    <a:pt x="1511" y="2734"/>
                    <a:pt x="1509" y="2743"/>
                    <a:pt x="1500" y="2751"/>
                  </a:cubicBezTo>
                  <a:cubicBezTo>
                    <a:pt x="1502" y="2751"/>
                    <a:pt x="1503" y="2750"/>
                    <a:pt x="1504" y="2750"/>
                  </a:cubicBezTo>
                  <a:lnTo>
                    <a:pt x="1504" y="2750"/>
                  </a:lnTo>
                  <a:cubicBezTo>
                    <a:pt x="1434" y="2842"/>
                    <a:pt x="1355" y="2934"/>
                    <a:pt x="1298" y="3036"/>
                  </a:cubicBezTo>
                  <a:cubicBezTo>
                    <a:pt x="1274" y="3096"/>
                    <a:pt x="1239" y="3144"/>
                    <a:pt x="1215" y="3191"/>
                  </a:cubicBezTo>
                  <a:cubicBezTo>
                    <a:pt x="1179" y="3251"/>
                    <a:pt x="1155" y="3286"/>
                    <a:pt x="1119" y="3346"/>
                  </a:cubicBezTo>
                  <a:cubicBezTo>
                    <a:pt x="1096" y="3394"/>
                    <a:pt x="1084" y="3441"/>
                    <a:pt x="1048" y="3489"/>
                  </a:cubicBezTo>
                  <a:cubicBezTo>
                    <a:pt x="1024" y="3525"/>
                    <a:pt x="1000" y="3584"/>
                    <a:pt x="977" y="3632"/>
                  </a:cubicBezTo>
                  <a:cubicBezTo>
                    <a:pt x="929" y="3727"/>
                    <a:pt x="881" y="3810"/>
                    <a:pt x="858" y="3906"/>
                  </a:cubicBezTo>
                  <a:cubicBezTo>
                    <a:pt x="798" y="4060"/>
                    <a:pt x="738" y="4227"/>
                    <a:pt x="691" y="4394"/>
                  </a:cubicBezTo>
                  <a:cubicBezTo>
                    <a:pt x="631" y="4572"/>
                    <a:pt x="596" y="4727"/>
                    <a:pt x="536" y="4918"/>
                  </a:cubicBezTo>
                  <a:cubicBezTo>
                    <a:pt x="488" y="5060"/>
                    <a:pt x="441" y="5191"/>
                    <a:pt x="393" y="5346"/>
                  </a:cubicBezTo>
                  <a:cubicBezTo>
                    <a:pt x="357" y="5453"/>
                    <a:pt x="322" y="5549"/>
                    <a:pt x="286" y="5656"/>
                  </a:cubicBezTo>
                  <a:cubicBezTo>
                    <a:pt x="286" y="5668"/>
                    <a:pt x="274" y="5703"/>
                    <a:pt x="274" y="5715"/>
                  </a:cubicBezTo>
                  <a:cubicBezTo>
                    <a:pt x="262" y="5775"/>
                    <a:pt x="250" y="5822"/>
                    <a:pt x="238" y="5882"/>
                  </a:cubicBezTo>
                  <a:cubicBezTo>
                    <a:pt x="215" y="5941"/>
                    <a:pt x="203" y="5989"/>
                    <a:pt x="191" y="6025"/>
                  </a:cubicBezTo>
                  <a:cubicBezTo>
                    <a:pt x="191" y="6061"/>
                    <a:pt x="179" y="6084"/>
                    <a:pt x="179" y="6120"/>
                  </a:cubicBezTo>
                  <a:cubicBezTo>
                    <a:pt x="143" y="6203"/>
                    <a:pt x="131" y="6299"/>
                    <a:pt x="119" y="6382"/>
                  </a:cubicBezTo>
                  <a:cubicBezTo>
                    <a:pt x="96" y="6465"/>
                    <a:pt x="84" y="6549"/>
                    <a:pt x="72" y="6620"/>
                  </a:cubicBezTo>
                  <a:lnTo>
                    <a:pt x="24" y="6894"/>
                  </a:lnTo>
                  <a:cubicBezTo>
                    <a:pt x="12" y="6953"/>
                    <a:pt x="0" y="7001"/>
                    <a:pt x="0" y="7061"/>
                  </a:cubicBezTo>
                  <a:lnTo>
                    <a:pt x="0" y="7215"/>
                  </a:lnTo>
                  <a:cubicBezTo>
                    <a:pt x="0" y="7275"/>
                    <a:pt x="12" y="7334"/>
                    <a:pt x="12" y="7394"/>
                  </a:cubicBezTo>
                  <a:cubicBezTo>
                    <a:pt x="12" y="7442"/>
                    <a:pt x="24" y="7501"/>
                    <a:pt x="24" y="7561"/>
                  </a:cubicBezTo>
                  <a:cubicBezTo>
                    <a:pt x="36" y="7656"/>
                    <a:pt x="36" y="7739"/>
                    <a:pt x="60" y="7835"/>
                  </a:cubicBezTo>
                  <a:cubicBezTo>
                    <a:pt x="72" y="7930"/>
                    <a:pt x="72" y="8025"/>
                    <a:pt x="84" y="8132"/>
                  </a:cubicBezTo>
                  <a:cubicBezTo>
                    <a:pt x="84" y="8156"/>
                    <a:pt x="96" y="8204"/>
                    <a:pt x="96" y="8227"/>
                  </a:cubicBezTo>
                  <a:cubicBezTo>
                    <a:pt x="119" y="8275"/>
                    <a:pt x="119" y="8335"/>
                    <a:pt x="131" y="8394"/>
                  </a:cubicBezTo>
                  <a:cubicBezTo>
                    <a:pt x="143" y="8466"/>
                    <a:pt x="155" y="8525"/>
                    <a:pt x="167" y="8585"/>
                  </a:cubicBezTo>
                  <a:cubicBezTo>
                    <a:pt x="191" y="8632"/>
                    <a:pt x="215" y="8692"/>
                    <a:pt x="238" y="8739"/>
                  </a:cubicBezTo>
                  <a:cubicBezTo>
                    <a:pt x="238" y="8680"/>
                    <a:pt x="215" y="8632"/>
                    <a:pt x="215" y="8549"/>
                  </a:cubicBezTo>
                  <a:cubicBezTo>
                    <a:pt x="215" y="8501"/>
                    <a:pt x="203" y="8442"/>
                    <a:pt x="203" y="8394"/>
                  </a:cubicBezTo>
                  <a:cubicBezTo>
                    <a:pt x="203" y="8335"/>
                    <a:pt x="191" y="8287"/>
                    <a:pt x="191" y="8227"/>
                  </a:cubicBezTo>
                  <a:cubicBezTo>
                    <a:pt x="191" y="8192"/>
                    <a:pt x="179" y="8132"/>
                    <a:pt x="179" y="8085"/>
                  </a:cubicBezTo>
                  <a:cubicBezTo>
                    <a:pt x="179" y="8025"/>
                    <a:pt x="155" y="7954"/>
                    <a:pt x="155" y="7894"/>
                  </a:cubicBezTo>
                  <a:cubicBezTo>
                    <a:pt x="143" y="7787"/>
                    <a:pt x="143" y="7692"/>
                    <a:pt x="131" y="7596"/>
                  </a:cubicBezTo>
                  <a:cubicBezTo>
                    <a:pt x="119" y="7454"/>
                    <a:pt x="96" y="7334"/>
                    <a:pt x="96" y="7215"/>
                  </a:cubicBezTo>
                  <a:lnTo>
                    <a:pt x="96" y="7061"/>
                  </a:lnTo>
                  <a:cubicBezTo>
                    <a:pt x="96" y="7037"/>
                    <a:pt x="119" y="7013"/>
                    <a:pt x="119" y="6977"/>
                  </a:cubicBezTo>
                  <a:cubicBezTo>
                    <a:pt x="131" y="6882"/>
                    <a:pt x="179" y="6787"/>
                    <a:pt x="203" y="6680"/>
                  </a:cubicBezTo>
                  <a:cubicBezTo>
                    <a:pt x="215" y="6608"/>
                    <a:pt x="250" y="6525"/>
                    <a:pt x="262" y="6442"/>
                  </a:cubicBezTo>
                  <a:lnTo>
                    <a:pt x="262" y="6465"/>
                  </a:lnTo>
                  <a:cubicBezTo>
                    <a:pt x="274" y="6406"/>
                    <a:pt x="298" y="6358"/>
                    <a:pt x="310" y="6299"/>
                  </a:cubicBezTo>
                  <a:cubicBezTo>
                    <a:pt x="334" y="6192"/>
                    <a:pt x="357" y="6084"/>
                    <a:pt x="381" y="6001"/>
                  </a:cubicBezTo>
                  <a:cubicBezTo>
                    <a:pt x="417" y="5906"/>
                    <a:pt x="441" y="5811"/>
                    <a:pt x="477" y="5703"/>
                  </a:cubicBezTo>
                  <a:cubicBezTo>
                    <a:pt x="477" y="5691"/>
                    <a:pt x="488" y="5656"/>
                    <a:pt x="488" y="5644"/>
                  </a:cubicBezTo>
                  <a:cubicBezTo>
                    <a:pt x="500" y="5596"/>
                    <a:pt x="536" y="5537"/>
                    <a:pt x="548" y="5477"/>
                  </a:cubicBezTo>
                  <a:cubicBezTo>
                    <a:pt x="596" y="5334"/>
                    <a:pt x="655" y="5168"/>
                    <a:pt x="715" y="5001"/>
                  </a:cubicBezTo>
                  <a:cubicBezTo>
                    <a:pt x="762" y="4834"/>
                    <a:pt x="810" y="4691"/>
                    <a:pt x="869" y="4525"/>
                  </a:cubicBezTo>
                  <a:cubicBezTo>
                    <a:pt x="905" y="4441"/>
                    <a:pt x="929" y="4346"/>
                    <a:pt x="965" y="4275"/>
                  </a:cubicBezTo>
                  <a:cubicBezTo>
                    <a:pt x="988" y="4203"/>
                    <a:pt x="1024" y="4108"/>
                    <a:pt x="1048" y="4036"/>
                  </a:cubicBezTo>
                  <a:cubicBezTo>
                    <a:pt x="1084" y="3989"/>
                    <a:pt x="1096" y="3941"/>
                    <a:pt x="1108" y="3906"/>
                  </a:cubicBezTo>
                  <a:cubicBezTo>
                    <a:pt x="1119" y="3870"/>
                    <a:pt x="1143" y="3822"/>
                    <a:pt x="1155" y="3798"/>
                  </a:cubicBezTo>
                  <a:cubicBezTo>
                    <a:pt x="1179" y="3727"/>
                    <a:pt x="1215" y="3644"/>
                    <a:pt x="1262" y="3572"/>
                  </a:cubicBezTo>
                  <a:cubicBezTo>
                    <a:pt x="1286" y="3514"/>
                    <a:pt x="1321" y="3467"/>
                    <a:pt x="1344" y="3409"/>
                  </a:cubicBezTo>
                  <a:lnTo>
                    <a:pt x="1344" y="3409"/>
                  </a:lnTo>
                  <a:cubicBezTo>
                    <a:pt x="1367" y="3365"/>
                    <a:pt x="1397" y="3315"/>
                    <a:pt x="1417" y="3274"/>
                  </a:cubicBezTo>
                  <a:cubicBezTo>
                    <a:pt x="1453" y="3215"/>
                    <a:pt x="1500" y="3155"/>
                    <a:pt x="1524" y="3096"/>
                  </a:cubicBezTo>
                  <a:cubicBezTo>
                    <a:pt x="1584" y="2989"/>
                    <a:pt x="1655" y="2893"/>
                    <a:pt x="1739" y="2786"/>
                  </a:cubicBezTo>
                  <a:cubicBezTo>
                    <a:pt x="1762" y="2751"/>
                    <a:pt x="1786" y="2739"/>
                    <a:pt x="1798" y="2715"/>
                  </a:cubicBezTo>
                  <a:lnTo>
                    <a:pt x="2108" y="2310"/>
                  </a:lnTo>
                  <a:cubicBezTo>
                    <a:pt x="2215" y="2179"/>
                    <a:pt x="2310" y="2024"/>
                    <a:pt x="2417" y="1893"/>
                  </a:cubicBezTo>
                  <a:cubicBezTo>
                    <a:pt x="2524" y="1762"/>
                    <a:pt x="2632" y="1620"/>
                    <a:pt x="2715" y="1477"/>
                  </a:cubicBezTo>
                  <a:cubicBezTo>
                    <a:pt x="2810" y="1346"/>
                    <a:pt x="2893" y="1191"/>
                    <a:pt x="2965" y="1048"/>
                  </a:cubicBezTo>
                  <a:lnTo>
                    <a:pt x="3013" y="953"/>
                  </a:lnTo>
                  <a:cubicBezTo>
                    <a:pt x="3146" y="686"/>
                    <a:pt x="3262" y="402"/>
                    <a:pt x="3382" y="1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4" name="Google Shape;1304;p53"/>
            <p:cNvSpPr/>
            <p:nvPr/>
          </p:nvSpPr>
          <p:spPr>
            <a:xfrm>
              <a:off x="6878525" y="2943650"/>
              <a:ext cx="26525" cy="53900"/>
            </a:xfrm>
            <a:custGeom>
              <a:avLst/>
              <a:gdLst/>
              <a:ahLst/>
              <a:cxnLst/>
              <a:rect l="l" t="t" r="r" b="b"/>
              <a:pathLst>
                <a:path w="1061" h="2156" extrusionOk="0">
                  <a:moveTo>
                    <a:pt x="1060" y="0"/>
                  </a:moveTo>
                  <a:cubicBezTo>
                    <a:pt x="1024" y="36"/>
                    <a:pt x="1001" y="60"/>
                    <a:pt x="977" y="96"/>
                  </a:cubicBezTo>
                  <a:lnTo>
                    <a:pt x="977" y="108"/>
                  </a:lnTo>
                  <a:cubicBezTo>
                    <a:pt x="965" y="131"/>
                    <a:pt x="953" y="155"/>
                    <a:pt x="941" y="167"/>
                  </a:cubicBezTo>
                  <a:cubicBezTo>
                    <a:pt x="917" y="191"/>
                    <a:pt x="905" y="227"/>
                    <a:pt x="882" y="250"/>
                  </a:cubicBezTo>
                  <a:cubicBezTo>
                    <a:pt x="858" y="286"/>
                    <a:pt x="858" y="298"/>
                    <a:pt x="846" y="310"/>
                  </a:cubicBezTo>
                  <a:cubicBezTo>
                    <a:pt x="834" y="322"/>
                    <a:pt x="834" y="346"/>
                    <a:pt x="810" y="358"/>
                  </a:cubicBezTo>
                  <a:cubicBezTo>
                    <a:pt x="774" y="417"/>
                    <a:pt x="739" y="477"/>
                    <a:pt x="715" y="536"/>
                  </a:cubicBezTo>
                  <a:cubicBezTo>
                    <a:pt x="632" y="655"/>
                    <a:pt x="584" y="786"/>
                    <a:pt x="513" y="905"/>
                  </a:cubicBezTo>
                  <a:lnTo>
                    <a:pt x="382" y="1179"/>
                  </a:lnTo>
                  <a:cubicBezTo>
                    <a:pt x="358" y="1239"/>
                    <a:pt x="322" y="1310"/>
                    <a:pt x="298" y="1370"/>
                  </a:cubicBezTo>
                  <a:cubicBezTo>
                    <a:pt x="298" y="1405"/>
                    <a:pt x="274" y="1417"/>
                    <a:pt x="262" y="1441"/>
                  </a:cubicBezTo>
                  <a:cubicBezTo>
                    <a:pt x="251" y="1501"/>
                    <a:pt x="215" y="1548"/>
                    <a:pt x="191" y="1608"/>
                  </a:cubicBezTo>
                  <a:cubicBezTo>
                    <a:pt x="179" y="1667"/>
                    <a:pt x="143" y="1715"/>
                    <a:pt x="120" y="1774"/>
                  </a:cubicBezTo>
                  <a:cubicBezTo>
                    <a:pt x="108" y="1786"/>
                    <a:pt x="84" y="1810"/>
                    <a:pt x="72" y="1846"/>
                  </a:cubicBezTo>
                  <a:cubicBezTo>
                    <a:pt x="60" y="1858"/>
                    <a:pt x="60" y="1858"/>
                    <a:pt x="60" y="1882"/>
                  </a:cubicBezTo>
                  <a:cubicBezTo>
                    <a:pt x="60" y="1893"/>
                    <a:pt x="48" y="1905"/>
                    <a:pt x="48" y="1917"/>
                  </a:cubicBezTo>
                  <a:cubicBezTo>
                    <a:pt x="48" y="1953"/>
                    <a:pt x="24" y="1977"/>
                    <a:pt x="12" y="2013"/>
                  </a:cubicBezTo>
                  <a:cubicBezTo>
                    <a:pt x="12" y="2024"/>
                    <a:pt x="1" y="2036"/>
                    <a:pt x="1" y="2072"/>
                  </a:cubicBezTo>
                  <a:lnTo>
                    <a:pt x="1" y="2108"/>
                  </a:lnTo>
                  <a:cubicBezTo>
                    <a:pt x="12" y="2096"/>
                    <a:pt x="12" y="2072"/>
                    <a:pt x="24" y="2060"/>
                  </a:cubicBezTo>
                  <a:cubicBezTo>
                    <a:pt x="48" y="2024"/>
                    <a:pt x="48" y="2013"/>
                    <a:pt x="60" y="1977"/>
                  </a:cubicBezTo>
                  <a:cubicBezTo>
                    <a:pt x="72" y="1941"/>
                    <a:pt x="108" y="1905"/>
                    <a:pt x="120" y="1858"/>
                  </a:cubicBezTo>
                  <a:cubicBezTo>
                    <a:pt x="120" y="1834"/>
                    <a:pt x="132" y="1822"/>
                    <a:pt x="143" y="1786"/>
                  </a:cubicBezTo>
                  <a:cubicBezTo>
                    <a:pt x="167" y="1727"/>
                    <a:pt x="191" y="1679"/>
                    <a:pt x="227" y="1620"/>
                  </a:cubicBezTo>
                  <a:cubicBezTo>
                    <a:pt x="239" y="1560"/>
                    <a:pt x="262" y="1512"/>
                    <a:pt x="298" y="1465"/>
                  </a:cubicBezTo>
                  <a:cubicBezTo>
                    <a:pt x="310" y="1429"/>
                    <a:pt x="322" y="1417"/>
                    <a:pt x="346" y="1381"/>
                  </a:cubicBezTo>
                  <a:cubicBezTo>
                    <a:pt x="346" y="1370"/>
                    <a:pt x="358" y="1370"/>
                    <a:pt x="358" y="1358"/>
                  </a:cubicBezTo>
                  <a:cubicBezTo>
                    <a:pt x="370" y="1322"/>
                    <a:pt x="382" y="1310"/>
                    <a:pt x="405" y="1274"/>
                  </a:cubicBezTo>
                  <a:cubicBezTo>
                    <a:pt x="429" y="1203"/>
                    <a:pt x="477" y="1131"/>
                    <a:pt x="501" y="1060"/>
                  </a:cubicBezTo>
                  <a:cubicBezTo>
                    <a:pt x="584" y="917"/>
                    <a:pt x="655" y="774"/>
                    <a:pt x="715" y="643"/>
                  </a:cubicBezTo>
                  <a:lnTo>
                    <a:pt x="798" y="465"/>
                  </a:lnTo>
                  <a:cubicBezTo>
                    <a:pt x="810" y="429"/>
                    <a:pt x="834" y="381"/>
                    <a:pt x="846" y="358"/>
                  </a:cubicBezTo>
                  <a:cubicBezTo>
                    <a:pt x="858" y="346"/>
                    <a:pt x="858" y="322"/>
                    <a:pt x="882" y="310"/>
                  </a:cubicBezTo>
                  <a:cubicBezTo>
                    <a:pt x="894" y="298"/>
                    <a:pt x="894" y="286"/>
                    <a:pt x="905" y="274"/>
                  </a:cubicBezTo>
                  <a:cubicBezTo>
                    <a:pt x="953" y="179"/>
                    <a:pt x="1001" y="96"/>
                    <a:pt x="1060" y="0"/>
                  </a:cubicBezTo>
                  <a:close/>
                  <a:moveTo>
                    <a:pt x="1" y="2132"/>
                  </a:moveTo>
                  <a:cubicBezTo>
                    <a:pt x="1" y="2132"/>
                    <a:pt x="1" y="2143"/>
                    <a:pt x="12" y="2155"/>
                  </a:cubicBezTo>
                  <a:cubicBezTo>
                    <a:pt x="24" y="2143"/>
                    <a:pt x="24" y="2143"/>
                    <a:pt x="1" y="2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5" name="Google Shape;1305;p53"/>
            <p:cNvSpPr/>
            <p:nvPr/>
          </p:nvSpPr>
          <p:spPr>
            <a:xfrm>
              <a:off x="6867800" y="3045150"/>
              <a:ext cx="87550" cy="108375"/>
            </a:xfrm>
            <a:custGeom>
              <a:avLst/>
              <a:gdLst/>
              <a:ahLst/>
              <a:cxnLst/>
              <a:rect l="l" t="t" r="r" b="b"/>
              <a:pathLst>
                <a:path w="3502" h="4335" extrusionOk="0">
                  <a:moveTo>
                    <a:pt x="3501" y="0"/>
                  </a:moveTo>
                  <a:cubicBezTo>
                    <a:pt x="3466" y="12"/>
                    <a:pt x="3430" y="36"/>
                    <a:pt x="3382" y="48"/>
                  </a:cubicBezTo>
                  <a:cubicBezTo>
                    <a:pt x="3204" y="119"/>
                    <a:pt x="3025" y="215"/>
                    <a:pt x="2870" y="310"/>
                  </a:cubicBezTo>
                  <a:cubicBezTo>
                    <a:pt x="2823" y="346"/>
                    <a:pt x="2763" y="369"/>
                    <a:pt x="2716" y="405"/>
                  </a:cubicBezTo>
                  <a:cubicBezTo>
                    <a:pt x="2644" y="465"/>
                    <a:pt x="2573" y="512"/>
                    <a:pt x="2513" y="548"/>
                  </a:cubicBezTo>
                  <a:cubicBezTo>
                    <a:pt x="2454" y="596"/>
                    <a:pt x="2394" y="655"/>
                    <a:pt x="2335" y="703"/>
                  </a:cubicBezTo>
                  <a:cubicBezTo>
                    <a:pt x="2275" y="750"/>
                    <a:pt x="2215" y="810"/>
                    <a:pt x="2168" y="846"/>
                  </a:cubicBezTo>
                  <a:cubicBezTo>
                    <a:pt x="2108" y="905"/>
                    <a:pt x="2061" y="965"/>
                    <a:pt x="2001" y="1024"/>
                  </a:cubicBezTo>
                  <a:cubicBezTo>
                    <a:pt x="1977" y="1048"/>
                    <a:pt x="1954" y="1072"/>
                    <a:pt x="1930" y="1108"/>
                  </a:cubicBezTo>
                  <a:cubicBezTo>
                    <a:pt x="1906" y="1131"/>
                    <a:pt x="1870" y="1179"/>
                    <a:pt x="1834" y="1203"/>
                  </a:cubicBezTo>
                  <a:cubicBezTo>
                    <a:pt x="1823" y="1203"/>
                    <a:pt x="1823" y="1227"/>
                    <a:pt x="1811" y="1239"/>
                  </a:cubicBezTo>
                  <a:cubicBezTo>
                    <a:pt x="1799" y="1251"/>
                    <a:pt x="1775" y="1286"/>
                    <a:pt x="1763" y="1298"/>
                  </a:cubicBezTo>
                  <a:cubicBezTo>
                    <a:pt x="1751" y="1310"/>
                    <a:pt x="1739" y="1346"/>
                    <a:pt x="1727" y="1358"/>
                  </a:cubicBezTo>
                  <a:cubicBezTo>
                    <a:pt x="1680" y="1429"/>
                    <a:pt x="1632" y="1489"/>
                    <a:pt x="1584" y="1548"/>
                  </a:cubicBezTo>
                  <a:cubicBezTo>
                    <a:pt x="1525" y="1620"/>
                    <a:pt x="1489" y="1703"/>
                    <a:pt x="1430" y="1774"/>
                  </a:cubicBezTo>
                  <a:cubicBezTo>
                    <a:pt x="1394" y="1786"/>
                    <a:pt x="1382" y="1822"/>
                    <a:pt x="1358" y="1846"/>
                  </a:cubicBezTo>
                  <a:lnTo>
                    <a:pt x="1275" y="1977"/>
                  </a:lnTo>
                  <a:cubicBezTo>
                    <a:pt x="1180" y="2120"/>
                    <a:pt x="1108" y="2239"/>
                    <a:pt x="1025" y="2370"/>
                  </a:cubicBezTo>
                  <a:cubicBezTo>
                    <a:pt x="977" y="2429"/>
                    <a:pt x="942" y="2489"/>
                    <a:pt x="906" y="2548"/>
                  </a:cubicBezTo>
                  <a:cubicBezTo>
                    <a:pt x="870" y="2608"/>
                    <a:pt x="834" y="2667"/>
                    <a:pt x="799" y="2727"/>
                  </a:cubicBezTo>
                  <a:cubicBezTo>
                    <a:pt x="751" y="2810"/>
                    <a:pt x="691" y="2894"/>
                    <a:pt x="644" y="2977"/>
                  </a:cubicBezTo>
                  <a:cubicBezTo>
                    <a:pt x="620" y="3036"/>
                    <a:pt x="572" y="3108"/>
                    <a:pt x="549" y="3167"/>
                  </a:cubicBezTo>
                  <a:cubicBezTo>
                    <a:pt x="501" y="3227"/>
                    <a:pt x="465" y="3286"/>
                    <a:pt x="441" y="3346"/>
                  </a:cubicBezTo>
                  <a:cubicBezTo>
                    <a:pt x="430" y="3394"/>
                    <a:pt x="394" y="3453"/>
                    <a:pt x="370" y="3501"/>
                  </a:cubicBezTo>
                  <a:cubicBezTo>
                    <a:pt x="346" y="3525"/>
                    <a:pt x="334" y="3548"/>
                    <a:pt x="322" y="3572"/>
                  </a:cubicBezTo>
                  <a:lnTo>
                    <a:pt x="322" y="3584"/>
                  </a:lnTo>
                  <a:cubicBezTo>
                    <a:pt x="310" y="3584"/>
                    <a:pt x="310" y="3608"/>
                    <a:pt x="310" y="3608"/>
                  </a:cubicBezTo>
                  <a:cubicBezTo>
                    <a:pt x="263" y="3703"/>
                    <a:pt x="203" y="3798"/>
                    <a:pt x="156" y="3906"/>
                  </a:cubicBezTo>
                  <a:lnTo>
                    <a:pt x="144" y="3918"/>
                  </a:lnTo>
                  <a:cubicBezTo>
                    <a:pt x="144" y="3918"/>
                    <a:pt x="132" y="3929"/>
                    <a:pt x="132" y="3941"/>
                  </a:cubicBezTo>
                  <a:cubicBezTo>
                    <a:pt x="120" y="3977"/>
                    <a:pt x="120" y="3989"/>
                    <a:pt x="96" y="4025"/>
                  </a:cubicBezTo>
                  <a:lnTo>
                    <a:pt x="60" y="4108"/>
                  </a:lnTo>
                  <a:cubicBezTo>
                    <a:pt x="37" y="4144"/>
                    <a:pt x="25" y="4179"/>
                    <a:pt x="13" y="4215"/>
                  </a:cubicBezTo>
                  <a:cubicBezTo>
                    <a:pt x="13" y="4227"/>
                    <a:pt x="1" y="4263"/>
                    <a:pt x="1" y="4275"/>
                  </a:cubicBezTo>
                  <a:cubicBezTo>
                    <a:pt x="1" y="4275"/>
                    <a:pt x="1" y="4287"/>
                    <a:pt x="13" y="4299"/>
                  </a:cubicBezTo>
                  <a:cubicBezTo>
                    <a:pt x="17" y="4295"/>
                    <a:pt x="19" y="4292"/>
                    <a:pt x="22" y="4292"/>
                  </a:cubicBezTo>
                  <a:cubicBezTo>
                    <a:pt x="26" y="4292"/>
                    <a:pt x="29" y="4302"/>
                    <a:pt x="37" y="4334"/>
                  </a:cubicBezTo>
                  <a:cubicBezTo>
                    <a:pt x="72" y="4299"/>
                    <a:pt x="72" y="4275"/>
                    <a:pt x="84" y="4239"/>
                  </a:cubicBezTo>
                  <a:cubicBezTo>
                    <a:pt x="96" y="4215"/>
                    <a:pt x="108" y="4168"/>
                    <a:pt x="132" y="4144"/>
                  </a:cubicBezTo>
                  <a:cubicBezTo>
                    <a:pt x="156" y="4096"/>
                    <a:pt x="191" y="4037"/>
                    <a:pt x="215" y="3977"/>
                  </a:cubicBezTo>
                  <a:cubicBezTo>
                    <a:pt x="263" y="3882"/>
                    <a:pt x="322" y="3787"/>
                    <a:pt x="382" y="3679"/>
                  </a:cubicBezTo>
                  <a:cubicBezTo>
                    <a:pt x="430" y="3608"/>
                    <a:pt x="489" y="3513"/>
                    <a:pt x="525" y="3441"/>
                  </a:cubicBezTo>
                  <a:cubicBezTo>
                    <a:pt x="561" y="3394"/>
                    <a:pt x="608" y="3334"/>
                    <a:pt x="632" y="3275"/>
                  </a:cubicBezTo>
                  <a:cubicBezTo>
                    <a:pt x="680" y="3215"/>
                    <a:pt x="703" y="3144"/>
                    <a:pt x="751" y="3084"/>
                  </a:cubicBezTo>
                  <a:lnTo>
                    <a:pt x="1025" y="2679"/>
                  </a:lnTo>
                  <a:cubicBezTo>
                    <a:pt x="1120" y="2548"/>
                    <a:pt x="1215" y="2394"/>
                    <a:pt x="1299" y="2263"/>
                  </a:cubicBezTo>
                  <a:cubicBezTo>
                    <a:pt x="1334" y="2215"/>
                    <a:pt x="1382" y="2155"/>
                    <a:pt x="1406" y="2120"/>
                  </a:cubicBezTo>
                  <a:cubicBezTo>
                    <a:pt x="1465" y="2036"/>
                    <a:pt x="1513" y="1977"/>
                    <a:pt x="1561" y="1905"/>
                  </a:cubicBezTo>
                  <a:cubicBezTo>
                    <a:pt x="1596" y="1846"/>
                    <a:pt x="1632" y="1798"/>
                    <a:pt x="1680" y="1739"/>
                  </a:cubicBezTo>
                  <a:cubicBezTo>
                    <a:pt x="1763" y="1620"/>
                    <a:pt x="1870" y="1501"/>
                    <a:pt x="1954" y="1382"/>
                  </a:cubicBezTo>
                  <a:cubicBezTo>
                    <a:pt x="2049" y="1262"/>
                    <a:pt x="2156" y="1143"/>
                    <a:pt x="2251" y="1048"/>
                  </a:cubicBezTo>
                  <a:cubicBezTo>
                    <a:pt x="2299" y="1012"/>
                    <a:pt x="2346" y="965"/>
                    <a:pt x="2394" y="929"/>
                  </a:cubicBezTo>
                  <a:cubicBezTo>
                    <a:pt x="2430" y="881"/>
                    <a:pt x="2477" y="846"/>
                    <a:pt x="2525" y="810"/>
                  </a:cubicBezTo>
                  <a:cubicBezTo>
                    <a:pt x="2549" y="774"/>
                    <a:pt x="2585" y="762"/>
                    <a:pt x="2608" y="727"/>
                  </a:cubicBezTo>
                  <a:lnTo>
                    <a:pt x="2596" y="727"/>
                  </a:lnTo>
                  <a:lnTo>
                    <a:pt x="2608" y="715"/>
                  </a:lnTo>
                  <a:lnTo>
                    <a:pt x="2596" y="715"/>
                  </a:lnTo>
                  <a:cubicBezTo>
                    <a:pt x="2632" y="691"/>
                    <a:pt x="2656" y="667"/>
                    <a:pt x="2692" y="643"/>
                  </a:cubicBezTo>
                  <a:cubicBezTo>
                    <a:pt x="2692" y="631"/>
                    <a:pt x="2704" y="631"/>
                    <a:pt x="2704" y="631"/>
                  </a:cubicBezTo>
                  <a:lnTo>
                    <a:pt x="2692" y="631"/>
                  </a:lnTo>
                  <a:cubicBezTo>
                    <a:pt x="2704" y="608"/>
                    <a:pt x="2727" y="596"/>
                    <a:pt x="2751" y="584"/>
                  </a:cubicBezTo>
                  <a:cubicBezTo>
                    <a:pt x="2763" y="548"/>
                    <a:pt x="2799" y="536"/>
                    <a:pt x="2811" y="524"/>
                  </a:cubicBezTo>
                  <a:lnTo>
                    <a:pt x="2847" y="477"/>
                  </a:lnTo>
                  <a:lnTo>
                    <a:pt x="2870" y="465"/>
                  </a:lnTo>
                  <a:cubicBezTo>
                    <a:pt x="2906" y="429"/>
                    <a:pt x="2942" y="405"/>
                    <a:pt x="2989" y="369"/>
                  </a:cubicBezTo>
                  <a:cubicBezTo>
                    <a:pt x="3144" y="250"/>
                    <a:pt x="3299" y="131"/>
                    <a:pt x="3466" y="36"/>
                  </a:cubicBezTo>
                  <a:cubicBezTo>
                    <a:pt x="3478" y="12"/>
                    <a:pt x="3489" y="12"/>
                    <a:pt x="35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6" name="Google Shape;1306;p53"/>
            <p:cNvSpPr/>
            <p:nvPr/>
          </p:nvSpPr>
          <p:spPr>
            <a:xfrm>
              <a:off x="6953300" y="3037400"/>
              <a:ext cx="40450" cy="36250"/>
            </a:xfrm>
            <a:custGeom>
              <a:avLst/>
              <a:gdLst/>
              <a:ahLst/>
              <a:cxnLst/>
              <a:rect l="l" t="t" r="r" b="b"/>
              <a:pathLst>
                <a:path w="1618" h="1450" extrusionOk="0">
                  <a:moveTo>
                    <a:pt x="1617" y="1"/>
                  </a:moveTo>
                  <a:cubicBezTo>
                    <a:pt x="1534" y="72"/>
                    <a:pt x="1439" y="168"/>
                    <a:pt x="1332" y="239"/>
                  </a:cubicBezTo>
                  <a:lnTo>
                    <a:pt x="1070" y="465"/>
                  </a:lnTo>
                  <a:cubicBezTo>
                    <a:pt x="1058" y="477"/>
                    <a:pt x="1022" y="513"/>
                    <a:pt x="998" y="525"/>
                  </a:cubicBezTo>
                  <a:cubicBezTo>
                    <a:pt x="962" y="537"/>
                    <a:pt x="951" y="572"/>
                    <a:pt x="915" y="584"/>
                  </a:cubicBezTo>
                  <a:cubicBezTo>
                    <a:pt x="879" y="596"/>
                    <a:pt x="843" y="632"/>
                    <a:pt x="820" y="656"/>
                  </a:cubicBezTo>
                  <a:cubicBezTo>
                    <a:pt x="784" y="691"/>
                    <a:pt x="760" y="703"/>
                    <a:pt x="724" y="727"/>
                  </a:cubicBezTo>
                  <a:lnTo>
                    <a:pt x="736" y="727"/>
                  </a:lnTo>
                  <a:cubicBezTo>
                    <a:pt x="605" y="846"/>
                    <a:pt x="474" y="941"/>
                    <a:pt x="355" y="1060"/>
                  </a:cubicBezTo>
                  <a:cubicBezTo>
                    <a:pt x="296" y="1120"/>
                    <a:pt x="236" y="1168"/>
                    <a:pt x="177" y="1227"/>
                  </a:cubicBezTo>
                  <a:lnTo>
                    <a:pt x="93" y="1311"/>
                  </a:lnTo>
                  <a:lnTo>
                    <a:pt x="46" y="1358"/>
                  </a:lnTo>
                  <a:cubicBezTo>
                    <a:pt x="22" y="1370"/>
                    <a:pt x="10" y="1382"/>
                    <a:pt x="10" y="1406"/>
                  </a:cubicBezTo>
                  <a:cubicBezTo>
                    <a:pt x="1" y="1424"/>
                    <a:pt x="13" y="1449"/>
                    <a:pt x="35" y="1449"/>
                  </a:cubicBezTo>
                  <a:cubicBezTo>
                    <a:pt x="42" y="1449"/>
                    <a:pt x="49" y="1447"/>
                    <a:pt x="58" y="1441"/>
                  </a:cubicBezTo>
                  <a:lnTo>
                    <a:pt x="93" y="1418"/>
                  </a:lnTo>
                  <a:cubicBezTo>
                    <a:pt x="105" y="1406"/>
                    <a:pt x="105" y="1382"/>
                    <a:pt x="117" y="1382"/>
                  </a:cubicBezTo>
                  <a:cubicBezTo>
                    <a:pt x="129" y="1358"/>
                    <a:pt x="165" y="1346"/>
                    <a:pt x="177" y="1322"/>
                  </a:cubicBezTo>
                  <a:cubicBezTo>
                    <a:pt x="248" y="1251"/>
                    <a:pt x="331" y="1203"/>
                    <a:pt x="415" y="1144"/>
                  </a:cubicBezTo>
                  <a:cubicBezTo>
                    <a:pt x="486" y="1084"/>
                    <a:pt x="570" y="1037"/>
                    <a:pt x="641" y="1001"/>
                  </a:cubicBezTo>
                  <a:cubicBezTo>
                    <a:pt x="700" y="965"/>
                    <a:pt x="748" y="930"/>
                    <a:pt x="760" y="906"/>
                  </a:cubicBezTo>
                  <a:cubicBezTo>
                    <a:pt x="772" y="906"/>
                    <a:pt x="784" y="894"/>
                    <a:pt x="796" y="882"/>
                  </a:cubicBezTo>
                  <a:cubicBezTo>
                    <a:pt x="879" y="834"/>
                    <a:pt x="951" y="775"/>
                    <a:pt x="1010" y="715"/>
                  </a:cubicBezTo>
                  <a:lnTo>
                    <a:pt x="1201" y="525"/>
                  </a:lnTo>
                  <a:lnTo>
                    <a:pt x="1212" y="513"/>
                  </a:lnTo>
                  <a:cubicBezTo>
                    <a:pt x="1296" y="429"/>
                    <a:pt x="1367" y="346"/>
                    <a:pt x="1427" y="275"/>
                  </a:cubicBezTo>
                  <a:cubicBezTo>
                    <a:pt x="1498" y="179"/>
                    <a:pt x="1558" y="96"/>
                    <a:pt x="16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7" name="Google Shape;1307;p53"/>
            <p:cNvSpPr/>
            <p:nvPr/>
          </p:nvSpPr>
          <p:spPr>
            <a:xfrm>
              <a:off x="6621950" y="3038600"/>
              <a:ext cx="77125" cy="65875"/>
            </a:xfrm>
            <a:custGeom>
              <a:avLst/>
              <a:gdLst/>
              <a:ahLst/>
              <a:cxnLst/>
              <a:rect l="l" t="t" r="r" b="b"/>
              <a:pathLst>
                <a:path w="3085" h="2635" extrusionOk="0">
                  <a:moveTo>
                    <a:pt x="0" y="0"/>
                  </a:moveTo>
                  <a:cubicBezTo>
                    <a:pt x="60" y="24"/>
                    <a:pt x="108" y="72"/>
                    <a:pt x="167" y="108"/>
                  </a:cubicBezTo>
                  <a:cubicBezTo>
                    <a:pt x="203" y="120"/>
                    <a:pt x="215" y="131"/>
                    <a:pt x="238" y="143"/>
                  </a:cubicBezTo>
                  <a:cubicBezTo>
                    <a:pt x="262" y="167"/>
                    <a:pt x="286" y="167"/>
                    <a:pt x="298" y="179"/>
                  </a:cubicBezTo>
                  <a:cubicBezTo>
                    <a:pt x="393" y="227"/>
                    <a:pt x="500" y="262"/>
                    <a:pt x="596" y="298"/>
                  </a:cubicBezTo>
                  <a:lnTo>
                    <a:pt x="584" y="298"/>
                  </a:lnTo>
                  <a:cubicBezTo>
                    <a:pt x="596" y="310"/>
                    <a:pt x="631" y="310"/>
                    <a:pt x="655" y="322"/>
                  </a:cubicBezTo>
                  <a:cubicBezTo>
                    <a:pt x="727" y="346"/>
                    <a:pt x="762" y="358"/>
                    <a:pt x="810" y="381"/>
                  </a:cubicBezTo>
                  <a:cubicBezTo>
                    <a:pt x="822" y="393"/>
                    <a:pt x="858" y="417"/>
                    <a:pt x="870" y="429"/>
                  </a:cubicBezTo>
                  <a:cubicBezTo>
                    <a:pt x="917" y="477"/>
                    <a:pt x="965" y="501"/>
                    <a:pt x="1000" y="548"/>
                  </a:cubicBezTo>
                  <a:cubicBezTo>
                    <a:pt x="1060" y="596"/>
                    <a:pt x="1108" y="643"/>
                    <a:pt x="1155" y="679"/>
                  </a:cubicBezTo>
                  <a:lnTo>
                    <a:pt x="1477" y="1012"/>
                  </a:lnTo>
                  <a:cubicBezTo>
                    <a:pt x="1584" y="1120"/>
                    <a:pt x="1691" y="1203"/>
                    <a:pt x="1798" y="1310"/>
                  </a:cubicBezTo>
                  <a:lnTo>
                    <a:pt x="1977" y="1489"/>
                  </a:lnTo>
                  <a:cubicBezTo>
                    <a:pt x="2036" y="1536"/>
                    <a:pt x="2072" y="1596"/>
                    <a:pt x="2132" y="1655"/>
                  </a:cubicBezTo>
                  <a:cubicBezTo>
                    <a:pt x="2239" y="1774"/>
                    <a:pt x="2358" y="1894"/>
                    <a:pt x="2465" y="2013"/>
                  </a:cubicBezTo>
                  <a:cubicBezTo>
                    <a:pt x="2513" y="2048"/>
                    <a:pt x="2548" y="2108"/>
                    <a:pt x="2596" y="2155"/>
                  </a:cubicBezTo>
                  <a:cubicBezTo>
                    <a:pt x="2644" y="2215"/>
                    <a:pt x="2703" y="2263"/>
                    <a:pt x="2751" y="2322"/>
                  </a:cubicBezTo>
                  <a:cubicBezTo>
                    <a:pt x="2810" y="2394"/>
                    <a:pt x="2882" y="2453"/>
                    <a:pt x="2941" y="2525"/>
                  </a:cubicBezTo>
                  <a:lnTo>
                    <a:pt x="3001" y="2584"/>
                  </a:lnTo>
                  <a:cubicBezTo>
                    <a:pt x="3020" y="2613"/>
                    <a:pt x="3048" y="2635"/>
                    <a:pt x="3070" y="2635"/>
                  </a:cubicBezTo>
                  <a:cubicBezTo>
                    <a:pt x="3075" y="2635"/>
                    <a:pt x="3080" y="2634"/>
                    <a:pt x="3084" y="2632"/>
                  </a:cubicBezTo>
                  <a:lnTo>
                    <a:pt x="3084" y="2572"/>
                  </a:lnTo>
                  <a:lnTo>
                    <a:pt x="3025" y="2513"/>
                  </a:lnTo>
                  <a:cubicBezTo>
                    <a:pt x="2977" y="2453"/>
                    <a:pt x="2917" y="2405"/>
                    <a:pt x="2882" y="2346"/>
                  </a:cubicBezTo>
                  <a:cubicBezTo>
                    <a:pt x="2846" y="2322"/>
                    <a:pt x="2798" y="2286"/>
                    <a:pt x="2775" y="2239"/>
                  </a:cubicBezTo>
                  <a:cubicBezTo>
                    <a:pt x="2667" y="2120"/>
                    <a:pt x="2548" y="1989"/>
                    <a:pt x="2441" y="1870"/>
                  </a:cubicBezTo>
                  <a:lnTo>
                    <a:pt x="2132" y="1513"/>
                  </a:lnTo>
                  <a:cubicBezTo>
                    <a:pt x="2120" y="1501"/>
                    <a:pt x="2084" y="1465"/>
                    <a:pt x="2072" y="1441"/>
                  </a:cubicBezTo>
                  <a:cubicBezTo>
                    <a:pt x="2024" y="1393"/>
                    <a:pt x="2001" y="1370"/>
                    <a:pt x="1965" y="1322"/>
                  </a:cubicBezTo>
                  <a:cubicBezTo>
                    <a:pt x="1929" y="1274"/>
                    <a:pt x="1870" y="1215"/>
                    <a:pt x="1822" y="1155"/>
                  </a:cubicBezTo>
                  <a:cubicBezTo>
                    <a:pt x="1608" y="917"/>
                    <a:pt x="1405" y="691"/>
                    <a:pt x="1191" y="477"/>
                  </a:cubicBezTo>
                  <a:lnTo>
                    <a:pt x="1120" y="393"/>
                  </a:lnTo>
                  <a:lnTo>
                    <a:pt x="1036" y="310"/>
                  </a:lnTo>
                  <a:cubicBezTo>
                    <a:pt x="1000" y="298"/>
                    <a:pt x="977" y="262"/>
                    <a:pt x="941" y="250"/>
                  </a:cubicBezTo>
                  <a:cubicBezTo>
                    <a:pt x="893" y="239"/>
                    <a:pt x="858" y="203"/>
                    <a:pt x="810" y="191"/>
                  </a:cubicBezTo>
                  <a:cubicBezTo>
                    <a:pt x="750" y="179"/>
                    <a:pt x="703" y="155"/>
                    <a:pt x="643" y="143"/>
                  </a:cubicBezTo>
                  <a:lnTo>
                    <a:pt x="417" y="96"/>
                  </a:lnTo>
                  <a:lnTo>
                    <a:pt x="203" y="60"/>
                  </a:lnTo>
                  <a:cubicBezTo>
                    <a:pt x="143" y="48"/>
                    <a:pt x="60" y="1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308" name="Google Shape;1308;p53"/>
            <p:cNvSpPr/>
            <p:nvPr/>
          </p:nvSpPr>
          <p:spPr>
            <a:xfrm>
              <a:off x="6624325" y="3017475"/>
              <a:ext cx="26525" cy="17875"/>
            </a:xfrm>
            <a:custGeom>
              <a:avLst/>
              <a:gdLst/>
              <a:ahLst/>
              <a:cxnLst/>
              <a:rect l="l" t="t" r="r" b="b"/>
              <a:pathLst>
                <a:path w="1061" h="715" extrusionOk="0">
                  <a:moveTo>
                    <a:pt x="1" y="0"/>
                  </a:moveTo>
                  <a:cubicBezTo>
                    <a:pt x="13" y="12"/>
                    <a:pt x="13" y="12"/>
                    <a:pt x="36" y="12"/>
                  </a:cubicBezTo>
                  <a:cubicBezTo>
                    <a:pt x="72" y="36"/>
                    <a:pt x="108" y="60"/>
                    <a:pt x="155" y="83"/>
                  </a:cubicBezTo>
                  <a:cubicBezTo>
                    <a:pt x="227" y="131"/>
                    <a:pt x="298" y="155"/>
                    <a:pt x="358" y="203"/>
                  </a:cubicBezTo>
                  <a:lnTo>
                    <a:pt x="370" y="214"/>
                  </a:lnTo>
                  <a:cubicBezTo>
                    <a:pt x="477" y="310"/>
                    <a:pt x="584" y="417"/>
                    <a:pt x="679" y="500"/>
                  </a:cubicBezTo>
                  <a:cubicBezTo>
                    <a:pt x="727" y="548"/>
                    <a:pt x="786" y="595"/>
                    <a:pt x="834" y="631"/>
                  </a:cubicBezTo>
                  <a:cubicBezTo>
                    <a:pt x="858" y="643"/>
                    <a:pt x="882" y="667"/>
                    <a:pt x="894" y="679"/>
                  </a:cubicBezTo>
                  <a:cubicBezTo>
                    <a:pt x="905" y="691"/>
                    <a:pt x="941" y="714"/>
                    <a:pt x="953" y="714"/>
                  </a:cubicBezTo>
                  <a:cubicBezTo>
                    <a:pt x="965" y="714"/>
                    <a:pt x="1001" y="714"/>
                    <a:pt x="1013" y="691"/>
                  </a:cubicBezTo>
                  <a:cubicBezTo>
                    <a:pt x="1013" y="685"/>
                    <a:pt x="1016" y="682"/>
                    <a:pt x="1017" y="682"/>
                  </a:cubicBezTo>
                  <a:lnTo>
                    <a:pt x="1017" y="682"/>
                  </a:lnTo>
                  <a:cubicBezTo>
                    <a:pt x="1019" y="682"/>
                    <a:pt x="1019" y="685"/>
                    <a:pt x="1013" y="691"/>
                  </a:cubicBezTo>
                  <a:cubicBezTo>
                    <a:pt x="1060" y="667"/>
                    <a:pt x="1060" y="607"/>
                    <a:pt x="1013" y="572"/>
                  </a:cubicBezTo>
                  <a:cubicBezTo>
                    <a:pt x="1013" y="548"/>
                    <a:pt x="989" y="512"/>
                    <a:pt x="953" y="500"/>
                  </a:cubicBezTo>
                  <a:cubicBezTo>
                    <a:pt x="941" y="476"/>
                    <a:pt x="929" y="453"/>
                    <a:pt x="894" y="441"/>
                  </a:cubicBezTo>
                  <a:lnTo>
                    <a:pt x="667" y="262"/>
                  </a:lnTo>
                  <a:cubicBezTo>
                    <a:pt x="632" y="238"/>
                    <a:pt x="596" y="203"/>
                    <a:pt x="548" y="179"/>
                  </a:cubicBezTo>
                  <a:cubicBezTo>
                    <a:pt x="524" y="155"/>
                    <a:pt x="513" y="131"/>
                    <a:pt x="477" y="119"/>
                  </a:cubicBezTo>
                  <a:cubicBezTo>
                    <a:pt x="429" y="83"/>
                    <a:pt x="382" y="72"/>
                    <a:pt x="346" y="60"/>
                  </a:cubicBezTo>
                  <a:cubicBezTo>
                    <a:pt x="286" y="36"/>
                    <a:pt x="215" y="24"/>
                    <a:pt x="155" y="12"/>
                  </a:cubicBezTo>
                  <a:cubicBezTo>
                    <a:pt x="108" y="0"/>
                    <a:pt x="48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00" name="عنوان 4">
            <a:extLst>
              <a:ext uri="{FF2B5EF4-FFF2-40B4-BE49-F238E27FC236}">
                <a16:creationId xmlns:a16="http://schemas.microsoft.com/office/drawing/2014/main" id="{36DC85AD-86D4-F149-8BFD-4E6DD9590077}"/>
              </a:ext>
            </a:extLst>
          </p:cNvPr>
          <p:cNvSpPr txBox="1">
            <a:spLocks/>
          </p:cNvSpPr>
          <p:nvPr/>
        </p:nvSpPr>
        <p:spPr>
          <a:xfrm>
            <a:off x="5402191" y="165376"/>
            <a:ext cx="3602279" cy="4074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SA" sz="32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الأهداف التعلمية: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6"/>
          <p:cNvSpPr txBox="1">
            <a:spLocks noGrp="1"/>
          </p:cNvSpPr>
          <p:nvPr>
            <p:ph type="title" idx="2"/>
          </p:nvPr>
        </p:nvSpPr>
        <p:spPr>
          <a:xfrm>
            <a:off x="4428586" y="1074991"/>
            <a:ext cx="4540197" cy="14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i="0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طالبتي المبدعة.. من معرفتك السابقة اذكري ما تعرفينه عن الصحابي الجليل أبو هريرة</a:t>
            </a:r>
            <a:r>
              <a:rPr lang="ar-SA" sz="1400" i="0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-رضي الله عنه-</a:t>
            </a:r>
            <a:r>
              <a:rPr lang="ar-SA" sz="2400" i="0" dirty="0">
                <a:solidFill>
                  <a:schemeClr val="accent4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sz="2400" i="0" dirty="0">
              <a:solidFill>
                <a:schemeClr val="accent4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8" name="Google Shape;418;p36"/>
          <p:cNvSpPr txBox="1">
            <a:spLocks noGrp="1"/>
          </p:cNvSpPr>
          <p:nvPr>
            <p:ph type="subTitle" idx="1"/>
          </p:nvPr>
        </p:nvSpPr>
        <p:spPr>
          <a:xfrm>
            <a:off x="4428586" y="2429744"/>
            <a:ext cx="4769458" cy="28293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 rtl="1"/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هو الصحابي الجليل عبد الرحمن بن صخر الدوسي، يكنى بأبي هريرة، </a:t>
            </a:r>
            <a:r>
              <a:rPr lang="ar-SA" sz="1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لهرّة كان يحملها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أسلم سنة </a:t>
            </a:r>
            <a:r>
              <a:rPr lang="ar-SA" sz="1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سبع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من الهجرة، عام خيبر، ويعد أبو هريرة </a:t>
            </a:r>
            <a:r>
              <a:rPr lang="ar-SA" sz="1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حافظ الأمة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، قال: قلت: يا رسول الله إني لأسمع منك حديثا كثيراً أنساه، فقال رسول الله : </a:t>
            </a:r>
            <a:r>
              <a:rPr lang="ar-SA" sz="1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ابسط رداءك 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فبسطته ثم قال: </a:t>
            </a:r>
            <a:r>
              <a:rPr lang="ar-SA" sz="1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ضُمَّه إلى صدرك فضممته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فما أُنسيت حديثاً بعد وهو </a:t>
            </a:r>
            <a:r>
              <a:rPr lang="ar-SA" sz="1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أكثر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الصحابة حديثا، وبلغت مروياته (</a:t>
            </a:r>
            <a:r>
              <a:rPr lang="ar-SA" sz="14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5374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) حديثاً ، </a:t>
            </a:r>
            <a:r>
              <a:rPr lang="ar-SA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ومن عبادته 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أنه كان هو وامرأتُه وخادمه يقسمون الليل أثلاثاً يصلي هذا ثم يوقظ هذا، وكان يصوم الاثنين والخميس، مات سنة(</a:t>
            </a:r>
            <a:r>
              <a:rPr lang="ar-SA" sz="1400" b="1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57هـ</a:t>
            </a:r>
            <a:r>
              <a:rPr lang="ar-SA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بالمدينة.</a:t>
            </a:r>
            <a:endParaRPr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9" name="Google Shape;419;p36"/>
          <p:cNvSpPr/>
          <p:nvPr/>
        </p:nvSpPr>
        <p:spPr>
          <a:xfrm>
            <a:off x="1054150" y="866700"/>
            <a:ext cx="3410100" cy="3410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20" name="Google Shape;420;p36"/>
          <p:cNvGrpSpPr/>
          <p:nvPr/>
        </p:nvGrpSpPr>
        <p:grpSpPr>
          <a:xfrm rot="10800000" flipH="1">
            <a:off x="-1409548" y="577650"/>
            <a:ext cx="4545173" cy="5340275"/>
            <a:chOff x="-1304773" y="-1131675"/>
            <a:chExt cx="4545173" cy="5340275"/>
          </a:xfrm>
        </p:grpSpPr>
        <p:pic>
          <p:nvPicPr>
            <p:cNvPr id="421" name="Google Shape;421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-54324" y="2539975"/>
              <a:ext cx="1184750" cy="166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2" name="Google Shape;422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4065820">
              <a:off x="1802577" y="-593946"/>
              <a:ext cx="1167272" cy="13684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3" name="Google Shape;423;p3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075509" y="-1131675"/>
              <a:ext cx="3641590" cy="3060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4" name="Google Shape;424;p3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392348">
              <a:off x="-938027" y="929395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5" name="Google Shape;425;p36"/>
          <p:cNvSpPr txBox="1">
            <a:spLocks noGrp="1"/>
          </p:cNvSpPr>
          <p:nvPr>
            <p:ph type="title"/>
          </p:nvPr>
        </p:nvSpPr>
        <p:spPr>
          <a:xfrm>
            <a:off x="1427123" y="1440738"/>
            <a:ext cx="2857604" cy="199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6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راوي الحديث</a:t>
            </a:r>
            <a:endParaRPr sz="6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26" name="Google Shape;426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823372">
            <a:off x="5580248" y="423083"/>
            <a:ext cx="1380599" cy="448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9149488">
            <a:off x="3423519" y="3692004"/>
            <a:ext cx="996762" cy="32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3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8810529">
            <a:off x="7426467" y="5035030"/>
            <a:ext cx="996764" cy="32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FC66C5B-830A-094E-B670-9D16777A0E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8185" y="465498"/>
            <a:ext cx="1318093" cy="1318093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7" grpId="0"/>
      <p:bldP spid="41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فرعي 3">
            <a:extLst>
              <a:ext uri="{FF2B5EF4-FFF2-40B4-BE49-F238E27FC236}">
                <a16:creationId xmlns:a16="http://schemas.microsoft.com/office/drawing/2014/main" id="{0FEB35FA-7150-E049-B5BA-FD8255528578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380118" y="1368215"/>
            <a:ext cx="6226461" cy="420600"/>
          </a:xfrm>
        </p:spPr>
        <p:txBody>
          <a:bodyPr/>
          <a:lstStyle/>
          <a:p>
            <a:pPr marL="457200" marR="0" indent="-31750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</a:pPr>
            <a:r>
              <a:rPr lang="ar-SA" i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طالبتي المبدعة.. بيني معاني الكلمات التالية</a:t>
            </a:r>
          </a:p>
        </p:txBody>
      </p:sp>
      <p:sp>
        <p:nvSpPr>
          <p:cNvPr id="6" name="عنوان 5">
            <a:extLst>
              <a:ext uri="{FF2B5EF4-FFF2-40B4-BE49-F238E27FC236}">
                <a16:creationId xmlns:a16="http://schemas.microsoft.com/office/drawing/2014/main" id="{C2E79613-2678-8941-A991-36E472084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64" y="240919"/>
            <a:ext cx="2570874" cy="1189662"/>
          </a:xfrm>
        </p:spPr>
        <p:txBody>
          <a:bodyPr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</a:pPr>
            <a:r>
              <a:rPr lang="ar-SA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معاني الكلمات</a:t>
            </a:r>
          </a:p>
        </p:txBody>
      </p:sp>
      <p:pic>
        <p:nvPicPr>
          <p:cNvPr id="8" name="صورة 7" descr="صورة تحتوي على منضدة&#10;&#10;تم إنشاء الوصف تلقائياً">
            <a:extLst>
              <a:ext uri="{FF2B5EF4-FFF2-40B4-BE49-F238E27FC236}">
                <a16:creationId xmlns:a16="http://schemas.microsoft.com/office/drawing/2014/main" id="{B70691F7-4399-F443-8DFA-9558A5387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118" y="1788816"/>
            <a:ext cx="6634931" cy="2745522"/>
          </a:xfrm>
          <a:prstGeom prst="rect">
            <a:avLst/>
          </a:prstGeom>
        </p:spPr>
      </p:pic>
      <p:sp>
        <p:nvSpPr>
          <p:cNvPr id="9" name="مستطيل مستدير الزوايا 8">
            <a:extLst>
              <a:ext uri="{FF2B5EF4-FFF2-40B4-BE49-F238E27FC236}">
                <a16:creationId xmlns:a16="http://schemas.microsoft.com/office/drawing/2014/main" id="{F00BB266-EACA-D945-AD20-AF289D27F0C8}"/>
              </a:ext>
            </a:extLst>
          </p:cNvPr>
          <p:cNvSpPr/>
          <p:nvPr/>
        </p:nvSpPr>
        <p:spPr>
          <a:xfrm>
            <a:off x="3844413" y="2439759"/>
            <a:ext cx="1818968" cy="26398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/>
          </a:p>
        </p:txBody>
      </p:sp>
      <p:sp>
        <p:nvSpPr>
          <p:cNvPr id="10" name="مستطيل مستدير الزوايا 9">
            <a:extLst>
              <a:ext uri="{FF2B5EF4-FFF2-40B4-BE49-F238E27FC236}">
                <a16:creationId xmlns:a16="http://schemas.microsoft.com/office/drawing/2014/main" id="{A9DC5D04-1B82-CF4D-A33A-7E76FE6F9218}"/>
              </a:ext>
            </a:extLst>
          </p:cNvPr>
          <p:cNvSpPr/>
          <p:nvPr/>
        </p:nvSpPr>
        <p:spPr>
          <a:xfrm>
            <a:off x="3844413" y="2855168"/>
            <a:ext cx="1818968" cy="26398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/>
          </a:p>
        </p:txBody>
      </p:sp>
      <p:sp>
        <p:nvSpPr>
          <p:cNvPr id="11" name="مستطيل مستدير الزوايا 10">
            <a:extLst>
              <a:ext uri="{FF2B5EF4-FFF2-40B4-BE49-F238E27FC236}">
                <a16:creationId xmlns:a16="http://schemas.microsoft.com/office/drawing/2014/main" id="{9BE04288-4A26-5347-B979-D5CC97A2BD0C}"/>
              </a:ext>
            </a:extLst>
          </p:cNvPr>
          <p:cNvSpPr/>
          <p:nvPr/>
        </p:nvSpPr>
        <p:spPr>
          <a:xfrm>
            <a:off x="3844413" y="3254148"/>
            <a:ext cx="1818968" cy="33942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/>
          </a:p>
        </p:txBody>
      </p:sp>
      <p:sp>
        <p:nvSpPr>
          <p:cNvPr id="12" name="مستطيل مستدير الزوايا 11">
            <a:extLst>
              <a:ext uri="{FF2B5EF4-FFF2-40B4-BE49-F238E27FC236}">
                <a16:creationId xmlns:a16="http://schemas.microsoft.com/office/drawing/2014/main" id="{9C2967F5-B9E2-6144-8BE0-A368C799535E}"/>
              </a:ext>
            </a:extLst>
          </p:cNvPr>
          <p:cNvSpPr/>
          <p:nvPr/>
        </p:nvSpPr>
        <p:spPr>
          <a:xfrm>
            <a:off x="3844413" y="3663080"/>
            <a:ext cx="1818968" cy="33942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/>
          </a:p>
        </p:txBody>
      </p:sp>
      <p:sp>
        <p:nvSpPr>
          <p:cNvPr id="13" name="مستطيل مستدير الزوايا 12">
            <a:extLst>
              <a:ext uri="{FF2B5EF4-FFF2-40B4-BE49-F238E27FC236}">
                <a16:creationId xmlns:a16="http://schemas.microsoft.com/office/drawing/2014/main" id="{72D16AE5-9FE7-454C-B1D2-4FA37C1F1DE7}"/>
              </a:ext>
            </a:extLst>
          </p:cNvPr>
          <p:cNvSpPr/>
          <p:nvPr/>
        </p:nvSpPr>
        <p:spPr>
          <a:xfrm>
            <a:off x="3844413" y="4192913"/>
            <a:ext cx="1818968" cy="26398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39451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59"/>
          <p:cNvSpPr/>
          <p:nvPr/>
        </p:nvSpPr>
        <p:spPr>
          <a:xfrm>
            <a:off x="1371702" y="1292325"/>
            <a:ext cx="6400800" cy="2558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16" name="Google Shape;1516;p59"/>
          <p:cNvSpPr txBox="1">
            <a:spLocks noGrp="1"/>
          </p:cNvSpPr>
          <p:nvPr>
            <p:ph type="title"/>
          </p:nvPr>
        </p:nvSpPr>
        <p:spPr>
          <a:xfrm>
            <a:off x="6833418" y="452325"/>
            <a:ext cx="159028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فكري</a:t>
            </a:r>
            <a:endParaRPr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17" name="Google Shape;1517;p59"/>
          <p:cNvSpPr txBox="1"/>
          <p:nvPr/>
        </p:nvSpPr>
        <p:spPr>
          <a:xfrm>
            <a:off x="1451382" y="2422632"/>
            <a:ext cx="4921092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ar-SA" sz="1800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قول باللسان واعتقاد بالقلب وعمل بالجوارح.</a:t>
            </a:r>
            <a:endParaRPr sz="18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Open Sans"/>
            </a:endParaRPr>
          </a:p>
        </p:txBody>
      </p:sp>
      <p:sp>
        <p:nvSpPr>
          <p:cNvPr id="1518" name="Google Shape;1518;p59"/>
          <p:cNvSpPr txBox="1"/>
          <p:nvPr/>
        </p:nvSpPr>
        <p:spPr>
          <a:xfrm>
            <a:off x="2585076" y="1475249"/>
            <a:ext cx="4403257" cy="86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طالبتي المبدعة .. من دراستك السابقة عرفي كلاً من : الإيمان ، الحياء؟</a:t>
            </a:r>
            <a:endParaRPr sz="18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Open Sans"/>
            </a:endParaRPr>
          </a:p>
        </p:txBody>
      </p:sp>
      <p:grpSp>
        <p:nvGrpSpPr>
          <p:cNvPr id="1519" name="Google Shape;1519;p59"/>
          <p:cNvGrpSpPr/>
          <p:nvPr/>
        </p:nvGrpSpPr>
        <p:grpSpPr>
          <a:xfrm>
            <a:off x="1266783" y="1292315"/>
            <a:ext cx="1552729" cy="1184567"/>
            <a:chOff x="-181017" y="1569415"/>
            <a:chExt cx="1552729" cy="1184567"/>
          </a:xfrm>
        </p:grpSpPr>
        <p:pic>
          <p:nvPicPr>
            <p:cNvPr id="1520" name="Google Shape;1520;p5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933117">
              <a:off x="723925" y="1648315"/>
              <a:ext cx="498893" cy="70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1" name="Google Shape;1521;p5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-6880700" flipH="1">
              <a:off x="-7074" y="2029315"/>
              <a:ext cx="498894" cy="702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2" name="Google Shape;1522;p5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-1" y="1646702"/>
              <a:ext cx="1034851" cy="8696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23" name="Google Shape;1523;p59"/>
          <p:cNvGrpSpPr/>
          <p:nvPr/>
        </p:nvGrpSpPr>
        <p:grpSpPr>
          <a:xfrm rot="6750475" flipH="1">
            <a:off x="6543303" y="2581829"/>
            <a:ext cx="1516973" cy="1115196"/>
            <a:chOff x="-145306" y="1569415"/>
            <a:chExt cx="1517017" cy="1115228"/>
          </a:xfrm>
        </p:grpSpPr>
        <p:pic>
          <p:nvPicPr>
            <p:cNvPr id="1524" name="Google Shape;1524;p5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933117">
              <a:off x="723925" y="1648315"/>
              <a:ext cx="498893" cy="7026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5" name="Google Shape;1525;p5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970007" flipH="1">
              <a:off x="-7074" y="2029315"/>
              <a:ext cx="498894" cy="7026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6" name="Google Shape;1526;p5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10800000">
              <a:off x="-1" y="1646702"/>
              <a:ext cx="1034851" cy="8696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Google Shape;1516;p59">
            <a:extLst>
              <a:ext uri="{FF2B5EF4-FFF2-40B4-BE49-F238E27FC236}">
                <a16:creationId xmlns:a16="http://schemas.microsoft.com/office/drawing/2014/main" id="{3802744D-EC39-9740-B208-3DC0FFFADDC8}"/>
              </a:ext>
            </a:extLst>
          </p:cNvPr>
          <p:cNvSpPr txBox="1">
            <a:spLocks/>
          </p:cNvSpPr>
          <p:nvPr/>
        </p:nvSpPr>
        <p:spPr>
          <a:xfrm>
            <a:off x="5804924" y="2361524"/>
            <a:ext cx="1298406" cy="48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9pPr>
          </a:lstStyle>
          <a:p>
            <a:r>
              <a:rPr lang="ar-SA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الإيمان:</a:t>
            </a:r>
          </a:p>
        </p:txBody>
      </p:sp>
      <p:sp>
        <p:nvSpPr>
          <p:cNvPr id="15" name="Google Shape;1516;p59">
            <a:extLst>
              <a:ext uri="{FF2B5EF4-FFF2-40B4-BE49-F238E27FC236}">
                <a16:creationId xmlns:a16="http://schemas.microsoft.com/office/drawing/2014/main" id="{054CA822-7815-9A42-BD37-AC5C11203742}"/>
              </a:ext>
            </a:extLst>
          </p:cNvPr>
          <p:cNvSpPr txBox="1">
            <a:spLocks/>
          </p:cNvSpPr>
          <p:nvPr/>
        </p:nvSpPr>
        <p:spPr>
          <a:xfrm>
            <a:off x="5689927" y="2858931"/>
            <a:ext cx="1298406" cy="4869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9pPr>
          </a:lstStyle>
          <a:p>
            <a:r>
              <a:rPr lang="ar-SA" sz="240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الحياء:</a:t>
            </a:r>
          </a:p>
        </p:txBody>
      </p:sp>
      <p:sp>
        <p:nvSpPr>
          <p:cNvPr id="16" name="Google Shape;1517;p59">
            <a:extLst>
              <a:ext uri="{FF2B5EF4-FFF2-40B4-BE49-F238E27FC236}">
                <a16:creationId xmlns:a16="http://schemas.microsoft.com/office/drawing/2014/main" id="{B571ED97-08BF-F64B-85CF-3728E6D1BD3A}"/>
              </a:ext>
            </a:extLst>
          </p:cNvPr>
          <p:cNvSpPr txBox="1"/>
          <p:nvPr/>
        </p:nvSpPr>
        <p:spPr>
          <a:xfrm>
            <a:off x="1690173" y="2927521"/>
            <a:ext cx="453667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ar-SA" sz="1800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خلق يبعث على فعل الحسن وترك القبيح.</a:t>
            </a:r>
            <a:endParaRPr sz="18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Open Sans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7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0A12356C-CED1-0345-8E3C-619077D5E0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6223" t="70154" r="68887" b="11685"/>
          <a:stretch/>
        </p:blipFill>
        <p:spPr>
          <a:xfrm>
            <a:off x="6074080" y="2743199"/>
            <a:ext cx="1956619" cy="93406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F5854AC6-551B-6245-9485-976B5D70AE9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355" t="2294" r="28017" b="2701"/>
          <a:stretch/>
        </p:blipFill>
        <p:spPr>
          <a:xfrm>
            <a:off x="0" y="1426905"/>
            <a:ext cx="1667607" cy="3716593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66E6BA47-B89D-A642-92F4-328E4F360D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122" t="32306" r="8309" b="34432"/>
          <a:stretch/>
        </p:blipFill>
        <p:spPr>
          <a:xfrm>
            <a:off x="3396232" y="2381343"/>
            <a:ext cx="1218857" cy="1710813"/>
          </a:xfrm>
          <a:prstGeom prst="rect">
            <a:avLst/>
          </a:prstGeom>
        </p:spPr>
      </p:pic>
      <p:sp>
        <p:nvSpPr>
          <p:cNvPr id="12" name="مستطيل مستدير الزوايا 11">
            <a:extLst>
              <a:ext uri="{FF2B5EF4-FFF2-40B4-BE49-F238E27FC236}">
                <a16:creationId xmlns:a16="http://schemas.microsoft.com/office/drawing/2014/main" id="{2EA64E02-0908-8843-921B-E6144441F928}"/>
              </a:ext>
            </a:extLst>
          </p:cNvPr>
          <p:cNvSpPr/>
          <p:nvPr/>
        </p:nvSpPr>
        <p:spPr>
          <a:xfrm>
            <a:off x="6074080" y="2038085"/>
            <a:ext cx="1956619" cy="54077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قول باللسان</a:t>
            </a:r>
          </a:p>
        </p:txBody>
      </p:sp>
      <p:sp>
        <p:nvSpPr>
          <p:cNvPr id="13" name="مستطيل مستدير الزوايا 12">
            <a:extLst>
              <a:ext uri="{FF2B5EF4-FFF2-40B4-BE49-F238E27FC236}">
                <a16:creationId xmlns:a16="http://schemas.microsoft.com/office/drawing/2014/main" id="{805D3328-FC31-884A-B8BD-9BF839D527BF}"/>
              </a:ext>
            </a:extLst>
          </p:cNvPr>
          <p:cNvSpPr/>
          <p:nvPr/>
        </p:nvSpPr>
        <p:spPr>
          <a:xfrm>
            <a:off x="3027350" y="4092156"/>
            <a:ext cx="1956619" cy="54077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اعتقاد بالقلب</a:t>
            </a:r>
          </a:p>
        </p:txBody>
      </p:sp>
      <p:sp>
        <p:nvSpPr>
          <p:cNvPr id="14" name="مستطيل مستدير الزوايا 13">
            <a:extLst>
              <a:ext uri="{FF2B5EF4-FFF2-40B4-BE49-F238E27FC236}">
                <a16:creationId xmlns:a16="http://schemas.microsoft.com/office/drawing/2014/main" id="{9B1084DB-0BF3-0745-A5B5-225C21C084F0}"/>
              </a:ext>
            </a:extLst>
          </p:cNvPr>
          <p:cNvSpPr/>
          <p:nvPr/>
        </p:nvSpPr>
        <p:spPr>
          <a:xfrm>
            <a:off x="1429676" y="2110956"/>
            <a:ext cx="1956619" cy="54077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عمل بالجوارح</a:t>
            </a:r>
          </a:p>
        </p:txBody>
      </p:sp>
      <p:sp>
        <p:nvSpPr>
          <p:cNvPr id="15" name="Google Shape;1518;p59">
            <a:extLst>
              <a:ext uri="{FF2B5EF4-FFF2-40B4-BE49-F238E27FC236}">
                <a16:creationId xmlns:a16="http://schemas.microsoft.com/office/drawing/2014/main" id="{E6D83329-E5A3-D644-8658-CE4DFBADD40F}"/>
              </a:ext>
            </a:extLst>
          </p:cNvPr>
          <p:cNvSpPr txBox="1"/>
          <p:nvPr/>
        </p:nvSpPr>
        <p:spPr>
          <a:xfrm>
            <a:off x="2235036" y="1004120"/>
            <a:ext cx="4921448" cy="86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 rtl="1"/>
            <a:r>
              <a:rPr lang="ar-SA" sz="16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الإيمان بالله شعبه كثيرة منها: ما يكون باللسان ومنها ما يكون بالقلب ومنها ما يكون بالجوارح.</a:t>
            </a:r>
          </a:p>
        </p:txBody>
      </p:sp>
      <p:sp>
        <p:nvSpPr>
          <p:cNvPr id="16" name="Google Shape;1518;p59">
            <a:extLst>
              <a:ext uri="{FF2B5EF4-FFF2-40B4-BE49-F238E27FC236}">
                <a16:creationId xmlns:a16="http://schemas.microsoft.com/office/drawing/2014/main" id="{0443940E-FB52-B848-B6F2-C6084FDFC267}"/>
              </a:ext>
            </a:extLst>
          </p:cNvPr>
          <p:cNvSpPr txBox="1"/>
          <p:nvPr/>
        </p:nvSpPr>
        <p:spPr>
          <a:xfrm>
            <a:off x="6843254" y="360630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 rtl="1"/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أنواع شعب الإيمان</a:t>
            </a:r>
          </a:p>
        </p:txBody>
      </p:sp>
    </p:spTree>
    <p:extLst>
      <p:ext uri="{BB962C8B-B14F-4D97-AF65-F5344CB8AC3E}">
        <p14:creationId xmlns:p14="http://schemas.microsoft.com/office/powerpoint/2010/main" val="39018328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1310D002-CACA-F84A-99FB-7A8920AA93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rcRect l="6223" t="70154" r="68887" b="11685"/>
          <a:stretch/>
        </p:blipFill>
        <p:spPr>
          <a:xfrm>
            <a:off x="6385807" y="2317172"/>
            <a:ext cx="1956619" cy="934064"/>
          </a:xfrm>
          <a:prstGeom prst="rect">
            <a:avLst/>
          </a:prstGeom>
        </p:spPr>
      </p:pic>
      <p:sp>
        <p:nvSpPr>
          <p:cNvPr id="8" name="مستطيل مستدير الزوايا 7">
            <a:extLst>
              <a:ext uri="{FF2B5EF4-FFF2-40B4-BE49-F238E27FC236}">
                <a16:creationId xmlns:a16="http://schemas.microsoft.com/office/drawing/2014/main" id="{458B0F51-8ADC-3641-8B1C-9E1B9158C1EE}"/>
              </a:ext>
            </a:extLst>
          </p:cNvPr>
          <p:cNvSpPr/>
          <p:nvPr/>
        </p:nvSpPr>
        <p:spPr>
          <a:xfrm>
            <a:off x="6385806" y="1611972"/>
            <a:ext cx="1956619" cy="54077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ar-SA" sz="2000" dirty="0">
                <a:solidFill>
                  <a:srgbClr val="CC506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قول باللسان</a:t>
            </a:r>
          </a:p>
        </p:txBody>
      </p:sp>
      <p:sp>
        <p:nvSpPr>
          <p:cNvPr id="9" name="Google Shape;1518;p59">
            <a:extLst>
              <a:ext uri="{FF2B5EF4-FFF2-40B4-BE49-F238E27FC236}">
                <a16:creationId xmlns:a16="http://schemas.microsoft.com/office/drawing/2014/main" id="{9DD1B20F-4D93-184E-B042-410BB7ACB55E}"/>
              </a:ext>
            </a:extLst>
          </p:cNvPr>
          <p:cNvSpPr txBox="1"/>
          <p:nvPr/>
        </p:nvSpPr>
        <p:spPr>
          <a:xfrm>
            <a:off x="1175163" y="1027751"/>
            <a:ext cx="4921448" cy="86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 rtl="1"/>
            <a:r>
              <a:rPr lang="ar-SA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طالبتي المبدعة .. عددي بالتعاون مع زميلاتك أمثلة شعب الإيمان المتعلقة بقول اللسان.</a:t>
            </a:r>
          </a:p>
        </p:txBody>
      </p:sp>
      <p:sp>
        <p:nvSpPr>
          <p:cNvPr id="10" name="Google Shape;1518;p59">
            <a:extLst>
              <a:ext uri="{FF2B5EF4-FFF2-40B4-BE49-F238E27FC236}">
                <a16:creationId xmlns:a16="http://schemas.microsoft.com/office/drawing/2014/main" id="{F05F5E12-ECD6-854B-832D-4C36BB93CDBC}"/>
              </a:ext>
            </a:extLst>
          </p:cNvPr>
          <p:cNvSpPr txBox="1"/>
          <p:nvPr/>
        </p:nvSpPr>
        <p:spPr>
          <a:xfrm>
            <a:off x="5772990" y="308676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من معاني الحديث</a:t>
            </a:r>
          </a:p>
        </p:txBody>
      </p:sp>
      <p:sp>
        <p:nvSpPr>
          <p:cNvPr id="11" name="Google Shape;1518;p59">
            <a:extLst>
              <a:ext uri="{FF2B5EF4-FFF2-40B4-BE49-F238E27FC236}">
                <a16:creationId xmlns:a16="http://schemas.microsoft.com/office/drawing/2014/main" id="{E0AD9009-4A88-F341-A839-837CF8B4A47D}"/>
              </a:ext>
            </a:extLst>
          </p:cNvPr>
          <p:cNvSpPr txBox="1"/>
          <p:nvPr/>
        </p:nvSpPr>
        <p:spPr>
          <a:xfrm>
            <a:off x="3085746" y="2114032"/>
            <a:ext cx="2472323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ar-SA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قراءة القرآن.</a:t>
            </a:r>
          </a:p>
        </p:txBody>
      </p:sp>
      <p:sp>
        <p:nvSpPr>
          <p:cNvPr id="12" name="Google Shape;1518;p59">
            <a:extLst>
              <a:ext uri="{FF2B5EF4-FFF2-40B4-BE49-F238E27FC236}">
                <a16:creationId xmlns:a16="http://schemas.microsoft.com/office/drawing/2014/main" id="{980FA841-F714-5A47-B0B5-56D061C527CF}"/>
              </a:ext>
            </a:extLst>
          </p:cNvPr>
          <p:cNvSpPr txBox="1"/>
          <p:nvPr/>
        </p:nvSpPr>
        <p:spPr>
          <a:xfrm>
            <a:off x="2027672" y="2620006"/>
            <a:ext cx="2373122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الاستغفار.</a:t>
            </a:r>
          </a:p>
        </p:txBody>
      </p:sp>
      <p:sp>
        <p:nvSpPr>
          <p:cNvPr id="13" name="Google Shape;1518;p59">
            <a:extLst>
              <a:ext uri="{FF2B5EF4-FFF2-40B4-BE49-F238E27FC236}">
                <a16:creationId xmlns:a16="http://schemas.microsoft.com/office/drawing/2014/main" id="{9A2D855D-C0A3-CC43-8BBA-2CB48355F1B9}"/>
              </a:ext>
            </a:extLst>
          </p:cNvPr>
          <p:cNvSpPr txBox="1"/>
          <p:nvPr/>
        </p:nvSpPr>
        <p:spPr>
          <a:xfrm>
            <a:off x="3416358" y="3000356"/>
            <a:ext cx="2311283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التسبيح.</a:t>
            </a:r>
          </a:p>
        </p:txBody>
      </p:sp>
      <p:sp>
        <p:nvSpPr>
          <p:cNvPr id="14" name="Google Shape;1518;p59">
            <a:extLst>
              <a:ext uri="{FF2B5EF4-FFF2-40B4-BE49-F238E27FC236}">
                <a16:creationId xmlns:a16="http://schemas.microsoft.com/office/drawing/2014/main" id="{9D8F5384-0FF8-0340-993B-A6F1F91D7BFA}"/>
              </a:ext>
            </a:extLst>
          </p:cNvPr>
          <p:cNvSpPr txBox="1"/>
          <p:nvPr/>
        </p:nvSpPr>
        <p:spPr>
          <a:xfrm>
            <a:off x="2389460" y="3420151"/>
            <a:ext cx="1649546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الدعاء.</a:t>
            </a:r>
          </a:p>
        </p:txBody>
      </p:sp>
    </p:spTree>
    <p:extLst>
      <p:ext uri="{BB962C8B-B14F-4D97-AF65-F5344CB8AC3E}">
        <p14:creationId xmlns:p14="http://schemas.microsoft.com/office/powerpoint/2010/main" val="3127734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18;p59">
            <a:extLst>
              <a:ext uri="{FF2B5EF4-FFF2-40B4-BE49-F238E27FC236}">
                <a16:creationId xmlns:a16="http://schemas.microsoft.com/office/drawing/2014/main" id="{9DD1B20F-4D93-184E-B042-410BB7ACB55E}"/>
              </a:ext>
            </a:extLst>
          </p:cNvPr>
          <p:cNvSpPr txBox="1"/>
          <p:nvPr/>
        </p:nvSpPr>
        <p:spPr>
          <a:xfrm>
            <a:off x="1750754" y="1054232"/>
            <a:ext cx="4921448" cy="86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 rtl="1"/>
            <a:r>
              <a:rPr lang="ar-SA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طالبتي المبدعة .. عددي بالتعاون مع زميلاتك أمثلة شعب الإيمان المتعلقة باعتقاد القلب.</a:t>
            </a:r>
          </a:p>
        </p:txBody>
      </p:sp>
      <p:sp>
        <p:nvSpPr>
          <p:cNvPr id="10" name="Google Shape;1518;p59">
            <a:extLst>
              <a:ext uri="{FF2B5EF4-FFF2-40B4-BE49-F238E27FC236}">
                <a16:creationId xmlns:a16="http://schemas.microsoft.com/office/drawing/2014/main" id="{F05F5E12-ECD6-854B-832D-4C36BB93CDBC}"/>
              </a:ext>
            </a:extLst>
          </p:cNvPr>
          <p:cNvSpPr txBox="1"/>
          <p:nvPr/>
        </p:nvSpPr>
        <p:spPr>
          <a:xfrm>
            <a:off x="5772990" y="308676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من معاني الحديث</a:t>
            </a:r>
          </a:p>
        </p:txBody>
      </p:sp>
      <p:sp>
        <p:nvSpPr>
          <p:cNvPr id="11" name="Google Shape;1518;p59">
            <a:extLst>
              <a:ext uri="{FF2B5EF4-FFF2-40B4-BE49-F238E27FC236}">
                <a16:creationId xmlns:a16="http://schemas.microsoft.com/office/drawing/2014/main" id="{E0AD9009-4A88-F341-A839-837CF8B4A47D}"/>
              </a:ext>
            </a:extLst>
          </p:cNvPr>
          <p:cNvSpPr txBox="1"/>
          <p:nvPr/>
        </p:nvSpPr>
        <p:spPr>
          <a:xfrm>
            <a:off x="3085746" y="2114032"/>
            <a:ext cx="2472323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ar-SA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الخشوع.</a:t>
            </a:r>
          </a:p>
        </p:txBody>
      </p:sp>
      <p:sp>
        <p:nvSpPr>
          <p:cNvPr id="12" name="Google Shape;1518;p59">
            <a:extLst>
              <a:ext uri="{FF2B5EF4-FFF2-40B4-BE49-F238E27FC236}">
                <a16:creationId xmlns:a16="http://schemas.microsoft.com/office/drawing/2014/main" id="{980FA841-F714-5A47-B0B5-56D061C527CF}"/>
              </a:ext>
            </a:extLst>
          </p:cNvPr>
          <p:cNvSpPr txBox="1"/>
          <p:nvPr/>
        </p:nvSpPr>
        <p:spPr>
          <a:xfrm>
            <a:off x="2027672" y="2620006"/>
            <a:ext cx="2373122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الخوف من الله.</a:t>
            </a:r>
          </a:p>
        </p:txBody>
      </p:sp>
      <p:sp>
        <p:nvSpPr>
          <p:cNvPr id="13" name="Google Shape;1518;p59">
            <a:extLst>
              <a:ext uri="{FF2B5EF4-FFF2-40B4-BE49-F238E27FC236}">
                <a16:creationId xmlns:a16="http://schemas.microsoft.com/office/drawing/2014/main" id="{9A2D855D-C0A3-CC43-8BBA-2CB48355F1B9}"/>
              </a:ext>
            </a:extLst>
          </p:cNvPr>
          <p:cNvSpPr txBox="1"/>
          <p:nvPr/>
        </p:nvSpPr>
        <p:spPr>
          <a:xfrm>
            <a:off x="3416358" y="3000356"/>
            <a:ext cx="2311283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التوكل.</a:t>
            </a:r>
          </a:p>
        </p:txBody>
      </p:sp>
      <p:sp>
        <p:nvSpPr>
          <p:cNvPr id="14" name="Google Shape;1518;p59">
            <a:extLst>
              <a:ext uri="{FF2B5EF4-FFF2-40B4-BE49-F238E27FC236}">
                <a16:creationId xmlns:a16="http://schemas.microsoft.com/office/drawing/2014/main" id="{9D8F5384-0FF8-0340-993B-A6F1F91D7BFA}"/>
              </a:ext>
            </a:extLst>
          </p:cNvPr>
          <p:cNvSpPr txBox="1"/>
          <p:nvPr/>
        </p:nvSpPr>
        <p:spPr>
          <a:xfrm>
            <a:off x="2389460" y="3420151"/>
            <a:ext cx="1649546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محبة الله.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7DADA903-4CAB-9949-954D-436063BEBB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9122" t="32306" r="8309" b="34432"/>
          <a:stretch/>
        </p:blipFill>
        <p:spPr>
          <a:xfrm>
            <a:off x="6337326" y="2261551"/>
            <a:ext cx="1218857" cy="1710813"/>
          </a:xfrm>
          <a:prstGeom prst="rect">
            <a:avLst/>
          </a:prstGeom>
        </p:spPr>
      </p:pic>
      <p:sp>
        <p:nvSpPr>
          <p:cNvPr id="16" name="مستطيل مستدير الزوايا 15">
            <a:extLst>
              <a:ext uri="{FF2B5EF4-FFF2-40B4-BE49-F238E27FC236}">
                <a16:creationId xmlns:a16="http://schemas.microsoft.com/office/drawing/2014/main" id="{739465EF-E45A-5A49-8225-F9617940C749}"/>
              </a:ext>
            </a:extLst>
          </p:cNvPr>
          <p:cNvSpPr/>
          <p:nvPr/>
        </p:nvSpPr>
        <p:spPr>
          <a:xfrm>
            <a:off x="5968444" y="3972364"/>
            <a:ext cx="1956619" cy="54077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rgbClr val="6662E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اعتقاد بالقلب</a:t>
            </a:r>
          </a:p>
        </p:txBody>
      </p:sp>
    </p:spTree>
    <p:extLst>
      <p:ext uri="{BB962C8B-B14F-4D97-AF65-F5344CB8AC3E}">
        <p14:creationId xmlns:p14="http://schemas.microsoft.com/office/powerpoint/2010/main" val="16544792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518;p59">
            <a:extLst>
              <a:ext uri="{FF2B5EF4-FFF2-40B4-BE49-F238E27FC236}">
                <a16:creationId xmlns:a16="http://schemas.microsoft.com/office/drawing/2014/main" id="{9DD1B20F-4D93-184E-B042-410BB7ACB55E}"/>
              </a:ext>
            </a:extLst>
          </p:cNvPr>
          <p:cNvSpPr txBox="1"/>
          <p:nvPr/>
        </p:nvSpPr>
        <p:spPr>
          <a:xfrm>
            <a:off x="3573968" y="1149896"/>
            <a:ext cx="3908220" cy="869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 rtl="1"/>
            <a:r>
              <a:rPr lang="ar-SA" sz="18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طالبتي المبدعة .. عددي بالتعاون مع زميلاتك أمثلة شعب الإيمان المتعلقة بعمل الجوارح.</a:t>
            </a:r>
          </a:p>
        </p:txBody>
      </p:sp>
      <p:sp>
        <p:nvSpPr>
          <p:cNvPr id="10" name="Google Shape;1518;p59">
            <a:extLst>
              <a:ext uri="{FF2B5EF4-FFF2-40B4-BE49-F238E27FC236}">
                <a16:creationId xmlns:a16="http://schemas.microsoft.com/office/drawing/2014/main" id="{F05F5E12-ECD6-854B-832D-4C36BB93CDBC}"/>
              </a:ext>
            </a:extLst>
          </p:cNvPr>
          <p:cNvSpPr txBox="1"/>
          <p:nvPr/>
        </p:nvSpPr>
        <p:spPr>
          <a:xfrm>
            <a:off x="5721035" y="214783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من معاني الحديث</a:t>
            </a:r>
          </a:p>
        </p:txBody>
      </p:sp>
      <p:sp>
        <p:nvSpPr>
          <p:cNvPr id="11" name="Google Shape;1518;p59">
            <a:extLst>
              <a:ext uri="{FF2B5EF4-FFF2-40B4-BE49-F238E27FC236}">
                <a16:creationId xmlns:a16="http://schemas.microsoft.com/office/drawing/2014/main" id="{E0AD9009-4A88-F341-A839-837CF8B4A47D}"/>
              </a:ext>
            </a:extLst>
          </p:cNvPr>
          <p:cNvSpPr txBox="1"/>
          <p:nvPr/>
        </p:nvSpPr>
        <p:spPr>
          <a:xfrm>
            <a:off x="4111998" y="2347156"/>
            <a:ext cx="2472323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</a:pPr>
            <a:r>
              <a:rPr lang="ar-SA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إماطة الأذى.</a:t>
            </a:r>
          </a:p>
        </p:txBody>
      </p:sp>
      <p:sp>
        <p:nvSpPr>
          <p:cNvPr id="12" name="Google Shape;1518;p59">
            <a:extLst>
              <a:ext uri="{FF2B5EF4-FFF2-40B4-BE49-F238E27FC236}">
                <a16:creationId xmlns:a16="http://schemas.microsoft.com/office/drawing/2014/main" id="{980FA841-F714-5A47-B0B5-56D061C527CF}"/>
              </a:ext>
            </a:extLst>
          </p:cNvPr>
          <p:cNvSpPr txBox="1"/>
          <p:nvPr/>
        </p:nvSpPr>
        <p:spPr>
          <a:xfrm>
            <a:off x="4078723" y="2751494"/>
            <a:ext cx="2373122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الصلاة.</a:t>
            </a:r>
          </a:p>
        </p:txBody>
      </p:sp>
      <p:sp>
        <p:nvSpPr>
          <p:cNvPr id="13" name="Google Shape;1518;p59">
            <a:extLst>
              <a:ext uri="{FF2B5EF4-FFF2-40B4-BE49-F238E27FC236}">
                <a16:creationId xmlns:a16="http://schemas.microsoft.com/office/drawing/2014/main" id="{9A2D855D-C0A3-CC43-8BBA-2CB48355F1B9}"/>
              </a:ext>
            </a:extLst>
          </p:cNvPr>
          <p:cNvSpPr txBox="1"/>
          <p:nvPr/>
        </p:nvSpPr>
        <p:spPr>
          <a:xfrm>
            <a:off x="4192517" y="3173704"/>
            <a:ext cx="2311283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الطهارة.</a:t>
            </a:r>
          </a:p>
        </p:txBody>
      </p:sp>
      <p:sp>
        <p:nvSpPr>
          <p:cNvPr id="14" name="Google Shape;1518;p59">
            <a:extLst>
              <a:ext uri="{FF2B5EF4-FFF2-40B4-BE49-F238E27FC236}">
                <a16:creationId xmlns:a16="http://schemas.microsoft.com/office/drawing/2014/main" id="{9D8F5384-0FF8-0340-993B-A6F1F91D7BFA}"/>
              </a:ext>
            </a:extLst>
          </p:cNvPr>
          <p:cNvSpPr txBox="1"/>
          <p:nvPr/>
        </p:nvSpPr>
        <p:spPr>
          <a:xfrm>
            <a:off x="4447116" y="3595914"/>
            <a:ext cx="1649546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2400" b="1" dirty="0">
                <a:solidFill>
                  <a:srgbClr val="92D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الصدقة.</a:t>
            </a: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8E239FAB-34BF-DD41-B3F9-3EE19EE403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9355" t="2294" r="28017" b="2701"/>
          <a:stretch/>
        </p:blipFill>
        <p:spPr>
          <a:xfrm>
            <a:off x="1379733" y="1098279"/>
            <a:ext cx="1667607" cy="3716593"/>
          </a:xfrm>
          <a:prstGeom prst="rect">
            <a:avLst/>
          </a:prstGeom>
        </p:spPr>
      </p:pic>
      <p:sp>
        <p:nvSpPr>
          <p:cNvPr id="18" name="مستطيل مستدير الزوايا 17">
            <a:extLst>
              <a:ext uri="{FF2B5EF4-FFF2-40B4-BE49-F238E27FC236}">
                <a16:creationId xmlns:a16="http://schemas.microsoft.com/office/drawing/2014/main" id="{15F214A5-FEBA-BE4C-BA38-2860C940DE5C}"/>
              </a:ext>
            </a:extLst>
          </p:cNvPr>
          <p:cNvSpPr/>
          <p:nvPr/>
        </p:nvSpPr>
        <p:spPr>
          <a:xfrm>
            <a:off x="1090721" y="714955"/>
            <a:ext cx="1956619" cy="54077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عمل بالجوارح</a:t>
            </a:r>
          </a:p>
        </p:txBody>
      </p:sp>
    </p:spTree>
    <p:extLst>
      <p:ext uri="{BB962C8B-B14F-4D97-AF65-F5344CB8AC3E}">
        <p14:creationId xmlns:p14="http://schemas.microsoft.com/office/powerpoint/2010/main" val="6117075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54"/>
          <p:cNvSpPr txBox="1">
            <a:spLocks noGrp="1"/>
          </p:cNvSpPr>
          <p:nvPr>
            <p:ph type="title"/>
          </p:nvPr>
        </p:nvSpPr>
        <p:spPr>
          <a:xfrm>
            <a:off x="1835658" y="92143"/>
            <a:ext cx="4901182" cy="7244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ar-SA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طالبتي المبدعة.. صنفي الشعب التالية من خلال الجدول التالي:</a:t>
            </a:r>
            <a:endParaRPr sz="20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1314" name="Google Shape;1314;p54"/>
          <p:cNvGraphicFramePr/>
          <p:nvPr>
            <p:extLst>
              <p:ext uri="{D42A27DB-BD31-4B8C-83A1-F6EECF244321}">
                <p14:modId xmlns:p14="http://schemas.microsoft.com/office/powerpoint/2010/main" val="1994796704"/>
              </p:ext>
            </p:extLst>
          </p:nvPr>
        </p:nvGraphicFramePr>
        <p:xfrm>
          <a:off x="820882" y="1017024"/>
          <a:ext cx="6930735" cy="3838488"/>
        </p:xfrm>
        <a:graphic>
          <a:graphicData uri="http://schemas.openxmlformats.org/drawingml/2006/table">
            <a:tbl>
              <a:tblPr>
                <a:noFill/>
                <a:tableStyleId>{6E773CEA-A596-4FD2-BD69-D0AD6BB068D3}</a:tableStyleId>
              </a:tblPr>
              <a:tblGrid>
                <a:gridCol w="1485042">
                  <a:extLst>
                    <a:ext uri="{9D8B030D-6E8A-4147-A177-3AD203B41FA5}">
                      <a16:colId xmlns:a16="http://schemas.microsoft.com/office/drawing/2014/main" val="3752059979"/>
                    </a:ext>
                  </a:extLst>
                </a:gridCol>
                <a:gridCol w="1344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7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840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736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SA" sz="1800" b="1" i="0" dirty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عمل بالجوارح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ar-SA" sz="1800" b="1" i="0" dirty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قول باللسان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1800" b="1" i="0" dirty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اعتقاد بالقلب</a:t>
                      </a:r>
                      <a:r>
                        <a:rPr lang="en" sz="1800" b="1" i="0" dirty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 </a:t>
                      </a:r>
                      <a:endParaRPr sz="1800" b="1" i="0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1800" b="1" i="0" dirty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الشعبة</a:t>
                      </a:r>
                      <a:r>
                        <a:rPr lang="en" sz="1800" b="1" i="0" dirty="0">
                          <a:solidFill>
                            <a:srgbClr val="00B05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 </a:t>
                      </a:r>
                      <a:endParaRPr sz="1800" b="1" i="0" dirty="0">
                        <a:solidFill>
                          <a:srgbClr val="00B050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23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i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000" b="1" i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الأمر بالمعروف</a:t>
                      </a:r>
                      <a:endParaRPr sz="2000" b="1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85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i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ar-SA" sz="2000" b="1" i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الخوف من الله</a:t>
                      </a:r>
                      <a:endParaRPr sz="2000" b="1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726139"/>
                  </a:ext>
                </a:extLst>
              </a:tr>
              <a:tr h="47897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i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i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i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000" b="1" i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الحج</a:t>
                      </a:r>
                      <a:endParaRPr sz="2000" b="1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201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i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ar-SA" sz="2000" b="1" i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الاستغفار</a:t>
                      </a:r>
                      <a:endParaRPr sz="2000" b="1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777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ar-SA" sz="2000" b="1" i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الخشوع</a:t>
                      </a:r>
                      <a:endParaRPr sz="2000" b="1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592860"/>
                  </a:ext>
                </a:extLst>
              </a:tr>
              <a:tr h="678779"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i="0" dirty="0">
                        <a:solidFill>
                          <a:schemeClr val="dk1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ar-SA" sz="2000" b="1" i="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  <a:sym typeface="Open Sans"/>
                        </a:rPr>
                        <a:t>الدعاء</a:t>
                      </a:r>
                      <a:endParaRPr sz="2000" b="1" i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  <a:sym typeface="Open Sans"/>
                      </a:endParaRPr>
                    </a:p>
                  </a:txBody>
                  <a:tcPr marL="91425" marR="91425" marT="68575" marB="68575" anchor="ctr">
                    <a:lnL w="9525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714490"/>
                  </a:ext>
                </a:extLst>
              </a:tr>
            </a:tbl>
          </a:graphicData>
        </a:graphic>
      </p:graphicFrame>
      <p:grpSp>
        <p:nvGrpSpPr>
          <p:cNvPr id="1315" name="Google Shape;1315;p54"/>
          <p:cNvGrpSpPr/>
          <p:nvPr/>
        </p:nvGrpSpPr>
        <p:grpSpPr>
          <a:xfrm rot="-6305260" flipH="1">
            <a:off x="6868709" y="486232"/>
            <a:ext cx="1368414" cy="1743060"/>
            <a:chOff x="713407" y="-354602"/>
            <a:chExt cx="2682182" cy="3416513"/>
          </a:xfrm>
        </p:grpSpPr>
        <p:pic>
          <p:nvPicPr>
            <p:cNvPr id="1316" name="Google Shape;1316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4265453" flipH="1">
              <a:off x="1621106" y="2112172"/>
              <a:ext cx="1097963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7" name="Google Shape;1317;p5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 flipH="1">
              <a:off x="2004931" y="2308398"/>
              <a:ext cx="1097964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8" name="Google Shape;1318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1867234" flipH="1">
              <a:off x="993329" y="-151422"/>
              <a:ext cx="1167270" cy="136841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9" name="Google Shape;1319;p5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6306671" flipH="1">
              <a:off x="1371644" y="1704035"/>
              <a:ext cx="990786" cy="13954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0" name="Google Shape;1320;p5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392386">
              <a:off x="997711" y="578017"/>
              <a:ext cx="2113574" cy="18770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رسم 8" descr="علامة تحديد مع تعبئة خالصة">
            <a:extLst>
              <a:ext uri="{FF2B5EF4-FFF2-40B4-BE49-F238E27FC236}">
                <a16:creationId xmlns:a16="http://schemas.microsoft.com/office/drawing/2014/main" id="{DEE58B48-A5AE-DB49-AA3E-E1E7494776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92383" y="1787238"/>
            <a:ext cx="486992" cy="486992"/>
          </a:xfrm>
          <a:prstGeom prst="rect">
            <a:avLst/>
          </a:prstGeom>
        </p:spPr>
      </p:pic>
      <p:pic>
        <p:nvPicPr>
          <p:cNvPr id="18" name="رسم 17" descr="علامة تحديد مع تعبئة خالصة">
            <a:extLst>
              <a:ext uri="{FF2B5EF4-FFF2-40B4-BE49-F238E27FC236}">
                <a16:creationId xmlns:a16="http://schemas.microsoft.com/office/drawing/2014/main" id="{345393DC-0164-F247-9360-F58149F6F8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14800" y="2284533"/>
            <a:ext cx="486992" cy="486992"/>
          </a:xfrm>
          <a:prstGeom prst="rect">
            <a:avLst/>
          </a:prstGeom>
        </p:spPr>
      </p:pic>
      <p:pic>
        <p:nvPicPr>
          <p:cNvPr id="19" name="رسم 18" descr="علامة تحديد مع تعبئة خالصة">
            <a:extLst>
              <a:ext uri="{FF2B5EF4-FFF2-40B4-BE49-F238E27FC236}">
                <a16:creationId xmlns:a16="http://schemas.microsoft.com/office/drawing/2014/main" id="{8E3D5D2B-11E1-1448-BD8D-1A3B15C9F4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92383" y="2800948"/>
            <a:ext cx="486992" cy="486992"/>
          </a:xfrm>
          <a:prstGeom prst="rect">
            <a:avLst/>
          </a:prstGeom>
        </p:spPr>
      </p:pic>
      <p:pic>
        <p:nvPicPr>
          <p:cNvPr id="20" name="رسم 19" descr="علامة تحديد مع تعبئة خالصة">
            <a:extLst>
              <a:ext uri="{FF2B5EF4-FFF2-40B4-BE49-F238E27FC236}">
                <a16:creationId xmlns:a16="http://schemas.microsoft.com/office/drawing/2014/main" id="{936D9610-4599-1643-9215-1AE57CA9E6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9028" y="3287940"/>
            <a:ext cx="486992" cy="486992"/>
          </a:xfrm>
          <a:prstGeom prst="rect">
            <a:avLst/>
          </a:prstGeom>
        </p:spPr>
      </p:pic>
      <p:pic>
        <p:nvPicPr>
          <p:cNvPr id="21" name="رسم 20" descr="علامة تحديد مع تعبئة خالصة">
            <a:extLst>
              <a:ext uri="{FF2B5EF4-FFF2-40B4-BE49-F238E27FC236}">
                <a16:creationId xmlns:a16="http://schemas.microsoft.com/office/drawing/2014/main" id="{A56DD9AE-3CF4-4E43-B702-120B7A79E7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64343" y="3713450"/>
            <a:ext cx="486992" cy="486992"/>
          </a:xfrm>
          <a:prstGeom prst="rect">
            <a:avLst/>
          </a:prstGeom>
        </p:spPr>
      </p:pic>
      <p:pic>
        <p:nvPicPr>
          <p:cNvPr id="22" name="رسم 21" descr="علامة تحديد مع تعبئة خالصة">
            <a:extLst>
              <a:ext uri="{FF2B5EF4-FFF2-40B4-BE49-F238E27FC236}">
                <a16:creationId xmlns:a16="http://schemas.microsoft.com/office/drawing/2014/main" id="{EEDC3F78-00B2-B141-A576-392A00CCEF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02083" y="4229363"/>
            <a:ext cx="486992" cy="486992"/>
          </a:xfrm>
          <a:prstGeom prst="rect">
            <a:avLst/>
          </a:prstGeom>
        </p:spPr>
      </p:pic>
      <p:sp>
        <p:nvSpPr>
          <p:cNvPr id="23" name="Google Shape;1518;p59">
            <a:extLst>
              <a:ext uri="{FF2B5EF4-FFF2-40B4-BE49-F238E27FC236}">
                <a16:creationId xmlns:a16="http://schemas.microsoft.com/office/drawing/2014/main" id="{51851C0C-FB30-F149-865C-F31076AC3D94}"/>
              </a:ext>
            </a:extLst>
          </p:cNvPr>
          <p:cNvSpPr txBox="1"/>
          <p:nvPr/>
        </p:nvSpPr>
        <p:spPr>
          <a:xfrm>
            <a:off x="6710156" y="65977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من معاني الحديث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38"/>
          <p:cNvSpPr/>
          <p:nvPr/>
        </p:nvSpPr>
        <p:spPr>
          <a:xfrm>
            <a:off x="6190393" y="2951929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0" name="Google Shape;440;p38"/>
          <p:cNvSpPr/>
          <p:nvPr/>
        </p:nvSpPr>
        <p:spPr>
          <a:xfrm>
            <a:off x="7016604" y="2092600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1" name="Google Shape;441;p38"/>
          <p:cNvSpPr txBox="1">
            <a:spLocks noGrp="1"/>
          </p:cNvSpPr>
          <p:nvPr>
            <p:ph type="subTitle" idx="2"/>
          </p:nvPr>
        </p:nvSpPr>
        <p:spPr>
          <a:xfrm>
            <a:off x="1267691" y="2980806"/>
            <a:ext cx="3278026" cy="95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ar-SA" sz="2800" dirty="0">
                <a:solidFill>
                  <a:srgbClr val="CC5068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لأنها</a:t>
            </a:r>
            <a:r>
              <a:rPr lang="ar-SA" sz="1800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أصل جميع الشعب، وبها يدخل الإنسان في دين الإسلام.</a:t>
            </a:r>
            <a:endParaRPr sz="18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2" name="Google Shape;442;p38"/>
          <p:cNvSpPr txBox="1">
            <a:spLocks noGrp="1"/>
          </p:cNvSpPr>
          <p:nvPr>
            <p:ph type="title"/>
          </p:nvPr>
        </p:nvSpPr>
        <p:spPr>
          <a:xfrm>
            <a:off x="2252891" y="458037"/>
            <a:ext cx="4638218" cy="11493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ما أعلى شعب الإيمان وأفضلها مع التعليل؟</a:t>
            </a:r>
            <a:endParaRPr sz="28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3" name="Google Shape;443;p38"/>
          <p:cNvSpPr txBox="1">
            <a:spLocks noGrp="1"/>
          </p:cNvSpPr>
          <p:nvPr>
            <p:ph type="subTitle" idx="1"/>
          </p:nvPr>
        </p:nvSpPr>
        <p:spPr>
          <a:xfrm>
            <a:off x="1428754" y="2471575"/>
            <a:ext cx="29559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i="0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التعليل</a:t>
            </a:r>
            <a:endParaRPr sz="3200" i="0" dirty="0">
              <a:solidFill>
                <a:schemeClr val="accent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4" name="Google Shape;444;p38"/>
          <p:cNvSpPr txBox="1">
            <a:spLocks noGrp="1"/>
          </p:cNvSpPr>
          <p:nvPr>
            <p:ph type="subTitle" idx="3"/>
          </p:nvPr>
        </p:nvSpPr>
        <p:spPr>
          <a:xfrm>
            <a:off x="6598227" y="701826"/>
            <a:ext cx="1502646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i="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فـكري</a:t>
            </a:r>
            <a:endParaRPr sz="3200" i="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5" name="Google Shape;445;p38"/>
          <p:cNvSpPr txBox="1">
            <a:spLocks noGrp="1"/>
          </p:cNvSpPr>
          <p:nvPr>
            <p:ph type="subTitle" idx="4"/>
          </p:nvPr>
        </p:nvSpPr>
        <p:spPr>
          <a:xfrm>
            <a:off x="5541804" y="3146150"/>
            <a:ext cx="2949600" cy="42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ar-SA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قول </a:t>
            </a:r>
            <a:r>
              <a:rPr lang="ar-SA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:</a:t>
            </a:r>
            <a:r>
              <a:rPr lang="ar-SA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(</a:t>
            </a:r>
            <a:r>
              <a:rPr lang="ar-SA" sz="20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 إلهَ إلَّا الله</a:t>
            </a:r>
            <a:r>
              <a:rPr lang="ar-SA" sz="20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sz="2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46" name="Google Shape;446;p38"/>
          <p:cNvGrpSpPr/>
          <p:nvPr/>
        </p:nvGrpSpPr>
        <p:grpSpPr>
          <a:xfrm>
            <a:off x="7239181" y="2101625"/>
            <a:ext cx="492350" cy="919450"/>
            <a:chOff x="6517175" y="5452025"/>
            <a:chExt cx="492350" cy="919450"/>
          </a:xfrm>
        </p:grpSpPr>
        <p:sp>
          <p:nvSpPr>
            <p:cNvPr id="447" name="Google Shape;447;p38"/>
            <p:cNvSpPr/>
            <p:nvPr/>
          </p:nvSpPr>
          <p:spPr>
            <a:xfrm>
              <a:off x="6517175" y="5452025"/>
              <a:ext cx="492350" cy="919450"/>
            </a:xfrm>
            <a:custGeom>
              <a:avLst/>
              <a:gdLst/>
              <a:ahLst/>
              <a:cxnLst/>
              <a:rect l="l" t="t" r="r" b="b"/>
              <a:pathLst>
                <a:path w="19694" h="36778" extrusionOk="0">
                  <a:moveTo>
                    <a:pt x="6656" y="368"/>
                  </a:moveTo>
                  <a:cubicBezTo>
                    <a:pt x="6715" y="368"/>
                    <a:pt x="6775" y="380"/>
                    <a:pt x="6846" y="392"/>
                  </a:cubicBezTo>
                  <a:cubicBezTo>
                    <a:pt x="6918" y="404"/>
                    <a:pt x="6977" y="428"/>
                    <a:pt x="7061" y="452"/>
                  </a:cubicBezTo>
                  <a:cubicBezTo>
                    <a:pt x="7120" y="487"/>
                    <a:pt x="7180" y="499"/>
                    <a:pt x="7263" y="547"/>
                  </a:cubicBezTo>
                  <a:cubicBezTo>
                    <a:pt x="7394" y="606"/>
                    <a:pt x="7513" y="690"/>
                    <a:pt x="7632" y="761"/>
                  </a:cubicBezTo>
                  <a:lnTo>
                    <a:pt x="7668" y="785"/>
                  </a:lnTo>
                  <a:lnTo>
                    <a:pt x="7692" y="797"/>
                  </a:lnTo>
                  <a:cubicBezTo>
                    <a:pt x="7787" y="868"/>
                    <a:pt x="7894" y="928"/>
                    <a:pt x="7966" y="999"/>
                  </a:cubicBezTo>
                  <a:cubicBezTo>
                    <a:pt x="8085" y="1106"/>
                    <a:pt x="8192" y="1225"/>
                    <a:pt x="8311" y="1356"/>
                  </a:cubicBezTo>
                  <a:cubicBezTo>
                    <a:pt x="8442" y="1523"/>
                    <a:pt x="8573" y="1690"/>
                    <a:pt x="8692" y="1856"/>
                  </a:cubicBezTo>
                  <a:cubicBezTo>
                    <a:pt x="8751" y="1952"/>
                    <a:pt x="8811" y="2047"/>
                    <a:pt x="8871" y="2166"/>
                  </a:cubicBezTo>
                  <a:cubicBezTo>
                    <a:pt x="8918" y="2273"/>
                    <a:pt x="8966" y="2357"/>
                    <a:pt x="8990" y="2452"/>
                  </a:cubicBezTo>
                  <a:cubicBezTo>
                    <a:pt x="9061" y="2690"/>
                    <a:pt x="9121" y="2928"/>
                    <a:pt x="9180" y="3166"/>
                  </a:cubicBezTo>
                  <a:lnTo>
                    <a:pt x="9180" y="3142"/>
                  </a:lnTo>
                  <a:cubicBezTo>
                    <a:pt x="9180" y="3178"/>
                    <a:pt x="9204" y="3190"/>
                    <a:pt x="9204" y="3226"/>
                  </a:cubicBezTo>
                  <a:cubicBezTo>
                    <a:pt x="9216" y="3309"/>
                    <a:pt x="9228" y="3380"/>
                    <a:pt x="9240" y="3476"/>
                  </a:cubicBezTo>
                  <a:cubicBezTo>
                    <a:pt x="9252" y="3547"/>
                    <a:pt x="9252" y="3619"/>
                    <a:pt x="9275" y="3702"/>
                  </a:cubicBezTo>
                  <a:lnTo>
                    <a:pt x="9275" y="3761"/>
                  </a:lnTo>
                  <a:lnTo>
                    <a:pt x="9275" y="3857"/>
                  </a:lnTo>
                  <a:lnTo>
                    <a:pt x="9275" y="4035"/>
                  </a:lnTo>
                  <a:lnTo>
                    <a:pt x="9275" y="4238"/>
                  </a:lnTo>
                  <a:lnTo>
                    <a:pt x="9275" y="4309"/>
                  </a:lnTo>
                  <a:cubicBezTo>
                    <a:pt x="9275" y="4369"/>
                    <a:pt x="9275" y="4416"/>
                    <a:pt x="9263" y="4476"/>
                  </a:cubicBezTo>
                  <a:cubicBezTo>
                    <a:pt x="9240" y="4678"/>
                    <a:pt x="9228" y="4916"/>
                    <a:pt x="9204" y="5143"/>
                  </a:cubicBezTo>
                  <a:lnTo>
                    <a:pt x="9204" y="5155"/>
                  </a:lnTo>
                  <a:cubicBezTo>
                    <a:pt x="9180" y="5285"/>
                    <a:pt x="9168" y="5440"/>
                    <a:pt x="9132" y="5571"/>
                  </a:cubicBezTo>
                  <a:cubicBezTo>
                    <a:pt x="9109" y="5726"/>
                    <a:pt x="9097" y="5857"/>
                    <a:pt x="9061" y="6000"/>
                  </a:cubicBezTo>
                  <a:cubicBezTo>
                    <a:pt x="9037" y="6107"/>
                    <a:pt x="9013" y="6226"/>
                    <a:pt x="8990" y="6333"/>
                  </a:cubicBezTo>
                  <a:cubicBezTo>
                    <a:pt x="8954" y="6452"/>
                    <a:pt x="8930" y="6571"/>
                    <a:pt x="8906" y="6655"/>
                  </a:cubicBezTo>
                  <a:lnTo>
                    <a:pt x="8882" y="6702"/>
                  </a:lnTo>
                  <a:lnTo>
                    <a:pt x="8847" y="6833"/>
                  </a:lnTo>
                  <a:lnTo>
                    <a:pt x="8751" y="7036"/>
                  </a:lnTo>
                  <a:cubicBezTo>
                    <a:pt x="8680" y="7167"/>
                    <a:pt x="8609" y="7310"/>
                    <a:pt x="8525" y="7429"/>
                  </a:cubicBezTo>
                  <a:cubicBezTo>
                    <a:pt x="8501" y="7464"/>
                    <a:pt x="8490" y="7512"/>
                    <a:pt x="8454" y="7536"/>
                  </a:cubicBezTo>
                  <a:lnTo>
                    <a:pt x="8370" y="7631"/>
                  </a:lnTo>
                  <a:cubicBezTo>
                    <a:pt x="8323" y="7667"/>
                    <a:pt x="8275" y="7702"/>
                    <a:pt x="8216" y="7750"/>
                  </a:cubicBezTo>
                  <a:cubicBezTo>
                    <a:pt x="8192" y="7762"/>
                    <a:pt x="8156" y="7774"/>
                    <a:pt x="8144" y="7786"/>
                  </a:cubicBezTo>
                  <a:cubicBezTo>
                    <a:pt x="8097" y="7822"/>
                    <a:pt x="8037" y="7845"/>
                    <a:pt x="7989" y="7893"/>
                  </a:cubicBezTo>
                  <a:cubicBezTo>
                    <a:pt x="7918" y="7952"/>
                    <a:pt x="7858" y="8000"/>
                    <a:pt x="7799" y="8060"/>
                  </a:cubicBezTo>
                  <a:lnTo>
                    <a:pt x="7799" y="8048"/>
                  </a:lnTo>
                  <a:cubicBezTo>
                    <a:pt x="7692" y="7726"/>
                    <a:pt x="7597" y="7393"/>
                    <a:pt x="7513" y="7060"/>
                  </a:cubicBezTo>
                  <a:cubicBezTo>
                    <a:pt x="7477" y="6869"/>
                    <a:pt x="7430" y="6655"/>
                    <a:pt x="7382" y="6464"/>
                  </a:cubicBezTo>
                  <a:lnTo>
                    <a:pt x="7358" y="6333"/>
                  </a:lnTo>
                  <a:lnTo>
                    <a:pt x="7323" y="6202"/>
                  </a:lnTo>
                  <a:lnTo>
                    <a:pt x="7323" y="6167"/>
                  </a:lnTo>
                  <a:cubicBezTo>
                    <a:pt x="7323" y="6143"/>
                    <a:pt x="7311" y="6119"/>
                    <a:pt x="7311" y="6095"/>
                  </a:cubicBezTo>
                  <a:cubicBezTo>
                    <a:pt x="7275" y="6000"/>
                    <a:pt x="7263" y="5917"/>
                    <a:pt x="7239" y="5809"/>
                  </a:cubicBezTo>
                  <a:lnTo>
                    <a:pt x="7239" y="5797"/>
                  </a:lnTo>
                  <a:cubicBezTo>
                    <a:pt x="7120" y="5166"/>
                    <a:pt x="7001" y="4547"/>
                    <a:pt x="6906" y="4000"/>
                  </a:cubicBezTo>
                  <a:cubicBezTo>
                    <a:pt x="6882" y="3821"/>
                    <a:pt x="6846" y="3642"/>
                    <a:pt x="6823" y="3476"/>
                  </a:cubicBezTo>
                  <a:lnTo>
                    <a:pt x="6763" y="3166"/>
                  </a:lnTo>
                  <a:cubicBezTo>
                    <a:pt x="6739" y="3119"/>
                    <a:pt x="6739" y="3059"/>
                    <a:pt x="6727" y="3011"/>
                  </a:cubicBezTo>
                  <a:cubicBezTo>
                    <a:pt x="6715" y="2928"/>
                    <a:pt x="6704" y="2833"/>
                    <a:pt x="6680" y="2761"/>
                  </a:cubicBezTo>
                  <a:cubicBezTo>
                    <a:pt x="6680" y="2726"/>
                    <a:pt x="6680" y="2714"/>
                    <a:pt x="6668" y="2690"/>
                  </a:cubicBezTo>
                  <a:cubicBezTo>
                    <a:pt x="6668" y="2642"/>
                    <a:pt x="6656" y="2583"/>
                    <a:pt x="6644" y="2535"/>
                  </a:cubicBezTo>
                  <a:cubicBezTo>
                    <a:pt x="6620" y="2476"/>
                    <a:pt x="6608" y="2452"/>
                    <a:pt x="6585" y="2416"/>
                  </a:cubicBezTo>
                  <a:cubicBezTo>
                    <a:pt x="6561" y="2404"/>
                    <a:pt x="6537" y="2404"/>
                    <a:pt x="6525" y="2404"/>
                  </a:cubicBezTo>
                  <a:cubicBezTo>
                    <a:pt x="6489" y="2404"/>
                    <a:pt x="6442" y="2416"/>
                    <a:pt x="6430" y="2452"/>
                  </a:cubicBezTo>
                  <a:cubicBezTo>
                    <a:pt x="6406" y="2488"/>
                    <a:pt x="6406" y="2523"/>
                    <a:pt x="6406" y="2571"/>
                  </a:cubicBezTo>
                  <a:lnTo>
                    <a:pt x="6418" y="2666"/>
                  </a:lnTo>
                  <a:lnTo>
                    <a:pt x="6430" y="2773"/>
                  </a:lnTo>
                  <a:cubicBezTo>
                    <a:pt x="6442" y="2845"/>
                    <a:pt x="6454" y="2928"/>
                    <a:pt x="6454" y="2999"/>
                  </a:cubicBezTo>
                  <a:lnTo>
                    <a:pt x="6477" y="3083"/>
                  </a:lnTo>
                  <a:cubicBezTo>
                    <a:pt x="6501" y="3250"/>
                    <a:pt x="6513" y="3416"/>
                    <a:pt x="6549" y="3583"/>
                  </a:cubicBezTo>
                  <a:lnTo>
                    <a:pt x="6573" y="3785"/>
                  </a:lnTo>
                  <a:cubicBezTo>
                    <a:pt x="6632" y="4202"/>
                    <a:pt x="6692" y="4595"/>
                    <a:pt x="6739" y="4952"/>
                  </a:cubicBezTo>
                  <a:lnTo>
                    <a:pt x="6751" y="5095"/>
                  </a:lnTo>
                  <a:cubicBezTo>
                    <a:pt x="6787" y="5274"/>
                    <a:pt x="6799" y="5452"/>
                    <a:pt x="6811" y="5631"/>
                  </a:cubicBezTo>
                  <a:lnTo>
                    <a:pt x="6811" y="5666"/>
                  </a:lnTo>
                  <a:cubicBezTo>
                    <a:pt x="6835" y="5762"/>
                    <a:pt x="6846" y="5869"/>
                    <a:pt x="6846" y="5988"/>
                  </a:cubicBezTo>
                  <a:lnTo>
                    <a:pt x="6846" y="6059"/>
                  </a:lnTo>
                  <a:cubicBezTo>
                    <a:pt x="6846" y="6119"/>
                    <a:pt x="6858" y="6178"/>
                    <a:pt x="6858" y="6238"/>
                  </a:cubicBezTo>
                  <a:lnTo>
                    <a:pt x="6894" y="6440"/>
                  </a:lnTo>
                  <a:cubicBezTo>
                    <a:pt x="6954" y="6821"/>
                    <a:pt x="7013" y="7226"/>
                    <a:pt x="7085" y="7607"/>
                  </a:cubicBezTo>
                  <a:cubicBezTo>
                    <a:pt x="7108" y="7786"/>
                    <a:pt x="7156" y="8000"/>
                    <a:pt x="7227" y="8238"/>
                  </a:cubicBezTo>
                  <a:lnTo>
                    <a:pt x="6894" y="8238"/>
                  </a:lnTo>
                  <a:cubicBezTo>
                    <a:pt x="6775" y="8226"/>
                    <a:pt x="6656" y="8203"/>
                    <a:pt x="6549" y="8179"/>
                  </a:cubicBezTo>
                  <a:cubicBezTo>
                    <a:pt x="6489" y="8155"/>
                    <a:pt x="6418" y="8143"/>
                    <a:pt x="6358" y="8119"/>
                  </a:cubicBezTo>
                  <a:cubicBezTo>
                    <a:pt x="6299" y="8083"/>
                    <a:pt x="6227" y="8072"/>
                    <a:pt x="6144" y="8024"/>
                  </a:cubicBezTo>
                  <a:cubicBezTo>
                    <a:pt x="6108" y="8000"/>
                    <a:pt x="6037" y="7964"/>
                    <a:pt x="6001" y="7941"/>
                  </a:cubicBezTo>
                  <a:cubicBezTo>
                    <a:pt x="5942" y="7893"/>
                    <a:pt x="5882" y="7845"/>
                    <a:pt x="5834" y="7798"/>
                  </a:cubicBezTo>
                  <a:cubicBezTo>
                    <a:pt x="5775" y="7762"/>
                    <a:pt x="5727" y="7702"/>
                    <a:pt x="5668" y="7619"/>
                  </a:cubicBezTo>
                  <a:cubicBezTo>
                    <a:pt x="5608" y="7560"/>
                    <a:pt x="5572" y="7500"/>
                    <a:pt x="5525" y="7429"/>
                  </a:cubicBezTo>
                  <a:cubicBezTo>
                    <a:pt x="5453" y="7310"/>
                    <a:pt x="5370" y="7190"/>
                    <a:pt x="5311" y="7060"/>
                  </a:cubicBezTo>
                  <a:lnTo>
                    <a:pt x="5287" y="7012"/>
                  </a:lnTo>
                  <a:cubicBezTo>
                    <a:pt x="5239" y="6893"/>
                    <a:pt x="5180" y="6774"/>
                    <a:pt x="5120" y="6631"/>
                  </a:cubicBezTo>
                  <a:cubicBezTo>
                    <a:pt x="5061" y="6440"/>
                    <a:pt x="5013" y="6238"/>
                    <a:pt x="4977" y="6036"/>
                  </a:cubicBezTo>
                  <a:cubicBezTo>
                    <a:pt x="4941" y="5845"/>
                    <a:pt x="4930" y="5643"/>
                    <a:pt x="4894" y="5428"/>
                  </a:cubicBezTo>
                  <a:cubicBezTo>
                    <a:pt x="4882" y="5190"/>
                    <a:pt x="4870" y="4916"/>
                    <a:pt x="4870" y="4595"/>
                  </a:cubicBezTo>
                  <a:cubicBezTo>
                    <a:pt x="4870" y="4262"/>
                    <a:pt x="4858" y="3940"/>
                    <a:pt x="4858" y="3619"/>
                  </a:cubicBezTo>
                  <a:lnTo>
                    <a:pt x="4858" y="3297"/>
                  </a:lnTo>
                  <a:lnTo>
                    <a:pt x="4858" y="2666"/>
                  </a:lnTo>
                  <a:cubicBezTo>
                    <a:pt x="4858" y="2464"/>
                    <a:pt x="4858" y="2237"/>
                    <a:pt x="4870" y="2035"/>
                  </a:cubicBezTo>
                  <a:cubicBezTo>
                    <a:pt x="4882" y="1892"/>
                    <a:pt x="4894" y="1797"/>
                    <a:pt x="4918" y="1702"/>
                  </a:cubicBezTo>
                  <a:cubicBezTo>
                    <a:pt x="4930" y="1618"/>
                    <a:pt x="4953" y="1511"/>
                    <a:pt x="4989" y="1404"/>
                  </a:cubicBezTo>
                  <a:cubicBezTo>
                    <a:pt x="5013" y="1333"/>
                    <a:pt x="5049" y="1261"/>
                    <a:pt x="5072" y="1202"/>
                  </a:cubicBezTo>
                  <a:cubicBezTo>
                    <a:pt x="5108" y="1118"/>
                    <a:pt x="5144" y="1059"/>
                    <a:pt x="5191" y="987"/>
                  </a:cubicBezTo>
                  <a:cubicBezTo>
                    <a:pt x="5239" y="928"/>
                    <a:pt x="5287" y="868"/>
                    <a:pt x="5334" y="821"/>
                  </a:cubicBezTo>
                  <a:cubicBezTo>
                    <a:pt x="5358" y="785"/>
                    <a:pt x="5406" y="749"/>
                    <a:pt x="5430" y="713"/>
                  </a:cubicBezTo>
                  <a:cubicBezTo>
                    <a:pt x="5477" y="690"/>
                    <a:pt x="5513" y="654"/>
                    <a:pt x="5549" y="630"/>
                  </a:cubicBezTo>
                  <a:cubicBezTo>
                    <a:pt x="5596" y="606"/>
                    <a:pt x="5644" y="571"/>
                    <a:pt x="5703" y="547"/>
                  </a:cubicBezTo>
                  <a:cubicBezTo>
                    <a:pt x="5739" y="511"/>
                    <a:pt x="5811" y="499"/>
                    <a:pt x="5882" y="463"/>
                  </a:cubicBezTo>
                  <a:cubicBezTo>
                    <a:pt x="5953" y="440"/>
                    <a:pt x="6025" y="428"/>
                    <a:pt x="6084" y="404"/>
                  </a:cubicBezTo>
                  <a:cubicBezTo>
                    <a:pt x="6204" y="392"/>
                    <a:pt x="6311" y="380"/>
                    <a:pt x="6430" y="368"/>
                  </a:cubicBezTo>
                  <a:close/>
                  <a:moveTo>
                    <a:pt x="13859" y="5928"/>
                  </a:moveTo>
                  <a:cubicBezTo>
                    <a:pt x="13871" y="5928"/>
                    <a:pt x="13895" y="5940"/>
                    <a:pt x="13919" y="5940"/>
                  </a:cubicBezTo>
                  <a:cubicBezTo>
                    <a:pt x="13943" y="5964"/>
                    <a:pt x="13978" y="5976"/>
                    <a:pt x="14026" y="5988"/>
                  </a:cubicBezTo>
                  <a:cubicBezTo>
                    <a:pt x="14050" y="6000"/>
                    <a:pt x="14097" y="6036"/>
                    <a:pt x="14121" y="6047"/>
                  </a:cubicBezTo>
                  <a:cubicBezTo>
                    <a:pt x="14181" y="6095"/>
                    <a:pt x="14228" y="6143"/>
                    <a:pt x="14288" y="6178"/>
                  </a:cubicBezTo>
                  <a:lnTo>
                    <a:pt x="14407" y="6298"/>
                  </a:lnTo>
                  <a:cubicBezTo>
                    <a:pt x="14443" y="6345"/>
                    <a:pt x="14466" y="6381"/>
                    <a:pt x="14490" y="6417"/>
                  </a:cubicBezTo>
                  <a:cubicBezTo>
                    <a:pt x="14526" y="6464"/>
                    <a:pt x="14538" y="6512"/>
                    <a:pt x="14574" y="6559"/>
                  </a:cubicBezTo>
                  <a:cubicBezTo>
                    <a:pt x="14597" y="6619"/>
                    <a:pt x="14609" y="6679"/>
                    <a:pt x="14645" y="6738"/>
                  </a:cubicBezTo>
                  <a:cubicBezTo>
                    <a:pt x="14669" y="6798"/>
                    <a:pt x="14693" y="6869"/>
                    <a:pt x="14705" y="6929"/>
                  </a:cubicBezTo>
                  <a:lnTo>
                    <a:pt x="14716" y="6976"/>
                  </a:lnTo>
                  <a:cubicBezTo>
                    <a:pt x="14728" y="7012"/>
                    <a:pt x="14728" y="7048"/>
                    <a:pt x="14752" y="7095"/>
                  </a:cubicBezTo>
                  <a:lnTo>
                    <a:pt x="14764" y="7131"/>
                  </a:lnTo>
                  <a:lnTo>
                    <a:pt x="14764" y="7167"/>
                  </a:lnTo>
                  <a:cubicBezTo>
                    <a:pt x="14776" y="7238"/>
                    <a:pt x="14788" y="7310"/>
                    <a:pt x="14788" y="7393"/>
                  </a:cubicBezTo>
                  <a:cubicBezTo>
                    <a:pt x="14812" y="7476"/>
                    <a:pt x="14812" y="7571"/>
                    <a:pt x="14824" y="7643"/>
                  </a:cubicBezTo>
                  <a:cubicBezTo>
                    <a:pt x="14824" y="7762"/>
                    <a:pt x="14836" y="7893"/>
                    <a:pt x="14824" y="8012"/>
                  </a:cubicBezTo>
                  <a:cubicBezTo>
                    <a:pt x="14824" y="8072"/>
                    <a:pt x="14812" y="8131"/>
                    <a:pt x="14788" y="8203"/>
                  </a:cubicBezTo>
                  <a:cubicBezTo>
                    <a:pt x="14764" y="8310"/>
                    <a:pt x="14728" y="8417"/>
                    <a:pt x="14693" y="8548"/>
                  </a:cubicBezTo>
                  <a:cubicBezTo>
                    <a:pt x="14645" y="8679"/>
                    <a:pt x="14586" y="8822"/>
                    <a:pt x="14526" y="8941"/>
                  </a:cubicBezTo>
                  <a:lnTo>
                    <a:pt x="14514" y="8976"/>
                  </a:lnTo>
                  <a:cubicBezTo>
                    <a:pt x="14502" y="9012"/>
                    <a:pt x="14478" y="9036"/>
                    <a:pt x="14478" y="9060"/>
                  </a:cubicBezTo>
                  <a:lnTo>
                    <a:pt x="14466" y="9095"/>
                  </a:lnTo>
                  <a:lnTo>
                    <a:pt x="14455" y="9143"/>
                  </a:lnTo>
                  <a:cubicBezTo>
                    <a:pt x="14443" y="9179"/>
                    <a:pt x="14419" y="9203"/>
                    <a:pt x="14407" y="9250"/>
                  </a:cubicBezTo>
                  <a:cubicBezTo>
                    <a:pt x="14383" y="9322"/>
                    <a:pt x="14335" y="9393"/>
                    <a:pt x="14300" y="9453"/>
                  </a:cubicBezTo>
                  <a:lnTo>
                    <a:pt x="14288" y="9476"/>
                  </a:lnTo>
                  <a:cubicBezTo>
                    <a:pt x="14228" y="9596"/>
                    <a:pt x="14169" y="9691"/>
                    <a:pt x="14097" y="9810"/>
                  </a:cubicBezTo>
                  <a:lnTo>
                    <a:pt x="14062" y="9857"/>
                  </a:lnTo>
                  <a:cubicBezTo>
                    <a:pt x="14050" y="9905"/>
                    <a:pt x="14026" y="9929"/>
                    <a:pt x="14002" y="9977"/>
                  </a:cubicBezTo>
                  <a:cubicBezTo>
                    <a:pt x="13966" y="10036"/>
                    <a:pt x="13931" y="10096"/>
                    <a:pt x="13883" y="10167"/>
                  </a:cubicBezTo>
                  <a:cubicBezTo>
                    <a:pt x="13824" y="10262"/>
                    <a:pt x="13752" y="10369"/>
                    <a:pt x="13693" y="10453"/>
                  </a:cubicBezTo>
                  <a:lnTo>
                    <a:pt x="13621" y="10560"/>
                  </a:lnTo>
                  <a:cubicBezTo>
                    <a:pt x="13573" y="10619"/>
                    <a:pt x="13526" y="10691"/>
                    <a:pt x="13466" y="10750"/>
                  </a:cubicBezTo>
                  <a:cubicBezTo>
                    <a:pt x="13335" y="10929"/>
                    <a:pt x="13216" y="11120"/>
                    <a:pt x="13050" y="11358"/>
                  </a:cubicBezTo>
                  <a:lnTo>
                    <a:pt x="13038" y="11381"/>
                  </a:lnTo>
                  <a:cubicBezTo>
                    <a:pt x="12978" y="11465"/>
                    <a:pt x="12919" y="11536"/>
                    <a:pt x="12859" y="11631"/>
                  </a:cubicBezTo>
                  <a:lnTo>
                    <a:pt x="12835" y="11655"/>
                  </a:lnTo>
                  <a:cubicBezTo>
                    <a:pt x="12800" y="11691"/>
                    <a:pt x="12788" y="11715"/>
                    <a:pt x="12752" y="11751"/>
                  </a:cubicBezTo>
                  <a:lnTo>
                    <a:pt x="12716" y="11810"/>
                  </a:lnTo>
                  <a:lnTo>
                    <a:pt x="12657" y="11870"/>
                  </a:lnTo>
                  <a:lnTo>
                    <a:pt x="12633" y="11882"/>
                  </a:lnTo>
                  <a:cubicBezTo>
                    <a:pt x="12573" y="11941"/>
                    <a:pt x="12514" y="12012"/>
                    <a:pt x="12442" y="12072"/>
                  </a:cubicBezTo>
                  <a:cubicBezTo>
                    <a:pt x="12383" y="12132"/>
                    <a:pt x="12323" y="12179"/>
                    <a:pt x="12264" y="12239"/>
                  </a:cubicBezTo>
                  <a:lnTo>
                    <a:pt x="12240" y="12274"/>
                  </a:lnTo>
                  <a:cubicBezTo>
                    <a:pt x="12157" y="12334"/>
                    <a:pt x="12097" y="12370"/>
                    <a:pt x="12038" y="12417"/>
                  </a:cubicBezTo>
                  <a:cubicBezTo>
                    <a:pt x="11966" y="12465"/>
                    <a:pt x="11907" y="12513"/>
                    <a:pt x="11835" y="12536"/>
                  </a:cubicBezTo>
                  <a:cubicBezTo>
                    <a:pt x="11788" y="12572"/>
                    <a:pt x="11728" y="12584"/>
                    <a:pt x="11680" y="12596"/>
                  </a:cubicBezTo>
                  <a:cubicBezTo>
                    <a:pt x="11657" y="12608"/>
                    <a:pt x="11609" y="12632"/>
                    <a:pt x="11585" y="12644"/>
                  </a:cubicBezTo>
                  <a:cubicBezTo>
                    <a:pt x="11561" y="12655"/>
                    <a:pt x="11538" y="12667"/>
                    <a:pt x="11526" y="12667"/>
                  </a:cubicBezTo>
                  <a:lnTo>
                    <a:pt x="11466" y="12644"/>
                  </a:lnTo>
                  <a:cubicBezTo>
                    <a:pt x="11395" y="12608"/>
                    <a:pt x="11347" y="12596"/>
                    <a:pt x="11299" y="12572"/>
                  </a:cubicBezTo>
                  <a:cubicBezTo>
                    <a:pt x="11264" y="12548"/>
                    <a:pt x="11252" y="12536"/>
                    <a:pt x="11228" y="12536"/>
                  </a:cubicBezTo>
                  <a:lnTo>
                    <a:pt x="11240" y="12489"/>
                  </a:lnTo>
                  <a:cubicBezTo>
                    <a:pt x="11287" y="12346"/>
                    <a:pt x="11323" y="12191"/>
                    <a:pt x="11371" y="12036"/>
                  </a:cubicBezTo>
                  <a:lnTo>
                    <a:pt x="11371" y="12012"/>
                  </a:lnTo>
                  <a:cubicBezTo>
                    <a:pt x="11418" y="11858"/>
                    <a:pt x="11466" y="11703"/>
                    <a:pt x="11502" y="11536"/>
                  </a:cubicBezTo>
                  <a:cubicBezTo>
                    <a:pt x="11549" y="11381"/>
                    <a:pt x="11609" y="11203"/>
                    <a:pt x="11657" y="11048"/>
                  </a:cubicBezTo>
                  <a:lnTo>
                    <a:pt x="11704" y="10929"/>
                  </a:lnTo>
                  <a:cubicBezTo>
                    <a:pt x="11716" y="10881"/>
                    <a:pt x="11740" y="10822"/>
                    <a:pt x="11764" y="10786"/>
                  </a:cubicBezTo>
                  <a:lnTo>
                    <a:pt x="11788" y="10727"/>
                  </a:lnTo>
                  <a:lnTo>
                    <a:pt x="11823" y="10631"/>
                  </a:lnTo>
                  <a:lnTo>
                    <a:pt x="11895" y="10465"/>
                  </a:lnTo>
                  <a:lnTo>
                    <a:pt x="11907" y="10429"/>
                  </a:lnTo>
                  <a:cubicBezTo>
                    <a:pt x="11966" y="10286"/>
                    <a:pt x="12026" y="10155"/>
                    <a:pt x="12073" y="10024"/>
                  </a:cubicBezTo>
                  <a:lnTo>
                    <a:pt x="12121" y="9893"/>
                  </a:lnTo>
                  <a:cubicBezTo>
                    <a:pt x="12204" y="9619"/>
                    <a:pt x="12311" y="9357"/>
                    <a:pt x="12430" y="9095"/>
                  </a:cubicBezTo>
                  <a:cubicBezTo>
                    <a:pt x="12454" y="9024"/>
                    <a:pt x="12502" y="8965"/>
                    <a:pt x="12538" y="8893"/>
                  </a:cubicBezTo>
                  <a:cubicBezTo>
                    <a:pt x="12561" y="8834"/>
                    <a:pt x="12609" y="8774"/>
                    <a:pt x="12633" y="8726"/>
                  </a:cubicBezTo>
                  <a:lnTo>
                    <a:pt x="12657" y="8714"/>
                  </a:lnTo>
                  <a:cubicBezTo>
                    <a:pt x="12681" y="8667"/>
                    <a:pt x="12728" y="8607"/>
                    <a:pt x="12752" y="8560"/>
                  </a:cubicBezTo>
                  <a:cubicBezTo>
                    <a:pt x="12800" y="8500"/>
                    <a:pt x="12835" y="8464"/>
                    <a:pt x="12871" y="8405"/>
                  </a:cubicBezTo>
                  <a:cubicBezTo>
                    <a:pt x="12931" y="8322"/>
                    <a:pt x="12990" y="8250"/>
                    <a:pt x="13038" y="8167"/>
                  </a:cubicBezTo>
                  <a:cubicBezTo>
                    <a:pt x="13157" y="8000"/>
                    <a:pt x="13228" y="7869"/>
                    <a:pt x="13288" y="7714"/>
                  </a:cubicBezTo>
                  <a:cubicBezTo>
                    <a:pt x="13431" y="7405"/>
                    <a:pt x="13502" y="7060"/>
                    <a:pt x="13562" y="6714"/>
                  </a:cubicBezTo>
                  <a:lnTo>
                    <a:pt x="13562" y="6714"/>
                  </a:lnTo>
                  <a:lnTo>
                    <a:pt x="13526" y="6774"/>
                  </a:lnTo>
                  <a:cubicBezTo>
                    <a:pt x="13407" y="6988"/>
                    <a:pt x="13276" y="7190"/>
                    <a:pt x="13169" y="7405"/>
                  </a:cubicBezTo>
                  <a:cubicBezTo>
                    <a:pt x="13169" y="7417"/>
                    <a:pt x="13157" y="7429"/>
                    <a:pt x="13157" y="7452"/>
                  </a:cubicBezTo>
                  <a:cubicBezTo>
                    <a:pt x="13121" y="7524"/>
                    <a:pt x="13085" y="7595"/>
                    <a:pt x="13050" y="7655"/>
                  </a:cubicBezTo>
                  <a:lnTo>
                    <a:pt x="13038" y="7691"/>
                  </a:lnTo>
                  <a:lnTo>
                    <a:pt x="13038" y="7702"/>
                  </a:lnTo>
                  <a:cubicBezTo>
                    <a:pt x="13002" y="7762"/>
                    <a:pt x="12978" y="7810"/>
                    <a:pt x="12954" y="7869"/>
                  </a:cubicBezTo>
                  <a:cubicBezTo>
                    <a:pt x="12919" y="7929"/>
                    <a:pt x="12871" y="7988"/>
                    <a:pt x="12847" y="8048"/>
                  </a:cubicBezTo>
                  <a:cubicBezTo>
                    <a:pt x="12800" y="8119"/>
                    <a:pt x="12740" y="8191"/>
                    <a:pt x="12692" y="8250"/>
                  </a:cubicBezTo>
                  <a:cubicBezTo>
                    <a:pt x="12609" y="8369"/>
                    <a:pt x="12514" y="8488"/>
                    <a:pt x="12442" y="8619"/>
                  </a:cubicBezTo>
                  <a:cubicBezTo>
                    <a:pt x="12335" y="8774"/>
                    <a:pt x="12264" y="8917"/>
                    <a:pt x="12192" y="9072"/>
                  </a:cubicBezTo>
                  <a:cubicBezTo>
                    <a:pt x="12109" y="9238"/>
                    <a:pt x="12038" y="9393"/>
                    <a:pt x="11978" y="9548"/>
                  </a:cubicBezTo>
                  <a:cubicBezTo>
                    <a:pt x="11966" y="9596"/>
                    <a:pt x="11954" y="9631"/>
                    <a:pt x="11919" y="9679"/>
                  </a:cubicBezTo>
                  <a:lnTo>
                    <a:pt x="11788" y="9988"/>
                  </a:lnTo>
                  <a:cubicBezTo>
                    <a:pt x="11728" y="10131"/>
                    <a:pt x="11657" y="10286"/>
                    <a:pt x="11561" y="10465"/>
                  </a:cubicBezTo>
                  <a:lnTo>
                    <a:pt x="11502" y="10584"/>
                  </a:lnTo>
                  <a:cubicBezTo>
                    <a:pt x="11454" y="10691"/>
                    <a:pt x="11395" y="10810"/>
                    <a:pt x="11359" y="10917"/>
                  </a:cubicBezTo>
                  <a:cubicBezTo>
                    <a:pt x="11299" y="11048"/>
                    <a:pt x="11240" y="11203"/>
                    <a:pt x="11192" y="11381"/>
                  </a:cubicBezTo>
                  <a:cubicBezTo>
                    <a:pt x="11145" y="11524"/>
                    <a:pt x="11097" y="11655"/>
                    <a:pt x="11061" y="11810"/>
                  </a:cubicBezTo>
                  <a:lnTo>
                    <a:pt x="10883" y="12346"/>
                  </a:lnTo>
                  <a:cubicBezTo>
                    <a:pt x="10859" y="12370"/>
                    <a:pt x="10847" y="12417"/>
                    <a:pt x="10835" y="12453"/>
                  </a:cubicBezTo>
                  <a:cubicBezTo>
                    <a:pt x="10823" y="12429"/>
                    <a:pt x="10799" y="12429"/>
                    <a:pt x="10776" y="12417"/>
                  </a:cubicBezTo>
                  <a:cubicBezTo>
                    <a:pt x="10740" y="12465"/>
                    <a:pt x="10740" y="12524"/>
                    <a:pt x="10728" y="12572"/>
                  </a:cubicBezTo>
                  <a:lnTo>
                    <a:pt x="10704" y="12536"/>
                  </a:lnTo>
                  <a:lnTo>
                    <a:pt x="10525" y="12358"/>
                  </a:lnTo>
                  <a:cubicBezTo>
                    <a:pt x="10549" y="12298"/>
                    <a:pt x="10514" y="12239"/>
                    <a:pt x="10478" y="12179"/>
                  </a:cubicBezTo>
                  <a:cubicBezTo>
                    <a:pt x="10454" y="12120"/>
                    <a:pt x="10406" y="12072"/>
                    <a:pt x="10371" y="12012"/>
                  </a:cubicBezTo>
                  <a:lnTo>
                    <a:pt x="10371" y="12001"/>
                  </a:lnTo>
                  <a:lnTo>
                    <a:pt x="10287" y="11774"/>
                  </a:lnTo>
                  <a:cubicBezTo>
                    <a:pt x="10240" y="11655"/>
                    <a:pt x="10216" y="11560"/>
                    <a:pt x="10192" y="11441"/>
                  </a:cubicBezTo>
                  <a:cubicBezTo>
                    <a:pt x="10180" y="11381"/>
                    <a:pt x="10180" y="11322"/>
                    <a:pt x="10168" y="11262"/>
                  </a:cubicBezTo>
                  <a:cubicBezTo>
                    <a:pt x="10168" y="11215"/>
                    <a:pt x="10156" y="11155"/>
                    <a:pt x="10156" y="11108"/>
                  </a:cubicBezTo>
                  <a:cubicBezTo>
                    <a:pt x="10133" y="10881"/>
                    <a:pt x="10133" y="10679"/>
                    <a:pt x="10156" y="10488"/>
                  </a:cubicBezTo>
                  <a:lnTo>
                    <a:pt x="10156" y="10465"/>
                  </a:lnTo>
                  <a:cubicBezTo>
                    <a:pt x="10156" y="10405"/>
                    <a:pt x="10168" y="10369"/>
                    <a:pt x="10168" y="10310"/>
                  </a:cubicBezTo>
                  <a:cubicBezTo>
                    <a:pt x="10180" y="10215"/>
                    <a:pt x="10216" y="10131"/>
                    <a:pt x="10240" y="10048"/>
                  </a:cubicBezTo>
                  <a:lnTo>
                    <a:pt x="10252" y="10012"/>
                  </a:lnTo>
                  <a:cubicBezTo>
                    <a:pt x="10311" y="9846"/>
                    <a:pt x="10371" y="9691"/>
                    <a:pt x="10454" y="9548"/>
                  </a:cubicBezTo>
                  <a:cubicBezTo>
                    <a:pt x="10478" y="9500"/>
                    <a:pt x="10514" y="9441"/>
                    <a:pt x="10537" y="9393"/>
                  </a:cubicBezTo>
                  <a:cubicBezTo>
                    <a:pt x="10549" y="9369"/>
                    <a:pt x="10585" y="9334"/>
                    <a:pt x="10597" y="9298"/>
                  </a:cubicBezTo>
                  <a:lnTo>
                    <a:pt x="10609" y="9262"/>
                  </a:lnTo>
                  <a:lnTo>
                    <a:pt x="10609" y="9250"/>
                  </a:lnTo>
                  <a:cubicBezTo>
                    <a:pt x="10668" y="9179"/>
                    <a:pt x="10716" y="9084"/>
                    <a:pt x="10787" y="9012"/>
                  </a:cubicBezTo>
                  <a:cubicBezTo>
                    <a:pt x="10847" y="8941"/>
                    <a:pt x="10930" y="8857"/>
                    <a:pt x="11002" y="8774"/>
                  </a:cubicBezTo>
                  <a:cubicBezTo>
                    <a:pt x="11049" y="8714"/>
                    <a:pt x="11109" y="8667"/>
                    <a:pt x="11145" y="8607"/>
                  </a:cubicBezTo>
                  <a:cubicBezTo>
                    <a:pt x="11204" y="8548"/>
                    <a:pt x="11264" y="8476"/>
                    <a:pt x="11323" y="8417"/>
                  </a:cubicBezTo>
                  <a:cubicBezTo>
                    <a:pt x="11538" y="8179"/>
                    <a:pt x="11740" y="7929"/>
                    <a:pt x="12002" y="7607"/>
                  </a:cubicBezTo>
                  <a:cubicBezTo>
                    <a:pt x="12085" y="7512"/>
                    <a:pt x="12157" y="7405"/>
                    <a:pt x="12240" y="7298"/>
                  </a:cubicBezTo>
                  <a:lnTo>
                    <a:pt x="12300" y="7214"/>
                  </a:lnTo>
                  <a:lnTo>
                    <a:pt x="12371" y="7107"/>
                  </a:lnTo>
                  <a:cubicBezTo>
                    <a:pt x="12502" y="6929"/>
                    <a:pt x="12657" y="6738"/>
                    <a:pt x="12800" y="6559"/>
                  </a:cubicBezTo>
                  <a:cubicBezTo>
                    <a:pt x="12871" y="6476"/>
                    <a:pt x="12954" y="6393"/>
                    <a:pt x="13038" y="6321"/>
                  </a:cubicBezTo>
                  <a:cubicBezTo>
                    <a:pt x="13109" y="6262"/>
                    <a:pt x="13192" y="6202"/>
                    <a:pt x="13276" y="6143"/>
                  </a:cubicBezTo>
                  <a:cubicBezTo>
                    <a:pt x="13347" y="6095"/>
                    <a:pt x="13443" y="6036"/>
                    <a:pt x="13514" y="5988"/>
                  </a:cubicBezTo>
                  <a:cubicBezTo>
                    <a:pt x="13550" y="5976"/>
                    <a:pt x="13573" y="5964"/>
                    <a:pt x="13597" y="5964"/>
                  </a:cubicBezTo>
                  <a:cubicBezTo>
                    <a:pt x="13633" y="5940"/>
                    <a:pt x="13645" y="5940"/>
                    <a:pt x="13681" y="5940"/>
                  </a:cubicBezTo>
                  <a:cubicBezTo>
                    <a:pt x="13704" y="5940"/>
                    <a:pt x="13752" y="5928"/>
                    <a:pt x="13776" y="5928"/>
                  </a:cubicBezTo>
                  <a:close/>
                  <a:moveTo>
                    <a:pt x="2536" y="12548"/>
                  </a:moveTo>
                  <a:cubicBezTo>
                    <a:pt x="2560" y="12548"/>
                    <a:pt x="2608" y="12572"/>
                    <a:pt x="2632" y="12572"/>
                  </a:cubicBezTo>
                  <a:cubicBezTo>
                    <a:pt x="2667" y="12584"/>
                    <a:pt x="2715" y="12584"/>
                    <a:pt x="2739" y="12596"/>
                  </a:cubicBezTo>
                  <a:cubicBezTo>
                    <a:pt x="2751" y="12608"/>
                    <a:pt x="2786" y="12608"/>
                    <a:pt x="2798" y="12632"/>
                  </a:cubicBezTo>
                  <a:cubicBezTo>
                    <a:pt x="2810" y="12644"/>
                    <a:pt x="2834" y="12644"/>
                    <a:pt x="2858" y="12655"/>
                  </a:cubicBezTo>
                  <a:cubicBezTo>
                    <a:pt x="2953" y="12715"/>
                    <a:pt x="3036" y="12786"/>
                    <a:pt x="3108" y="12870"/>
                  </a:cubicBezTo>
                  <a:lnTo>
                    <a:pt x="3132" y="12882"/>
                  </a:lnTo>
                  <a:cubicBezTo>
                    <a:pt x="3251" y="13001"/>
                    <a:pt x="3382" y="13120"/>
                    <a:pt x="3501" y="13239"/>
                  </a:cubicBezTo>
                  <a:lnTo>
                    <a:pt x="3644" y="13382"/>
                  </a:lnTo>
                  <a:cubicBezTo>
                    <a:pt x="3858" y="13596"/>
                    <a:pt x="4084" y="13822"/>
                    <a:pt x="4322" y="14084"/>
                  </a:cubicBezTo>
                  <a:lnTo>
                    <a:pt x="4406" y="14191"/>
                  </a:lnTo>
                  <a:cubicBezTo>
                    <a:pt x="4501" y="14275"/>
                    <a:pt x="4584" y="14382"/>
                    <a:pt x="4680" y="14477"/>
                  </a:cubicBezTo>
                  <a:cubicBezTo>
                    <a:pt x="4799" y="14608"/>
                    <a:pt x="4894" y="14715"/>
                    <a:pt x="5013" y="14810"/>
                  </a:cubicBezTo>
                  <a:cubicBezTo>
                    <a:pt x="5037" y="14834"/>
                    <a:pt x="5049" y="14846"/>
                    <a:pt x="5061" y="14846"/>
                  </a:cubicBezTo>
                  <a:lnTo>
                    <a:pt x="5108" y="14870"/>
                  </a:lnTo>
                  <a:lnTo>
                    <a:pt x="5191" y="14953"/>
                  </a:lnTo>
                  <a:cubicBezTo>
                    <a:pt x="5227" y="14977"/>
                    <a:pt x="5251" y="14989"/>
                    <a:pt x="5287" y="15025"/>
                  </a:cubicBezTo>
                  <a:cubicBezTo>
                    <a:pt x="5406" y="15108"/>
                    <a:pt x="5525" y="15203"/>
                    <a:pt x="5668" y="15311"/>
                  </a:cubicBezTo>
                  <a:cubicBezTo>
                    <a:pt x="5775" y="15382"/>
                    <a:pt x="5858" y="15441"/>
                    <a:pt x="5965" y="15501"/>
                  </a:cubicBezTo>
                  <a:cubicBezTo>
                    <a:pt x="6025" y="15525"/>
                    <a:pt x="6073" y="15572"/>
                    <a:pt x="6132" y="15608"/>
                  </a:cubicBezTo>
                  <a:lnTo>
                    <a:pt x="6144" y="15620"/>
                  </a:lnTo>
                  <a:cubicBezTo>
                    <a:pt x="6192" y="15644"/>
                    <a:pt x="6239" y="15680"/>
                    <a:pt x="6263" y="15703"/>
                  </a:cubicBezTo>
                  <a:cubicBezTo>
                    <a:pt x="6311" y="15739"/>
                    <a:pt x="6358" y="15787"/>
                    <a:pt x="6382" y="15811"/>
                  </a:cubicBezTo>
                  <a:lnTo>
                    <a:pt x="6501" y="15930"/>
                  </a:lnTo>
                  <a:cubicBezTo>
                    <a:pt x="6537" y="15977"/>
                    <a:pt x="6573" y="16025"/>
                    <a:pt x="6608" y="16061"/>
                  </a:cubicBezTo>
                  <a:cubicBezTo>
                    <a:pt x="6632" y="16108"/>
                    <a:pt x="6668" y="16168"/>
                    <a:pt x="6692" y="16227"/>
                  </a:cubicBezTo>
                  <a:cubicBezTo>
                    <a:pt x="6692" y="16239"/>
                    <a:pt x="6715" y="16239"/>
                    <a:pt x="6715" y="16263"/>
                  </a:cubicBezTo>
                  <a:cubicBezTo>
                    <a:pt x="6727" y="16287"/>
                    <a:pt x="6739" y="16299"/>
                    <a:pt x="6739" y="16334"/>
                  </a:cubicBezTo>
                  <a:lnTo>
                    <a:pt x="6751" y="16394"/>
                  </a:lnTo>
                  <a:lnTo>
                    <a:pt x="6775" y="16454"/>
                  </a:lnTo>
                  <a:cubicBezTo>
                    <a:pt x="6787" y="16513"/>
                    <a:pt x="6811" y="16573"/>
                    <a:pt x="6835" y="16632"/>
                  </a:cubicBezTo>
                  <a:cubicBezTo>
                    <a:pt x="6846" y="16692"/>
                    <a:pt x="6858" y="16751"/>
                    <a:pt x="6870" y="16799"/>
                  </a:cubicBezTo>
                  <a:lnTo>
                    <a:pt x="6894" y="16858"/>
                  </a:lnTo>
                  <a:cubicBezTo>
                    <a:pt x="6906" y="16942"/>
                    <a:pt x="6918" y="17037"/>
                    <a:pt x="6930" y="17132"/>
                  </a:cubicBezTo>
                  <a:cubicBezTo>
                    <a:pt x="6954" y="17251"/>
                    <a:pt x="6966" y="17358"/>
                    <a:pt x="6966" y="17477"/>
                  </a:cubicBezTo>
                  <a:lnTo>
                    <a:pt x="6966" y="17823"/>
                  </a:lnTo>
                  <a:lnTo>
                    <a:pt x="6966" y="18073"/>
                  </a:lnTo>
                  <a:lnTo>
                    <a:pt x="6966" y="18120"/>
                  </a:lnTo>
                  <a:cubicBezTo>
                    <a:pt x="6966" y="18204"/>
                    <a:pt x="6954" y="18299"/>
                    <a:pt x="6930" y="18382"/>
                  </a:cubicBezTo>
                  <a:lnTo>
                    <a:pt x="6918" y="18406"/>
                  </a:lnTo>
                  <a:cubicBezTo>
                    <a:pt x="6906" y="18418"/>
                    <a:pt x="6894" y="18430"/>
                    <a:pt x="6858" y="18442"/>
                  </a:cubicBezTo>
                  <a:cubicBezTo>
                    <a:pt x="6787" y="18370"/>
                    <a:pt x="6692" y="18299"/>
                    <a:pt x="6573" y="18204"/>
                  </a:cubicBezTo>
                  <a:cubicBezTo>
                    <a:pt x="6442" y="18108"/>
                    <a:pt x="6299" y="18001"/>
                    <a:pt x="6144" y="17906"/>
                  </a:cubicBezTo>
                  <a:cubicBezTo>
                    <a:pt x="6001" y="17823"/>
                    <a:pt x="5846" y="17727"/>
                    <a:pt x="5715" y="17656"/>
                  </a:cubicBezTo>
                  <a:lnTo>
                    <a:pt x="5703" y="17656"/>
                  </a:lnTo>
                  <a:cubicBezTo>
                    <a:pt x="5561" y="17585"/>
                    <a:pt x="5418" y="17513"/>
                    <a:pt x="5263" y="17418"/>
                  </a:cubicBezTo>
                  <a:cubicBezTo>
                    <a:pt x="5144" y="17346"/>
                    <a:pt x="5049" y="17287"/>
                    <a:pt x="4930" y="17216"/>
                  </a:cubicBezTo>
                  <a:lnTo>
                    <a:pt x="4846" y="17168"/>
                  </a:lnTo>
                  <a:cubicBezTo>
                    <a:pt x="4751" y="17096"/>
                    <a:pt x="4656" y="17037"/>
                    <a:pt x="4549" y="16954"/>
                  </a:cubicBezTo>
                  <a:lnTo>
                    <a:pt x="4287" y="16739"/>
                  </a:lnTo>
                  <a:cubicBezTo>
                    <a:pt x="4239" y="16692"/>
                    <a:pt x="4191" y="16644"/>
                    <a:pt x="4156" y="16620"/>
                  </a:cubicBezTo>
                  <a:cubicBezTo>
                    <a:pt x="4048" y="16513"/>
                    <a:pt x="3929" y="16418"/>
                    <a:pt x="3822" y="16323"/>
                  </a:cubicBezTo>
                  <a:cubicBezTo>
                    <a:pt x="3751" y="16263"/>
                    <a:pt x="3679" y="16180"/>
                    <a:pt x="3596" y="16120"/>
                  </a:cubicBezTo>
                  <a:cubicBezTo>
                    <a:pt x="3513" y="16049"/>
                    <a:pt x="3417" y="15977"/>
                    <a:pt x="3346" y="15906"/>
                  </a:cubicBezTo>
                  <a:cubicBezTo>
                    <a:pt x="3215" y="15787"/>
                    <a:pt x="3096" y="15668"/>
                    <a:pt x="2977" y="15549"/>
                  </a:cubicBezTo>
                  <a:cubicBezTo>
                    <a:pt x="2858" y="15406"/>
                    <a:pt x="2739" y="15287"/>
                    <a:pt x="2620" y="15168"/>
                  </a:cubicBezTo>
                  <a:cubicBezTo>
                    <a:pt x="2572" y="15132"/>
                    <a:pt x="2548" y="15084"/>
                    <a:pt x="2501" y="15025"/>
                  </a:cubicBezTo>
                  <a:cubicBezTo>
                    <a:pt x="2465" y="14977"/>
                    <a:pt x="2441" y="14953"/>
                    <a:pt x="2405" y="14906"/>
                  </a:cubicBezTo>
                  <a:lnTo>
                    <a:pt x="2394" y="14870"/>
                  </a:lnTo>
                  <a:cubicBezTo>
                    <a:pt x="2334" y="14787"/>
                    <a:pt x="2274" y="14679"/>
                    <a:pt x="2215" y="14596"/>
                  </a:cubicBezTo>
                  <a:cubicBezTo>
                    <a:pt x="2167" y="14537"/>
                    <a:pt x="2143" y="14453"/>
                    <a:pt x="2096" y="14394"/>
                  </a:cubicBezTo>
                  <a:lnTo>
                    <a:pt x="2048" y="14310"/>
                  </a:lnTo>
                  <a:cubicBezTo>
                    <a:pt x="1965" y="14156"/>
                    <a:pt x="1870" y="13977"/>
                    <a:pt x="1774" y="13775"/>
                  </a:cubicBezTo>
                  <a:cubicBezTo>
                    <a:pt x="1727" y="13679"/>
                    <a:pt x="1691" y="13596"/>
                    <a:pt x="1667" y="13525"/>
                  </a:cubicBezTo>
                  <a:cubicBezTo>
                    <a:pt x="1655" y="13477"/>
                    <a:pt x="1632" y="13417"/>
                    <a:pt x="1620" y="13370"/>
                  </a:cubicBezTo>
                  <a:lnTo>
                    <a:pt x="1620" y="13370"/>
                  </a:lnTo>
                  <a:cubicBezTo>
                    <a:pt x="1632" y="13489"/>
                    <a:pt x="1655" y="13596"/>
                    <a:pt x="1679" y="13679"/>
                  </a:cubicBezTo>
                  <a:cubicBezTo>
                    <a:pt x="1691" y="13763"/>
                    <a:pt x="1727" y="13834"/>
                    <a:pt x="1751" y="13917"/>
                  </a:cubicBezTo>
                  <a:cubicBezTo>
                    <a:pt x="1810" y="14096"/>
                    <a:pt x="1870" y="14251"/>
                    <a:pt x="1929" y="14382"/>
                  </a:cubicBezTo>
                  <a:cubicBezTo>
                    <a:pt x="1989" y="14537"/>
                    <a:pt x="2072" y="14691"/>
                    <a:pt x="2155" y="14846"/>
                  </a:cubicBezTo>
                  <a:lnTo>
                    <a:pt x="2167" y="14870"/>
                  </a:lnTo>
                  <a:lnTo>
                    <a:pt x="2215" y="14965"/>
                  </a:lnTo>
                  <a:lnTo>
                    <a:pt x="2263" y="15025"/>
                  </a:lnTo>
                  <a:lnTo>
                    <a:pt x="2286" y="15084"/>
                  </a:lnTo>
                  <a:cubicBezTo>
                    <a:pt x="2334" y="15144"/>
                    <a:pt x="2382" y="15215"/>
                    <a:pt x="2441" y="15275"/>
                  </a:cubicBezTo>
                  <a:cubicBezTo>
                    <a:pt x="2548" y="15406"/>
                    <a:pt x="2667" y="15525"/>
                    <a:pt x="2763" y="15644"/>
                  </a:cubicBezTo>
                  <a:cubicBezTo>
                    <a:pt x="2917" y="15799"/>
                    <a:pt x="3025" y="15918"/>
                    <a:pt x="3120" y="16025"/>
                  </a:cubicBezTo>
                  <a:cubicBezTo>
                    <a:pt x="3203" y="16096"/>
                    <a:pt x="3275" y="16156"/>
                    <a:pt x="3346" y="16227"/>
                  </a:cubicBezTo>
                  <a:cubicBezTo>
                    <a:pt x="3394" y="16275"/>
                    <a:pt x="3441" y="16299"/>
                    <a:pt x="3477" y="16346"/>
                  </a:cubicBezTo>
                  <a:cubicBezTo>
                    <a:pt x="3596" y="16454"/>
                    <a:pt x="3715" y="16573"/>
                    <a:pt x="3834" y="16704"/>
                  </a:cubicBezTo>
                  <a:lnTo>
                    <a:pt x="3929" y="16799"/>
                  </a:lnTo>
                  <a:cubicBezTo>
                    <a:pt x="4001" y="16882"/>
                    <a:pt x="4096" y="16954"/>
                    <a:pt x="4179" y="17049"/>
                  </a:cubicBezTo>
                  <a:cubicBezTo>
                    <a:pt x="4429" y="17287"/>
                    <a:pt x="4715" y="17489"/>
                    <a:pt x="4989" y="17692"/>
                  </a:cubicBezTo>
                  <a:cubicBezTo>
                    <a:pt x="5144" y="17811"/>
                    <a:pt x="5311" y="17906"/>
                    <a:pt x="5489" y="18013"/>
                  </a:cubicBezTo>
                  <a:cubicBezTo>
                    <a:pt x="5596" y="18073"/>
                    <a:pt x="5703" y="18144"/>
                    <a:pt x="5799" y="18228"/>
                  </a:cubicBezTo>
                  <a:cubicBezTo>
                    <a:pt x="6025" y="18370"/>
                    <a:pt x="6251" y="18537"/>
                    <a:pt x="6454" y="18704"/>
                  </a:cubicBezTo>
                  <a:cubicBezTo>
                    <a:pt x="6489" y="18716"/>
                    <a:pt x="6501" y="18740"/>
                    <a:pt x="6537" y="18775"/>
                  </a:cubicBezTo>
                  <a:lnTo>
                    <a:pt x="6477" y="18835"/>
                  </a:lnTo>
                  <a:cubicBezTo>
                    <a:pt x="6442" y="18847"/>
                    <a:pt x="6418" y="18882"/>
                    <a:pt x="6370" y="18894"/>
                  </a:cubicBezTo>
                  <a:cubicBezTo>
                    <a:pt x="6299" y="18942"/>
                    <a:pt x="6204" y="18978"/>
                    <a:pt x="6132" y="19025"/>
                  </a:cubicBezTo>
                  <a:lnTo>
                    <a:pt x="6108" y="19037"/>
                  </a:lnTo>
                  <a:cubicBezTo>
                    <a:pt x="6061" y="19061"/>
                    <a:pt x="6013" y="19085"/>
                    <a:pt x="5965" y="19097"/>
                  </a:cubicBezTo>
                  <a:lnTo>
                    <a:pt x="5834" y="19144"/>
                  </a:lnTo>
                  <a:cubicBezTo>
                    <a:pt x="5775" y="19156"/>
                    <a:pt x="5715" y="19180"/>
                    <a:pt x="5656" y="19204"/>
                  </a:cubicBezTo>
                  <a:cubicBezTo>
                    <a:pt x="5596" y="19216"/>
                    <a:pt x="5537" y="19240"/>
                    <a:pt x="5489" y="19251"/>
                  </a:cubicBezTo>
                  <a:cubicBezTo>
                    <a:pt x="5430" y="19263"/>
                    <a:pt x="5370" y="19263"/>
                    <a:pt x="5311" y="19275"/>
                  </a:cubicBezTo>
                  <a:lnTo>
                    <a:pt x="5180" y="19275"/>
                  </a:lnTo>
                  <a:cubicBezTo>
                    <a:pt x="5061" y="19275"/>
                    <a:pt x="4941" y="19275"/>
                    <a:pt x="4822" y="19263"/>
                  </a:cubicBezTo>
                  <a:lnTo>
                    <a:pt x="4787" y="19263"/>
                  </a:lnTo>
                  <a:cubicBezTo>
                    <a:pt x="4727" y="19263"/>
                    <a:pt x="4656" y="19251"/>
                    <a:pt x="4596" y="19251"/>
                  </a:cubicBezTo>
                  <a:cubicBezTo>
                    <a:pt x="4549" y="19251"/>
                    <a:pt x="4489" y="19240"/>
                    <a:pt x="4453" y="19240"/>
                  </a:cubicBezTo>
                  <a:lnTo>
                    <a:pt x="4418" y="19240"/>
                  </a:lnTo>
                  <a:cubicBezTo>
                    <a:pt x="4299" y="19204"/>
                    <a:pt x="4179" y="19192"/>
                    <a:pt x="4072" y="19144"/>
                  </a:cubicBezTo>
                  <a:cubicBezTo>
                    <a:pt x="4013" y="19121"/>
                    <a:pt x="3953" y="19097"/>
                    <a:pt x="3894" y="19073"/>
                  </a:cubicBezTo>
                  <a:cubicBezTo>
                    <a:pt x="3691" y="18966"/>
                    <a:pt x="3501" y="18835"/>
                    <a:pt x="3298" y="18716"/>
                  </a:cubicBezTo>
                  <a:lnTo>
                    <a:pt x="3215" y="18656"/>
                  </a:lnTo>
                  <a:cubicBezTo>
                    <a:pt x="3108" y="18585"/>
                    <a:pt x="3036" y="18525"/>
                    <a:pt x="2965" y="18466"/>
                  </a:cubicBezTo>
                  <a:cubicBezTo>
                    <a:pt x="2870" y="18382"/>
                    <a:pt x="2798" y="18299"/>
                    <a:pt x="2703" y="18204"/>
                  </a:cubicBezTo>
                  <a:cubicBezTo>
                    <a:pt x="2679" y="18180"/>
                    <a:pt x="2644" y="18132"/>
                    <a:pt x="2620" y="18108"/>
                  </a:cubicBezTo>
                  <a:cubicBezTo>
                    <a:pt x="2513" y="17966"/>
                    <a:pt x="2394" y="17835"/>
                    <a:pt x="2286" y="17716"/>
                  </a:cubicBezTo>
                  <a:lnTo>
                    <a:pt x="2263" y="17692"/>
                  </a:lnTo>
                  <a:cubicBezTo>
                    <a:pt x="2215" y="17632"/>
                    <a:pt x="2167" y="17585"/>
                    <a:pt x="2143" y="17525"/>
                  </a:cubicBezTo>
                  <a:lnTo>
                    <a:pt x="2096" y="17466"/>
                  </a:lnTo>
                  <a:cubicBezTo>
                    <a:pt x="2072" y="17418"/>
                    <a:pt x="2024" y="17370"/>
                    <a:pt x="1989" y="17311"/>
                  </a:cubicBezTo>
                  <a:lnTo>
                    <a:pt x="1965" y="17251"/>
                  </a:lnTo>
                  <a:lnTo>
                    <a:pt x="1893" y="17132"/>
                  </a:lnTo>
                  <a:lnTo>
                    <a:pt x="1858" y="17096"/>
                  </a:lnTo>
                  <a:lnTo>
                    <a:pt x="1810" y="17001"/>
                  </a:lnTo>
                  <a:cubicBezTo>
                    <a:pt x="1786" y="16942"/>
                    <a:pt x="1751" y="16894"/>
                    <a:pt x="1727" y="16835"/>
                  </a:cubicBezTo>
                  <a:lnTo>
                    <a:pt x="1679" y="16751"/>
                  </a:lnTo>
                  <a:cubicBezTo>
                    <a:pt x="1620" y="16632"/>
                    <a:pt x="1560" y="16501"/>
                    <a:pt x="1501" y="16358"/>
                  </a:cubicBezTo>
                  <a:lnTo>
                    <a:pt x="1489" y="16334"/>
                  </a:lnTo>
                  <a:cubicBezTo>
                    <a:pt x="1477" y="16287"/>
                    <a:pt x="1441" y="16227"/>
                    <a:pt x="1429" y="16180"/>
                  </a:cubicBezTo>
                  <a:lnTo>
                    <a:pt x="1346" y="15965"/>
                  </a:lnTo>
                  <a:lnTo>
                    <a:pt x="1298" y="15799"/>
                  </a:lnTo>
                  <a:lnTo>
                    <a:pt x="1262" y="15692"/>
                  </a:lnTo>
                  <a:cubicBezTo>
                    <a:pt x="1251" y="15632"/>
                    <a:pt x="1227" y="15572"/>
                    <a:pt x="1203" y="15501"/>
                  </a:cubicBezTo>
                  <a:lnTo>
                    <a:pt x="1179" y="15406"/>
                  </a:lnTo>
                  <a:cubicBezTo>
                    <a:pt x="1131" y="15263"/>
                    <a:pt x="1096" y="15096"/>
                    <a:pt x="1060" y="14930"/>
                  </a:cubicBezTo>
                  <a:cubicBezTo>
                    <a:pt x="1048" y="14846"/>
                    <a:pt x="1024" y="14739"/>
                    <a:pt x="1012" y="14632"/>
                  </a:cubicBezTo>
                  <a:lnTo>
                    <a:pt x="1012" y="14298"/>
                  </a:lnTo>
                  <a:lnTo>
                    <a:pt x="1012" y="14251"/>
                  </a:lnTo>
                  <a:lnTo>
                    <a:pt x="1024" y="14120"/>
                  </a:lnTo>
                  <a:lnTo>
                    <a:pt x="1036" y="13965"/>
                  </a:lnTo>
                  <a:cubicBezTo>
                    <a:pt x="1036" y="13882"/>
                    <a:pt x="1060" y="13798"/>
                    <a:pt x="1084" y="13703"/>
                  </a:cubicBezTo>
                  <a:cubicBezTo>
                    <a:pt x="1096" y="13620"/>
                    <a:pt x="1120" y="13560"/>
                    <a:pt x="1143" y="13489"/>
                  </a:cubicBezTo>
                  <a:cubicBezTo>
                    <a:pt x="1155" y="13429"/>
                    <a:pt x="1191" y="13382"/>
                    <a:pt x="1203" y="13346"/>
                  </a:cubicBezTo>
                  <a:cubicBezTo>
                    <a:pt x="1215" y="13310"/>
                    <a:pt x="1251" y="13263"/>
                    <a:pt x="1262" y="13227"/>
                  </a:cubicBezTo>
                  <a:cubicBezTo>
                    <a:pt x="1298" y="13179"/>
                    <a:pt x="1322" y="13132"/>
                    <a:pt x="1370" y="13084"/>
                  </a:cubicBezTo>
                  <a:lnTo>
                    <a:pt x="1536" y="12929"/>
                  </a:lnTo>
                  <a:cubicBezTo>
                    <a:pt x="1572" y="12882"/>
                    <a:pt x="1643" y="12834"/>
                    <a:pt x="1691" y="12810"/>
                  </a:cubicBezTo>
                  <a:cubicBezTo>
                    <a:pt x="1762" y="12763"/>
                    <a:pt x="1810" y="12727"/>
                    <a:pt x="1870" y="12703"/>
                  </a:cubicBezTo>
                  <a:lnTo>
                    <a:pt x="2096" y="12608"/>
                  </a:lnTo>
                  <a:cubicBezTo>
                    <a:pt x="2155" y="12596"/>
                    <a:pt x="2215" y="12584"/>
                    <a:pt x="2263" y="12572"/>
                  </a:cubicBezTo>
                  <a:cubicBezTo>
                    <a:pt x="2310" y="12548"/>
                    <a:pt x="2346" y="12548"/>
                    <a:pt x="2394" y="12548"/>
                  </a:cubicBezTo>
                  <a:close/>
                  <a:moveTo>
                    <a:pt x="17348" y="13703"/>
                  </a:moveTo>
                  <a:cubicBezTo>
                    <a:pt x="17383" y="13703"/>
                    <a:pt x="17395" y="13703"/>
                    <a:pt x="17431" y="13715"/>
                  </a:cubicBezTo>
                  <a:cubicBezTo>
                    <a:pt x="17443" y="13715"/>
                    <a:pt x="17455" y="13727"/>
                    <a:pt x="17467" y="13727"/>
                  </a:cubicBezTo>
                  <a:cubicBezTo>
                    <a:pt x="17514" y="13739"/>
                    <a:pt x="17550" y="13763"/>
                    <a:pt x="17610" y="13787"/>
                  </a:cubicBezTo>
                  <a:cubicBezTo>
                    <a:pt x="17681" y="13822"/>
                    <a:pt x="17741" y="13858"/>
                    <a:pt x="17800" y="13894"/>
                  </a:cubicBezTo>
                  <a:cubicBezTo>
                    <a:pt x="17848" y="13917"/>
                    <a:pt x="17872" y="13953"/>
                    <a:pt x="17919" y="13977"/>
                  </a:cubicBezTo>
                  <a:lnTo>
                    <a:pt x="18003" y="14072"/>
                  </a:lnTo>
                  <a:cubicBezTo>
                    <a:pt x="18038" y="14096"/>
                    <a:pt x="18050" y="14132"/>
                    <a:pt x="18086" y="14156"/>
                  </a:cubicBezTo>
                  <a:cubicBezTo>
                    <a:pt x="18098" y="14191"/>
                    <a:pt x="18122" y="14215"/>
                    <a:pt x="18145" y="14263"/>
                  </a:cubicBezTo>
                  <a:cubicBezTo>
                    <a:pt x="18169" y="14310"/>
                    <a:pt x="18181" y="14370"/>
                    <a:pt x="18217" y="14418"/>
                  </a:cubicBezTo>
                  <a:cubicBezTo>
                    <a:pt x="18229" y="14453"/>
                    <a:pt x="18241" y="14501"/>
                    <a:pt x="18265" y="14537"/>
                  </a:cubicBezTo>
                  <a:cubicBezTo>
                    <a:pt x="18276" y="14572"/>
                    <a:pt x="18276" y="14620"/>
                    <a:pt x="18288" y="14668"/>
                  </a:cubicBezTo>
                  <a:cubicBezTo>
                    <a:pt x="18300" y="14727"/>
                    <a:pt x="18300" y="14799"/>
                    <a:pt x="18324" y="14870"/>
                  </a:cubicBezTo>
                  <a:lnTo>
                    <a:pt x="18324" y="14906"/>
                  </a:lnTo>
                  <a:lnTo>
                    <a:pt x="18324" y="15084"/>
                  </a:lnTo>
                  <a:lnTo>
                    <a:pt x="18324" y="15322"/>
                  </a:lnTo>
                  <a:lnTo>
                    <a:pt x="18324" y="15346"/>
                  </a:lnTo>
                  <a:cubicBezTo>
                    <a:pt x="18300" y="15441"/>
                    <a:pt x="18300" y="15513"/>
                    <a:pt x="18288" y="15608"/>
                  </a:cubicBezTo>
                  <a:lnTo>
                    <a:pt x="18276" y="15644"/>
                  </a:lnTo>
                  <a:lnTo>
                    <a:pt x="18265" y="15751"/>
                  </a:lnTo>
                  <a:lnTo>
                    <a:pt x="18265" y="15763"/>
                  </a:lnTo>
                  <a:lnTo>
                    <a:pt x="18265" y="15787"/>
                  </a:lnTo>
                  <a:cubicBezTo>
                    <a:pt x="18217" y="15942"/>
                    <a:pt x="18181" y="16096"/>
                    <a:pt x="18145" y="16239"/>
                  </a:cubicBezTo>
                  <a:cubicBezTo>
                    <a:pt x="18098" y="16406"/>
                    <a:pt x="18038" y="16573"/>
                    <a:pt x="18003" y="16692"/>
                  </a:cubicBezTo>
                  <a:cubicBezTo>
                    <a:pt x="17967" y="16799"/>
                    <a:pt x="17919" y="16918"/>
                    <a:pt x="17872" y="17013"/>
                  </a:cubicBezTo>
                  <a:cubicBezTo>
                    <a:pt x="17848" y="17108"/>
                    <a:pt x="17800" y="17180"/>
                    <a:pt x="17753" y="17251"/>
                  </a:cubicBezTo>
                  <a:lnTo>
                    <a:pt x="17729" y="17299"/>
                  </a:lnTo>
                  <a:cubicBezTo>
                    <a:pt x="17586" y="17549"/>
                    <a:pt x="17467" y="17763"/>
                    <a:pt x="17372" y="17942"/>
                  </a:cubicBezTo>
                  <a:cubicBezTo>
                    <a:pt x="17253" y="18132"/>
                    <a:pt x="17110" y="18347"/>
                    <a:pt x="16979" y="18549"/>
                  </a:cubicBezTo>
                  <a:cubicBezTo>
                    <a:pt x="16800" y="18799"/>
                    <a:pt x="16621" y="19061"/>
                    <a:pt x="16431" y="19299"/>
                  </a:cubicBezTo>
                  <a:cubicBezTo>
                    <a:pt x="16312" y="19430"/>
                    <a:pt x="16193" y="19549"/>
                    <a:pt x="16062" y="19668"/>
                  </a:cubicBezTo>
                  <a:cubicBezTo>
                    <a:pt x="15967" y="19740"/>
                    <a:pt x="15895" y="19811"/>
                    <a:pt x="15800" y="19871"/>
                  </a:cubicBezTo>
                  <a:cubicBezTo>
                    <a:pt x="15538" y="20097"/>
                    <a:pt x="15264" y="20323"/>
                    <a:pt x="14990" y="20549"/>
                  </a:cubicBezTo>
                  <a:cubicBezTo>
                    <a:pt x="14943" y="20573"/>
                    <a:pt x="14895" y="20621"/>
                    <a:pt x="14847" y="20645"/>
                  </a:cubicBezTo>
                  <a:lnTo>
                    <a:pt x="14586" y="20871"/>
                  </a:lnTo>
                  <a:cubicBezTo>
                    <a:pt x="14514" y="20930"/>
                    <a:pt x="14431" y="21002"/>
                    <a:pt x="14371" y="21061"/>
                  </a:cubicBezTo>
                  <a:cubicBezTo>
                    <a:pt x="14335" y="21109"/>
                    <a:pt x="14288" y="21145"/>
                    <a:pt x="14240" y="21180"/>
                  </a:cubicBezTo>
                  <a:cubicBezTo>
                    <a:pt x="14216" y="21216"/>
                    <a:pt x="14181" y="21240"/>
                    <a:pt x="14157" y="21264"/>
                  </a:cubicBezTo>
                  <a:cubicBezTo>
                    <a:pt x="14109" y="21287"/>
                    <a:pt x="14074" y="21299"/>
                    <a:pt x="14038" y="21335"/>
                  </a:cubicBezTo>
                  <a:cubicBezTo>
                    <a:pt x="14002" y="21347"/>
                    <a:pt x="13954" y="21359"/>
                    <a:pt x="13931" y="21383"/>
                  </a:cubicBezTo>
                  <a:cubicBezTo>
                    <a:pt x="13859" y="21407"/>
                    <a:pt x="13776" y="21418"/>
                    <a:pt x="13704" y="21442"/>
                  </a:cubicBezTo>
                  <a:cubicBezTo>
                    <a:pt x="13645" y="21454"/>
                    <a:pt x="13597" y="21454"/>
                    <a:pt x="13538" y="21454"/>
                  </a:cubicBezTo>
                  <a:lnTo>
                    <a:pt x="13407" y="21454"/>
                  </a:lnTo>
                  <a:cubicBezTo>
                    <a:pt x="13288" y="21442"/>
                    <a:pt x="13169" y="21442"/>
                    <a:pt x="13050" y="21407"/>
                  </a:cubicBezTo>
                  <a:lnTo>
                    <a:pt x="12990" y="21395"/>
                  </a:lnTo>
                  <a:lnTo>
                    <a:pt x="12931" y="21383"/>
                  </a:lnTo>
                  <a:cubicBezTo>
                    <a:pt x="12919" y="21383"/>
                    <a:pt x="12907" y="21359"/>
                    <a:pt x="12883" y="21359"/>
                  </a:cubicBezTo>
                  <a:lnTo>
                    <a:pt x="12859" y="21347"/>
                  </a:lnTo>
                  <a:lnTo>
                    <a:pt x="12847" y="21347"/>
                  </a:lnTo>
                  <a:cubicBezTo>
                    <a:pt x="12800" y="21335"/>
                    <a:pt x="12752" y="21323"/>
                    <a:pt x="12704" y="21287"/>
                  </a:cubicBezTo>
                  <a:cubicBezTo>
                    <a:pt x="12669" y="21276"/>
                    <a:pt x="12633" y="21264"/>
                    <a:pt x="12585" y="21228"/>
                  </a:cubicBezTo>
                  <a:lnTo>
                    <a:pt x="12550" y="21204"/>
                  </a:lnTo>
                  <a:lnTo>
                    <a:pt x="12454" y="21156"/>
                  </a:lnTo>
                  <a:cubicBezTo>
                    <a:pt x="12466" y="21109"/>
                    <a:pt x="12502" y="21061"/>
                    <a:pt x="12514" y="21026"/>
                  </a:cubicBezTo>
                  <a:cubicBezTo>
                    <a:pt x="12526" y="20978"/>
                    <a:pt x="12561" y="20930"/>
                    <a:pt x="12573" y="20906"/>
                  </a:cubicBezTo>
                  <a:lnTo>
                    <a:pt x="12609" y="20859"/>
                  </a:lnTo>
                  <a:cubicBezTo>
                    <a:pt x="12621" y="20811"/>
                    <a:pt x="12645" y="20787"/>
                    <a:pt x="12669" y="20740"/>
                  </a:cubicBezTo>
                  <a:lnTo>
                    <a:pt x="12692" y="20680"/>
                  </a:lnTo>
                  <a:cubicBezTo>
                    <a:pt x="12704" y="20645"/>
                    <a:pt x="12740" y="20609"/>
                    <a:pt x="12752" y="20573"/>
                  </a:cubicBezTo>
                  <a:lnTo>
                    <a:pt x="12847" y="20442"/>
                  </a:lnTo>
                  <a:cubicBezTo>
                    <a:pt x="12859" y="20406"/>
                    <a:pt x="12883" y="20383"/>
                    <a:pt x="12907" y="20371"/>
                  </a:cubicBezTo>
                  <a:lnTo>
                    <a:pt x="12931" y="20335"/>
                  </a:lnTo>
                  <a:cubicBezTo>
                    <a:pt x="12978" y="20275"/>
                    <a:pt x="13038" y="20216"/>
                    <a:pt x="13085" y="20156"/>
                  </a:cubicBezTo>
                  <a:lnTo>
                    <a:pt x="13109" y="20109"/>
                  </a:lnTo>
                  <a:cubicBezTo>
                    <a:pt x="13216" y="19978"/>
                    <a:pt x="13347" y="19835"/>
                    <a:pt x="13466" y="19668"/>
                  </a:cubicBezTo>
                  <a:cubicBezTo>
                    <a:pt x="13585" y="19502"/>
                    <a:pt x="13693" y="19359"/>
                    <a:pt x="13764" y="19216"/>
                  </a:cubicBezTo>
                  <a:cubicBezTo>
                    <a:pt x="13812" y="19144"/>
                    <a:pt x="13871" y="19061"/>
                    <a:pt x="13919" y="18978"/>
                  </a:cubicBezTo>
                  <a:cubicBezTo>
                    <a:pt x="13943" y="18918"/>
                    <a:pt x="13990" y="18882"/>
                    <a:pt x="14014" y="18823"/>
                  </a:cubicBezTo>
                  <a:lnTo>
                    <a:pt x="14038" y="18787"/>
                  </a:lnTo>
                  <a:cubicBezTo>
                    <a:pt x="14193" y="18537"/>
                    <a:pt x="14359" y="18263"/>
                    <a:pt x="14526" y="18001"/>
                  </a:cubicBezTo>
                  <a:lnTo>
                    <a:pt x="14526" y="17989"/>
                  </a:lnTo>
                  <a:cubicBezTo>
                    <a:pt x="14586" y="17894"/>
                    <a:pt x="14645" y="17811"/>
                    <a:pt x="14716" y="17716"/>
                  </a:cubicBezTo>
                  <a:cubicBezTo>
                    <a:pt x="14764" y="17656"/>
                    <a:pt x="14812" y="17597"/>
                    <a:pt x="14847" y="17549"/>
                  </a:cubicBezTo>
                  <a:lnTo>
                    <a:pt x="15026" y="17335"/>
                  </a:lnTo>
                  <a:cubicBezTo>
                    <a:pt x="15086" y="17251"/>
                    <a:pt x="15133" y="17180"/>
                    <a:pt x="15193" y="17108"/>
                  </a:cubicBezTo>
                  <a:cubicBezTo>
                    <a:pt x="15228" y="17061"/>
                    <a:pt x="15264" y="17001"/>
                    <a:pt x="15300" y="16954"/>
                  </a:cubicBezTo>
                  <a:lnTo>
                    <a:pt x="15407" y="16811"/>
                  </a:lnTo>
                  <a:cubicBezTo>
                    <a:pt x="15562" y="16584"/>
                    <a:pt x="15729" y="16358"/>
                    <a:pt x="15883" y="16120"/>
                  </a:cubicBezTo>
                  <a:cubicBezTo>
                    <a:pt x="15967" y="15989"/>
                    <a:pt x="16038" y="15858"/>
                    <a:pt x="16121" y="15703"/>
                  </a:cubicBezTo>
                  <a:cubicBezTo>
                    <a:pt x="16157" y="15620"/>
                    <a:pt x="16205" y="15549"/>
                    <a:pt x="16252" y="15453"/>
                  </a:cubicBezTo>
                  <a:lnTo>
                    <a:pt x="16336" y="15287"/>
                  </a:lnTo>
                  <a:cubicBezTo>
                    <a:pt x="16419" y="15144"/>
                    <a:pt x="16491" y="15013"/>
                    <a:pt x="16574" y="14858"/>
                  </a:cubicBezTo>
                  <a:cubicBezTo>
                    <a:pt x="16621" y="14787"/>
                    <a:pt x="16669" y="14691"/>
                    <a:pt x="16717" y="14620"/>
                  </a:cubicBezTo>
                  <a:cubicBezTo>
                    <a:pt x="16752" y="14549"/>
                    <a:pt x="16800" y="14453"/>
                    <a:pt x="16848" y="14394"/>
                  </a:cubicBezTo>
                  <a:lnTo>
                    <a:pt x="16848" y="14394"/>
                  </a:lnTo>
                  <a:lnTo>
                    <a:pt x="16800" y="14441"/>
                  </a:lnTo>
                  <a:cubicBezTo>
                    <a:pt x="16741" y="14501"/>
                    <a:pt x="16681" y="14560"/>
                    <a:pt x="16645" y="14620"/>
                  </a:cubicBezTo>
                  <a:cubicBezTo>
                    <a:pt x="16479" y="14799"/>
                    <a:pt x="16264" y="15037"/>
                    <a:pt x="16074" y="15287"/>
                  </a:cubicBezTo>
                  <a:cubicBezTo>
                    <a:pt x="15895" y="15513"/>
                    <a:pt x="15717" y="15763"/>
                    <a:pt x="15562" y="15989"/>
                  </a:cubicBezTo>
                  <a:cubicBezTo>
                    <a:pt x="15478" y="16120"/>
                    <a:pt x="15371" y="16263"/>
                    <a:pt x="15288" y="16394"/>
                  </a:cubicBezTo>
                  <a:cubicBezTo>
                    <a:pt x="15240" y="16454"/>
                    <a:pt x="15205" y="16501"/>
                    <a:pt x="15169" y="16561"/>
                  </a:cubicBezTo>
                  <a:cubicBezTo>
                    <a:pt x="15109" y="16632"/>
                    <a:pt x="15062" y="16704"/>
                    <a:pt x="15002" y="16775"/>
                  </a:cubicBezTo>
                  <a:lnTo>
                    <a:pt x="14931" y="16894"/>
                  </a:lnTo>
                  <a:cubicBezTo>
                    <a:pt x="14859" y="17001"/>
                    <a:pt x="14776" y="17108"/>
                    <a:pt x="14705" y="17192"/>
                  </a:cubicBezTo>
                  <a:cubicBezTo>
                    <a:pt x="14657" y="17251"/>
                    <a:pt x="14621" y="17311"/>
                    <a:pt x="14562" y="17370"/>
                  </a:cubicBezTo>
                  <a:cubicBezTo>
                    <a:pt x="14514" y="17430"/>
                    <a:pt x="14455" y="17489"/>
                    <a:pt x="14407" y="17573"/>
                  </a:cubicBezTo>
                  <a:cubicBezTo>
                    <a:pt x="14216" y="17823"/>
                    <a:pt x="14050" y="18085"/>
                    <a:pt x="13883" y="18359"/>
                  </a:cubicBezTo>
                  <a:lnTo>
                    <a:pt x="13871" y="18382"/>
                  </a:lnTo>
                  <a:cubicBezTo>
                    <a:pt x="13812" y="18489"/>
                    <a:pt x="13752" y="18585"/>
                    <a:pt x="13693" y="18680"/>
                  </a:cubicBezTo>
                  <a:cubicBezTo>
                    <a:pt x="13585" y="18859"/>
                    <a:pt x="13478" y="19037"/>
                    <a:pt x="13371" y="19204"/>
                  </a:cubicBezTo>
                  <a:cubicBezTo>
                    <a:pt x="13228" y="19394"/>
                    <a:pt x="13133" y="19549"/>
                    <a:pt x="13026" y="19680"/>
                  </a:cubicBezTo>
                  <a:cubicBezTo>
                    <a:pt x="12966" y="19740"/>
                    <a:pt x="12919" y="19811"/>
                    <a:pt x="12859" y="19871"/>
                  </a:cubicBezTo>
                  <a:cubicBezTo>
                    <a:pt x="12788" y="19954"/>
                    <a:pt x="12728" y="20037"/>
                    <a:pt x="12657" y="20133"/>
                  </a:cubicBezTo>
                  <a:cubicBezTo>
                    <a:pt x="12609" y="20192"/>
                    <a:pt x="12550" y="20264"/>
                    <a:pt x="12490" y="20335"/>
                  </a:cubicBezTo>
                  <a:cubicBezTo>
                    <a:pt x="12430" y="20406"/>
                    <a:pt x="12383" y="20490"/>
                    <a:pt x="12335" y="20561"/>
                  </a:cubicBezTo>
                  <a:cubicBezTo>
                    <a:pt x="12311" y="20609"/>
                    <a:pt x="12276" y="20645"/>
                    <a:pt x="12264" y="20692"/>
                  </a:cubicBezTo>
                  <a:lnTo>
                    <a:pt x="12240" y="20752"/>
                  </a:lnTo>
                  <a:lnTo>
                    <a:pt x="12192" y="20847"/>
                  </a:lnTo>
                  <a:lnTo>
                    <a:pt x="12180" y="20883"/>
                  </a:lnTo>
                  <a:lnTo>
                    <a:pt x="12157" y="20918"/>
                  </a:lnTo>
                  <a:cubicBezTo>
                    <a:pt x="12145" y="20942"/>
                    <a:pt x="12133" y="20966"/>
                    <a:pt x="12133" y="20990"/>
                  </a:cubicBezTo>
                  <a:lnTo>
                    <a:pt x="12097" y="21061"/>
                  </a:lnTo>
                  <a:lnTo>
                    <a:pt x="12061" y="21026"/>
                  </a:lnTo>
                  <a:cubicBezTo>
                    <a:pt x="12038" y="21002"/>
                    <a:pt x="12026" y="20978"/>
                    <a:pt x="12014" y="20966"/>
                  </a:cubicBezTo>
                  <a:cubicBezTo>
                    <a:pt x="12002" y="20930"/>
                    <a:pt x="11966" y="20883"/>
                    <a:pt x="11954" y="20859"/>
                  </a:cubicBezTo>
                  <a:cubicBezTo>
                    <a:pt x="11942" y="20823"/>
                    <a:pt x="11919" y="20787"/>
                    <a:pt x="11907" y="20752"/>
                  </a:cubicBezTo>
                  <a:cubicBezTo>
                    <a:pt x="11883" y="20680"/>
                    <a:pt x="11859" y="20585"/>
                    <a:pt x="11835" y="20514"/>
                  </a:cubicBezTo>
                  <a:cubicBezTo>
                    <a:pt x="11823" y="20394"/>
                    <a:pt x="11799" y="20264"/>
                    <a:pt x="11788" y="20133"/>
                  </a:cubicBezTo>
                  <a:cubicBezTo>
                    <a:pt x="11776" y="19894"/>
                    <a:pt x="11776" y="19632"/>
                    <a:pt x="11788" y="19382"/>
                  </a:cubicBezTo>
                  <a:cubicBezTo>
                    <a:pt x="11788" y="19323"/>
                    <a:pt x="11799" y="19263"/>
                    <a:pt x="11823" y="19192"/>
                  </a:cubicBezTo>
                  <a:lnTo>
                    <a:pt x="11835" y="19097"/>
                  </a:lnTo>
                  <a:lnTo>
                    <a:pt x="11847" y="19013"/>
                  </a:lnTo>
                  <a:cubicBezTo>
                    <a:pt x="11859" y="18978"/>
                    <a:pt x="11859" y="18942"/>
                    <a:pt x="11883" y="18906"/>
                  </a:cubicBezTo>
                  <a:cubicBezTo>
                    <a:pt x="11883" y="18894"/>
                    <a:pt x="11895" y="18882"/>
                    <a:pt x="11895" y="18847"/>
                  </a:cubicBezTo>
                  <a:lnTo>
                    <a:pt x="11907" y="18823"/>
                  </a:lnTo>
                  <a:lnTo>
                    <a:pt x="11954" y="18680"/>
                  </a:lnTo>
                  <a:cubicBezTo>
                    <a:pt x="11978" y="18620"/>
                    <a:pt x="11990" y="18561"/>
                    <a:pt x="12038" y="18489"/>
                  </a:cubicBezTo>
                  <a:cubicBezTo>
                    <a:pt x="12085" y="18418"/>
                    <a:pt x="12109" y="18359"/>
                    <a:pt x="12157" y="18299"/>
                  </a:cubicBezTo>
                  <a:cubicBezTo>
                    <a:pt x="12228" y="18180"/>
                    <a:pt x="12323" y="18073"/>
                    <a:pt x="12407" y="17966"/>
                  </a:cubicBezTo>
                  <a:cubicBezTo>
                    <a:pt x="12454" y="17906"/>
                    <a:pt x="12502" y="17847"/>
                    <a:pt x="12561" y="17811"/>
                  </a:cubicBezTo>
                  <a:cubicBezTo>
                    <a:pt x="12609" y="17763"/>
                    <a:pt x="12645" y="17704"/>
                    <a:pt x="12692" y="17656"/>
                  </a:cubicBezTo>
                  <a:cubicBezTo>
                    <a:pt x="12811" y="17525"/>
                    <a:pt x="12931" y="17370"/>
                    <a:pt x="13038" y="17239"/>
                  </a:cubicBezTo>
                  <a:cubicBezTo>
                    <a:pt x="13145" y="17108"/>
                    <a:pt x="13252" y="16989"/>
                    <a:pt x="13347" y="16858"/>
                  </a:cubicBezTo>
                  <a:cubicBezTo>
                    <a:pt x="13443" y="16739"/>
                    <a:pt x="13538" y="16632"/>
                    <a:pt x="13633" y="16513"/>
                  </a:cubicBezTo>
                  <a:cubicBezTo>
                    <a:pt x="13764" y="16358"/>
                    <a:pt x="13883" y="16203"/>
                    <a:pt x="14014" y="16049"/>
                  </a:cubicBezTo>
                  <a:cubicBezTo>
                    <a:pt x="14133" y="15918"/>
                    <a:pt x="14228" y="15811"/>
                    <a:pt x="14312" y="15727"/>
                  </a:cubicBezTo>
                  <a:lnTo>
                    <a:pt x="14538" y="15501"/>
                  </a:lnTo>
                  <a:lnTo>
                    <a:pt x="14633" y="15406"/>
                  </a:lnTo>
                  <a:cubicBezTo>
                    <a:pt x="14836" y="15203"/>
                    <a:pt x="15050" y="15013"/>
                    <a:pt x="15264" y="14810"/>
                  </a:cubicBezTo>
                  <a:lnTo>
                    <a:pt x="15359" y="14739"/>
                  </a:lnTo>
                  <a:cubicBezTo>
                    <a:pt x="15526" y="14608"/>
                    <a:pt x="15681" y="14453"/>
                    <a:pt x="15836" y="14310"/>
                  </a:cubicBezTo>
                  <a:cubicBezTo>
                    <a:pt x="15943" y="14215"/>
                    <a:pt x="16038" y="14132"/>
                    <a:pt x="16157" y="14037"/>
                  </a:cubicBezTo>
                  <a:cubicBezTo>
                    <a:pt x="16217" y="14001"/>
                    <a:pt x="16300" y="13965"/>
                    <a:pt x="16360" y="13917"/>
                  </a:cubicBezTo>
                  <a:cubicBezTo>
                    <a:pt x="16419" y="13894"/>
                    <a:pt x="16491" y="13858"/>
                    <a:pt x="16550" y="13834"/>
                  </a:cubicBezTo>
                  <a:cubicBezTo>
                    <a:pt x="16657" y="13798"/>
                    <a:pt x="16752" y="13775"/>
                    <a:pt x="16895" y="13739"/>
                  </a:cubicBezTo>
                  <a:cubicBezTo>
                    <a:pt x="17014" y="13727"/>
                    <a:pt x="17110" y="13715"/>
                    <a:pt x="17217" y="13703"/>
                  </a:cubicBezTo>
                  <a:close/>
                  <a:moveTo>
                    <a:pt x="1977" y="22299"/>
                  </a:moveTo>
                  <a:cubicBezTo>
                    <a:pt x="2072" y="22299"/>
                    <a:pt x="2167" y="22299"/>
                    <a:pt x="2310" y="22311"/>
                  </a:cubicBezTo>
                  <a:lnTo>
                    <a:pt x="2322" y="22311"/>
                  </a:lnTo>
                  <a:cubicBezTo>
                    <a:pt x="2405" y="22311"/>
                    <a:pt x="2489" y="22323"/>
                    <a:pt x="2560" y="22347"/>
                  </a:cubicBezTo>
                  <a:cubicBezTo>
                    <a:pt x="2691" y="22371"/>
                    <a:pt x="2810" y="22407"/>
                    <a:pt x="2941" y="22430"/>
                  </a:cubicBezTo>
                  <a:lnTo>
                    <a:pt x="3060" y="22466"/>
                  </a:lnTo>
                  <a:cubicBezTo>
                    <a:pt x="3215" y="22502"/>
                    <a:pt x="3394" y="22550"/>
                    <a:pt x="3572" y="22597"/>
                  </a:cubicBezTo>
                  <a:lnTo>
                    <a:pt x="3632" y="22609"/>
                  </a:lnTo>
                  <a:lnTo>
                    <a:pt x="3691" y="22621"/>
                  </a:lnTo>
                  <a:cubicBezTo>
                    <a:pt x="3703" y="22621"/>
                    <a:pt x="3727" y="22645"/>
                    <a:pt x="3751" y="22645"/>
                  </a:cubicBezTo>
                  <a:cubicBezTo>
                    <a:pt x="3846" y="22669"/>
                    <a:pt x="3929" y="22716"/>
                    <a:pt x="4025" y="22764"/>
                  </a:cubicBezTo>
                  <a:lnTo>
                    <a:pt x="4037" y="22764"/>
                  </a:lnTo>
                  <a:cubicBezTo>
                    <a:pt x="4120" y="22800"/>
                    <a:pt x="4191" y="22847"/>
                    <a:pt x="4287" y="22907"/>
                  </a:cubicBezTo>
                  <a:cubicBezTo>
                    <a:pt x="4334" y="22942"/>
                    <a:pt x="4370" y="22954"/>
                    <a:pt x="4418" y="22978"/>
                  </a:cubicBezTo>
                  <a:cubicBezTo>
                    <a:pt x="4525" y="23038"/>
                    <a:pt x="4644" y="23121"/>
                    <a:pt x="4751" y="23181"/>
                  </a:cubicBezTo>
                  <a:cubicBezTo>
                    <a:pt x="4918" y="23264"/>
                    <a:pt x="5096" y="23359"/>
                    <a:pt x="5227" y="23431"/>
                  </a:cubicBezTo>
                  <a:cubicBezTo>
                    <a:pt x="5346" y="23490"/>
                    <a:pt x="5477" y="23562"/>
                    <a:pt x="5596" y="23621"/>
                  </a:cubicBezTo>
                  <a:lnTo>
                    <a:pt x="5703" y="23681"/>
                  </a:lnTo>
                  <a:cubicBezTo>
                    <a:pt x="5846" y="23752"/>
                    <a:pt x="5989" y="23847"/>
                    <a:pt x="6132" y="23931"/>
                  </a:cubicBezTo>
                  <a:cubicBezTo>
                    <a:pt x="6299" y="24050"/>
                    <a:pt x="6477" y="24169"/>
                    <a:pt x="6644" y="24288"/>
                  </a:cubicBezTo>
                  <a:cubicBezTo>
                    <a:pt x="6787" y="24407"/>
                    <a:pt x="6954" y="24526"/>
                    <a:pt x="7096" y="24669"/>
                  </a:cubicBezTo>
                  <a:cubicBezTo>
                    <a:pt x="7251" y="24800"/>
                    <a:pt x="7370" y="24919"/>
                    <a:pt x="7477" y="25026"/>
                  </a:cubicBezTo>
                  <a:lnTo>
                    <a:pt x="7656" y="25240"/>
                  </a:lnTo>
                  <a:cubicBezTo>
                    <a:pt x="7739" y="25383"/>
                    <a:pt x="7811" y="25514"/>
                    <a:pt x="7894" y="25681"/>
                  </a:cubicBezTo>
                  <a:cubicBezTo>
                    <a:pt x="8013" y="25919"/>
                    <a:pt x="8144" y="26193"/>
                    <a:pt x="8251" y="26479"/>
                  </a:cubicBezTo>
                  <a:cubicBezTo>
                    <a:pt x="8275" y="26574"/>
                    <a:pt x="8287" y="26645"/>
                    <a:pt x="8323" y="26717"/>
                  </a:cubicBezTo>
                  <a:cubicBezTo>
                    <a:pt x="8335" y="26764"/>
                    <a:pt x="8335" y="26812"/>
                    <a:pt x="8335" y="26848"/>
                  </a:cubicBezTo>
                  <a:lnTo>
                    <a:pt x="8335" y="27014"/>
                  </a:lnTo>
                  <a:cubicBezTo>
                    <a:pt x="8335" y="27050"/>
                    <a:pt x="8335" y="27062"/>
                    <a:pt x="8323" y="27086"/>
                  </a:cubicBezTo>
                  <a:cubicBezTo>
                    <a:pt x="8287" y="27110"/>
                    <a:pt x="8263" y="27110"/>
                    <a:pt x="8228" y="27121"/>
                  </a:cubicBezTo>
                  <a:lnTo>
                    <a:pt x="8204" y="27110"/>
                  </a:lnTo>
                  <a:cubicBezTo>
                    <a:pt x="8144" y="27062"/>
                    <a:pt x="8085" y="27038"/>
                    <a:pt x="8025" y="26991"/>
                  </a:cubicBezTo>
                  <a:cubicBezTo>
                    <a:pt x="7918" y="26919"/>
                    <a:pt x="7811" y="26848"/>
                    <a:pt x="7728" y="26776"/>
                  </a:cubicBezTo>
                  <a:cubicBezTo>
                    <a:pt x="7608" y="26693"/>
                    <a:pt x="7489" y="26598"/>
                    <a:pt x="7370" y="26490"/>
                  </a:cubicBezTo>
                  <a:lnTo>
                    <a:pt x="7263" y="26407"/>
                  </a:lnTo>
                  <a:cubicBezTo>
                    <a:pt x="7180" y="26336"/>
                    <a:pt x="7085" y="26252"/>
                    <a:pt x="7013" y="26181"/>
                  </a:cubicBezTo>
                  <a:cubicBezTo>
                    <a:pt x="6858" y="26062"/>
                    <a:pt x="6727" y="25955"/>
                    <a:pt x="6608" y="25871"/>
                  </a:cubicBezTo>
                  <a:cubicBezTo>
                    <a:pt x="6549" y="25824"/>
                    <a:pt x="6501" y="25800"/>
                    <a:pt x="6442" y="25752"/>
                  </a:cubicBezTo>
                  <a:lnTo>
                    <a:pt x="6406" y="25728"/>
                  </a:lnTo>
                  <a:cubicBezTo>
                    <a:pt x="6358" y="25693"/>
                    <a:pt x="6311" y="25645"/>
                    <a:pt x="6251" y="25621"/>
                  </a:cubicBezTo>
                  <a:cubicBezTo>
                    <a:pt x="6227" y="25609"/>
                    <a:pt x="6204" y="25586"/>
                    <a:pt x="6180" y="25574"/>
                  </a:cubicBezTo>
                  <a:cubicBezTo>
                    <a:pt x="6132" y="25550"/>
                    <a:pt x="6073" y="25514"/>
                    <a:pt x="6025" y="25467"/>
                  </a:cubicBezTo>
                  <a:lnTo>
                    <a:pt x="5823" y="25336"/>
                  </a:lnTo>
                  <a:cubicBezTo>
                    <a:pt x="5727" y="25288"/>
                    <a:pt x="5656" y="25228"/>
                    <a:pt x="5572" y="25181"/>
                  </a:cubicBezTo>
                  <a:cubicBezTo>
                    <a:pt x="5525" y="25157"/>
                    <a:pt x="5477" y="25145"/>
                    <a:pt x="5453" y="25109"/>
                  </a:cubicBezTo>
                  <a:lnTo>
                    <a:pt x="5311" y="25038"/>
                  </a:lnTo>
                  <a:cubicBezTo>
                    <a:pt x="5096" y="24907"/>
                    <a:pt x="4858" y="24764"/>
                    <a:pt x="4632" y="24657"/>
                  </a:cubicBezTo>
                  <a:cubicBezTo>
                    <a:pt x="4501" y="24574"/>
                    <a:pt x="4346" y="24502"/>
                    <a:pt x="4179" y="24431"/>
                  </a:cubicBezTo>
                  <a:cubicBezTo>
                    <a:pt x="4037" y="24359"/>
                    <a:pt x="3882" y="24312"/>
                    <a:pt x="3751" y="24252"/>
                  </a:cubicBezTo>
                  <a:cubicBezTo>
                    <a:pt x="3691" y="24240"/>
                    <a:pt x="3644" y="24204"/>
                    <a:pt x="3584" y="24193"/>
                  </a:cubicBezTo>
                  <a:cubicBezTo>
                    <a:pt x="3501" y="24157"/>
                    <a:pt x="3406" y="24133"/>
                    <a:pt x="3334" y="24097"/>
                  </a:cubicBezTo>
                  <a:cubicBezTo>
                    <a:pt x="3191" y="24038"/>
                    <a:pt x="3036" y="23978"/>
                    <a:pt x="2905" y="23919"/>
                  </a:cubicBezTo>
                  <a:lnTo>
                    <a:pt x="2858" y="23907"/>
                  </a:lnTo>
                  <a:cubicBezTo>
                    <a:pt x="2727" y="23847"/>
                    <a:pt x="2596" y="23800"/>
                    <a:pt x="2453" y="23764"/>
                  </a:cubicBezTo>
                  <a:lnTo>
                    <a:pt x="2334" y="23716"/>
                  </a:lnTo>
                  <a:lnTo>
                    <a:pt x="2215" y="23669"/>
                  </a:lnTo>
                  <a:lnTo>
                    <a:pt x="2191" y="23657"/>
                  </a:lnTo>
                  <a:cubicBezTo>
                    <a:pt x="2132" y="23645"/>
                    <a:pt x="2072" y="23609"/>
                    <a:pt x="2013" y="23585"/>
                  </a:cubicBezTo>
                  <a:lnTo>
                    <a:pt x="2001" y="23585"/>
                  </a:lnTo>
                  <a:lnTo>
                    <a:pt x="1548" y="23407"/>
                  </a:lnTo>
                  <a:cubicBezTo>
                    <a:pt x="1477" y="23371"/>
                    <a:pt x="1381" y="23359"/>
                    <a:pt x="1310" y="23323"/>
                  </a:cubicBezTo>
                  <a:cubicBezTo>
                    <a:pt x="1239" y="23312"/>
                    <a:pt x="1179" y="23288"/>
                    <a:pt x="1108" y="23264"/>
                  </a:cubicBezTo>
                  <a:lnTo>
                    <a:pt x="1108" y="23264"/>
                  </a:lnTo>
                  <a:cubicBezTo>
                    <a:pt x="1298" y="23466"/>
                    <a:pt x="1489" y="23609"/>
                    <a:pt x="1667" y="23716"/>
                  </a:cubicBezTo>
                  <a:cubicBezTo>
                    <a:pt x="1846" y="23823"/>
                    <a:pt x="2036" y="23895"/>
                    <a:pt x="2215" y="23966"/>
                  </a:cubicBezTo>
                  <a:lnTo>
                    <a:pt x="2322" y="24014"/>
                  </a:lnTo>
                  <a:cubicBezTo>
                    <a:pt x="2441" y="24062"/>
                    <a:pt x="2572" y="24121"/>
                    <a:pt x="2691" y="24169"/>
                  </a:cubicBezTo>
                  <a:lnTo>
                    <a:pt x="2751" y="24204"/>
                  </a:lnTo>
                  <a:cubicBezTo>
                    <a:pt x="2894" y="24264"/>
                    <a:pt x="3036" y="24335"/>
                    <a:pt x="3191" y="24395"/>
                  </a:cubicBezTo>
                  <a:cubicBezTo>
                    <a:pt x="3275" y="24431"/>
                    <a:pt x="3370" y="24466"/>
                    <a:pt x="3441" y="24502"/>
                  </a:cubicBezTo>
                  <a:cubicBezTo>
                    <a:pt x="3489" y="24514"/>
                    <a:pt x="3548" y="24550"/>
                    <a:pt x="3584" y="24562"/>
                  </a:cubicBezTo>
                  <a:cubicBezTo>
                    <a:pt x="3739" y="24621"/>
                    <a:pt x="3870" y="24681"/>
                    <a:pt x="4037" y="24752"/>
                  </a:cubicBezTo>
                  <a:cubicBezTo>
                    <a:pt x="4179" y="24835"/>
                    <a:pt x="4334" y="24907"/>
                    <a:pt x="4477" y="24990"/>
                  </a:cubicBezTo>
                  <a:cubicBezTo>
                    <a:pt x="4632" y="25062"/>
                    <a:pt x="4763" y="25157"/>
                    <a:pt x="4918" y="25228"/>
                  </a:cubicBezTo>
                  <a:cubicBezTo>
                    <a:pt x="5037" y="25300"/>
                    <a:pt x="5156" y="25359"/>
                    <a:pt x="5287" y="25443"/>
                  </a:cubicBezTo>
                  <a:lnTo>
                    <a:pt x="5394" y="25502"/>
                  </a:lnTo>
                  <a:cubicBezTo>
                    <a:pt x="5477" y="25562"/>
                    <a:pt x="5584" y="25609"/>
                    <a:pt x="5668" y="25657"/>
                  </a:cubicBezTo>
                  <a:lnTo>
                    <a:pt x="5715" y="25693"/>
                  </a:lnTo>
                  <a:cubicBezTo>
                    <a:pt x="5763" y="25728"/>
                    <a:pt x="5823" y="25752"/>
                    <a:pt x="5870" y="25776"/>
                  </a:cubicBezTo>
                  <a:lnTo>
                    <a:pt x="6084" y="25919"/>
                  </a:lnTo>
                  <a:lnTo>
                    <a:pt x="6120" y="25943"/>
                  </a:lnTo>
                  <a:cubicBezTo>
                    <a:pt x="6227" y="26026"/>
                    <a:pt x="6311" y="26086"/>
                    <a:pt x="6418" y="26157"/>
                  </a:cubicBezTo>
                  <a:cubicBezTo>
                    <a:pt x="6549" y="26240"/>
                    <a:pt x="6668" y="26348"/>
                    <a:pt x="6787" y="26443"/>
                  </a:cubicBezTo>
                  <a:cubicBezTo>
                    <a:pt x="6846" y="26479"/>
                    <a:pt x="6906" y="26526"/>
                    <a:pt x="6977" y="26586"/>
                  </a:cubicBezTo>
                  <a:cubicBezTo>
                    <a:pt x="7037" y="26633"/>
                    <a:pt x="7096" y="26681"/>
                    <a:pt x="7180" y="26740"/>
                  </a:cubicBezTo>
                  <a:cubicBezTo>
                    <a:pt x="7311" y="26836"/>
                    <a:pt x="7454" y="26931"/>
                    <a:pt x="7561" y="27002"/>
                  </a:cubicBezTo>
                  <a:cubicBezTo>
                    <a:pt x="7656" y="27062"/>
                    <a:pt x="7739" y="27121"/>
                    <a:pt x="7847" y="27169"/>
                  </a:cubicBezTo>
                  <a:lnTo>
                    <a:pt x="7930" y="27229"/>
                  </a:lnTo>
                  <a:lnTo>
                    <a:pt x="7966" y="27276"/>
                  </a:lnTo>
                  <a:cubicBezTo>
                    <a:pt x="7811" y="27348"/>
                    <a:pt x="7692" y="27431"/>
                    <a:pt x="7573" y="27526"/>
                  </a:cubicBezTo>
                  <a:cubicBezTo>
                    <a:pt x="7489" y="27598"/>
                    <a:pt x="7394" y="27669"/>
                    <a:pt x="7323" y="27764"/>
                  </a:cubicBezTo>
                  <a:lnTo>
                    <a:pt x="7204" y="27883"/>
                  </a:lnTo>
                  <a:cubicBezTo>
                    <a:pt x="7180" y="27907"/>
                    <a:pt x="7132" y="27943"/>
                    <a:pt x="7096" y="27967"/>
                  </a:cubicBezTo>
                  <a:lnTo>
                    <a:pt x="7013" y="28014"/>
                  </a:lnTo>
                  <a:cubicBezTo>
                    <a:pt x="6918" y="28062"/>
                    <a:pt x="6835" y="28086"/>
                    <a:pt x="6727" y="28134"/>
                  </a:cubicBezTo>
                  <a:cubicBezTo>
                    <a:pt x="6680" y="28145"/>
                    <a:pt x="6656" y="28157"/>
                    <a:pt x="6608" y="28157"/>
                  </a:cubicBezTo>
                  <a:cubicBezTo>
                    <a:pt x="6585" y="28157"/>
                    <a:pt x="6549" y="28181"/>
                    <a:pt x="6537" y="28181"/>
                  </a:cubicBezTo>
                  <a:lnTo>
                    <a:pt x="6323" y="28181"/>
                  </a:lnTo>
                  <a:cubicBezTo>
                    <a:pt x="6061" y="28145"/>
                    <a:pt x="5823" y="28122"/>
                    <a:pt x="5608" y="28086"/>
                  </a:cubicBezTo>
                  <a:cubicBezTo>
                    <a:pt x="5418" y="28038"/>
                    <a:pt x="5227" y="27979"/>
                    <a:pt x="4989" y="27907"/>
                  </a:cubicBezTo>
                  <a:lnTo>
                    <a:pt x="4930" y="27895"/>
                  </a:lnTo>
                  <a:cubicBezTo>
                    <a:pt x="4870" y="27883"/>
                    <a:pt x="4810" y="27848"/>
                    <a:pt x="4751" y="27824"/>
                  </a:cubicBezTo>
                  <a:cubicBezTo>
                    <a:pt x="4465" y="27705"/>
                    <a:pt x="4179" y="27562"/>
                    <a:pt x="3918" y="27431"/>
                  </a:cubicBezTo>
                  <a:lnTo>
                    <a:pt x="3810" y="27395"/>
                  </a:lnTo>
                  <a:cubicBezTo>
                    <a:pt x="3489" y="27229"/>
                    <a:pt x="3144" y="27062"/>
                    <a:pt x="2810" y="26895"/>
                  </a:cubicBezTo>
                  <a:lnTo>
                    <a:pt x="2798" y="26895"/>
                  </a:lnTo>
                  <a:cubicBezTo>
                    <a:pt x="2572" y="26800"/>
                    <a:pt x="2370" y="26681"/>
                    <a:pt x="2143" y="26574"/>
                  </a:cubicBezTo>
                  <a:lnTo>
                    <a:pt x="1846" y="26419"/>
                  </a:lnTo>
                  <a:cubicBezTo>
                    <a:pt x="1786" y="26395"/>
                    <a:pt x="1727" y="26359"/>
                    <a:pt x="1667" y="26324"/>
                  </a:cubicBezTo>
                  <a:lnTo>
                    <a:pt x="1584" y="26276"/>
                  </a:lnTo>
                  <a:cubicBezTo>
                    <a:pt x="1465" y="26217"/>
                    <a:pt x="1346" y="26145"/>
                    <a:pt x="1203" y="26050"/>
                  </a:cubicBezTo>
                  <a:cubicBezTo>
                    <a:pt x="1143" y="26002"/>
                    <a:pt x="1108" y="25978"/>
                    <a:pt x="1060" y="25943"/>
                  </a:cubicBezTo>
                  <a:lnTo>
                    <a:pt x="1000" y="25883"/>
                  </a:lnTo>
                  <a:cubicBezTo>
                    <a:pt x="953" y="25848"/>
                    <a:pt x="929" y="25800"/>
                    <a:pt x="893" y="25752"/>
                  </a:cubicBezTo>
                  <a:cubicBezTo>
                    <a:pt x="834" y="25645"/>
                    <a:pt x="774" y="25538"/>
                    <a:pt x="715" y="25455"/>
                  </a:cubicBezTo>
                  <a:cubicBezTo>
                    <a:pt x="667" y="25347"/>
                    <a:pt x="631" y="25240"/>
                    <a:pt x="584" y="25157"/>
                  </a:cubicBezTo>
                  <a:lnTo>
                    <a:pt x="489" y="24931"/>
                  </a:lnTo>
                  <a:lnTo>
                    <a:pt x="477" y="24883"/>
                  </a:lnTo>
                  <a:cubicBezTo>
                    <a:pt x="453" y="24812"/>
                    <a:pt x="417" y="24728"/>
                    <a:pt x="405" y="24657"/>
                  </a:cubicBezTo>
                  <a:cubicBezTo>
                    <a:pt x="393" y="24585"/>
                    <a:pt x="369" y="24514"/>
                    <a:pt x="358" y="24454"/>
                  </a:cubicBezTo>
                  <a:lnTo>
                    <a:pt x="358" y="24443"/>
                  </a:lnTo>
                  <a:lnTo>
                    <a:pt x="358" y="24419"/>
                  </a:lnTo>
                  <a:cubicBezTo>
                    <a:pt x="358" y="24383"/>
                    <a:pt x="346" y="24359"/>
                    <a:pt x="346" y="24324"/>
                  </a:cubicBezTo>
                  <a:lnTo>
                    <a:pt x="334" y="24204"/>
                  </a:lnTo>
                  <a:lnTo>
                    <a:pt x="334" y="24002"/>
                  </a:lnTo>
                  <a:lnTo>
                    <a:pt x="334" y="23823"/>
                  </a:lnTo>
                  <a:lnTo>
                    <a:pt x="334" y="23776"/>
                  </a:lnTo>
                  <a:cubicBezTo>
                    <a:pt x="334" y="23740"/>
                    <a:pt x="334" y="23716"/>
                    <a:pt x="346" y="23681"/>
                  </a:cubicBezTo>
                  <a:lnTo>
                    <a:pt x="358" y="23585"/>
                  </a:lnTo>
                  <a:cubicBezTo>
                    <a:pt x="369" y="23538"/>
                    <a:pt x="393" y="23478"/>
                    <a:pt x="405" y="23431"/>
                  </a:cubicBezTo>
                  <a:cubicBezTo>
                    <a:pt x="417" y="23383"/>
                    <a:pt x="429" y="23347"/>
                    <a:pt x="453" y="23288"/>
                  </a:cubicBezTo>
                  <a:cubicBezTo>
                    <a:pt x="489" y="23181"/>
                    <a:pt x="524" y="23085"/>
                    <a:pt x="572" y="23002"/>
                  </a:cubicBezTo>
                  <a:cubicBezTo>
                    <a:pt x="608" y="22931"/>
                    <a:pt x="643" y="22847"/>
                    <a:pt x="679" y="22776"/>
                  </a:cubicBezTo>
                  <a:cubicBezTo>
                    <a:pt x="715" y="22752"/>
                    <a:pt x="727" y="22704"/>
                    <a:pt x="762" y="22669"/>
                  </a:cubicBezTo>
                  <a:cubicBezTo>
                    <a:pt x="774" y="22657"/>
                    <a:pt x="786" y="22633"/>
                    <a:pt x="822" y="22609"/>
                  </a:cubicBezTo>
                  <a:cubicBezTo>
                    <a:pt x="846" y="22597"/>
                    <a:pt x="870" y="22573"/>
                    <a:pt x="893" y="22550"/>
                  </a:cubicBezTo>
                  <a:cubicBezTo>
                    <a:pt x="941" y="22526"/>
                    <a:pt x="965" y="22502"/>
                    <a:pt x="1012" y="22490"/>
                  </a:cubicBezTo>
                  <a:cubicBezTo>
                    <a:pt x="1060" y="22478"/>
                    <a:pt x="1096" y="22466"/>
                    <a:pt x="1143" y="22430"/>
                  </a:cubicBezTo>
                  <a:cubicBezTo>
                    <a:pt x="1286" y="22383"/>
                    <a:pt x="1405" y="22359"/>
                    <a:pt x="1524" y="22347"/>
                  </a:cubicBezTo>
                  <a:cubicBezTo>
                    <a:pt x="1620" y="22323"/>
                    <a:pt x="1727" y="22311"/>
                    <a:pt x="1822" y="22299"/>
                  </a:cubicBezTo>
                  <a:close/>
                  <a:moveTo>
                    <a:pt x="18848" y="21537"/>
                  </a:moveTo>
                  <a:cubicBezTo>
                    <a:pt x="18860" y="21537"/>
                    <a:pt x="18860" y="21537"/>
                    <a:pt x="18872" y="21549"/>
                  </a:cubicBezTo>
                  <a:cubicBezTo>
                    <a:pt x="18884" y="21549"/>
                    <a:pt x="18907" y="21573"/>
                    <a:pt x="18919" y="21573"/>
                  </a:cubicBezTo>
                  <a:cubicBezTo>
                    <a:pt x="18931" y="21585"/>
                    <a:pt x="18943" y="21585"/>
                    <a:pt x="18967" y="21597"/>
                  </a:cubicBezTo>
                  <a:lnTo>
                    <a:pt x="19003" y="21645"/>
                  </a:lnTo>
                  <a:cubicBezTo>
                    <a:pt x="19027" y="21657"/>
                    <a:pt x="19038" y="21692"/>
                    <a:pt x="19050" y="21704"/>
                  </a:cubicBezTo>
                  <a:cubicBezTo>
                    <a:pt x="19086" y="21752"/>
                    <a:pt x="19098" y="21776"/>
                    <a:pt x="19122" y="21823"/>
                  </a:cubicBezTo>
                  <a:cubicBezTo>
                    <a:pt x="19158" y="21895"/>
                    <a:pt x="19205" y="21966"/>
                    <a:pt x="19229" y="22061"/>
                  </a:cubicBezTo>
                  <a:cubicBezTo>
                    <a:pt x="19265" y="22145"/>
                    <a:pt x="19277" y="22240"/>
                    <a:pt x="19300" y="22323"/>
                  </a:cubicBezTo>
                  <a:lnTo>
                    <a:pt x="19348" y="22645"/>
                  </a:lnTo>
                  <a:lnTo>
                    <a:pt x="19348" y="22657"/>
                  </a:lnTo>
                  <a:lnTo>
                    <a:pt x="19348" y="22788"/>
                  </a:lnTo>
                  <a:cubicBezTo>
                    <a:pt x="19336" y="23002"/>
                    <a:pt x="19336" y="23228"/>
                    <a:pt x="19324" y="23442"/>
                  </a:cubicBezTo>
                  <a:lnTo>
                    <a:pt x="19324" y="23478"/>
                  </a:lnTo>
                  <a:cubicBezTo>
                    <a:pt x="19324" y="23538"/>
                    <a:pt x="19300" y="23597"/>
                    <a:pt x="19288" y="23669"/>
                  </a:cubicBezTo>
                  <a:lnTo>
                    <a:pt x="19288" y="23681"/>
                  </a:lnTo>
                  <a:lnTo>
                    <a:pt x="19288" y="23716"/>
                  </a:lnTo>
                  <a:lnTo>
                    <a:pt x="19241" y="23895"/>
                  </a:lnTo>
                  <a:cubicBezTo>
                    <a:pt x="19229" y="23954"/>
                    <a:pt x="19217" y="24014"/>
                    <a:pt x="19205" y="24062"/>
                  </a:cubicBezTo>
                  <a:lnTo>
                    <a:pt x="19205" y="24074"/>
                  </a:lnTo>
                  <a:cubicBezTo>
                    <a:pt x="19181" y="24109"/>
                    <a:pt x="19158" y="24169"/>
                    <a:pt x="19146" y="24216"/>
                  </a:cubicBezTo>
                  <a:cubicBezTo>
                    <a:pt x="19122" y="24264"/>
                    <a:pt x="19098" y="24312"/>
                    <a:pt x="19086" y="24335"/>
                  </a:cubicBezTo>
                  <a:cubicBezTo>
                    <a:pt x="19003" y="24490"/>
                    <a:pt x="18919" y="24621"/>
                    <a:pt x="18848" y="24752"/>
                  </a:cubicBezTo>
                  <a:cubicBezTo>
                    <a:pt x="18765" y="24871"/>
                    <a:pt x="18693" y="25002"/>
                    <a:pt x="18622" y="25145"/>
                  </a:cubicBezTo>
                  <a:cubicBezTo>
                    <a:pt x="18574" y="25216"/>
                    <a:pt x="18526" y="25288"/>
                    <a:pt x="18503" y="25383"/>
                  </a:cubicBezTo>
                  <a:cubicBezTo>
                    <a:pt x="18407" y="25562"/>
                    <a:pt x="18312" y="25740"/>
                    <a:pt x="18205" y="25895"/>
                  </a:cubicBezTo>
                  <a:lnTo>
                    <a:pt x="18193" y="25919"/>
                  </a:lnTo>
                  <a:lnTo>
                    <a:pt x="18169" y="25931"/>
                  </a:lnTo>
                  <a:lnTo>
                    <a:pt x="18157" y="25943"/>
                  </a:lnTo>
                  <a:cubicBezTo>
                    <a:pt x="18145" y="25955"/>
                    <a:pt x="18145" y="25955"/>
                    <a:pt x="18145" y="25978"/>
                  </a:cubicBezTo>
                  <a:lnTo>
                    <a:pt x="18134" y="25990"/>
                  </a:lnTo>
                  <a:cubicBezTo>
                    <a:pt x="18050" y="26109"/>
                    <a:pt x="17967" y="26217"/>
                    <a:pt x="17895" y="26300"/>
                  </a:cubicBezTo>
                  <a:cubicBezTo>
                    <a:pt x="17788" y="26407"/>
                    <a:pt x="17681" y="26526"/>
                    <a:pt x="17562" y="26657"/>
                  </a:cubicBezTo>
                  <a:lnTo>
                    <a:pt x="17431" y="26788"/>
                  </a:lnTo>
                  <a:lnTo>
                    <a:pt x="17217" y="27002"/>
                  </a:lnTo>
                  <a:cubicBezTo>
                    <a:pt x="17098" y="27133"/>
                    <a:pt x="16979" y="27252"/>
                    <a:pt x="16883" y="27383"/>
                  </a:cubicBezTo>
                  <a:cubicBezTo>
                    <a:pt x="16776" y="27526"/>
                    <a:pt x="16669" y="27657"/>
                    <a:pt x="16562" y="27800"/>
                  </a:cubicBezTo>
                  <a:lnTo>
                    <a:pt x="16431" y="27979"/>
                  </a:lnTo>
                  <a:cubicBezTo>
                    <a:pt x="16383" y="28062"/>
                    <a:pt x="16324" y="28134"/>
                    <a:pt x="16288" y="28193"/>
                  </a:cubicBezTo>
                  <a:cubicBezTo>
                    <a:pt x="16181" y="28336"/>
                    <a:pt x="16074" y="28455"/>
                    <a:pt x="15967" y="28574"/>
                  </a:cubicBezTo>
                  <a:cubicBezTo>
                    <a:pt x="15883" y="28681"/>
                    <a:pt x="15788" y="28753"/>
                    <a:pt x="15717" y="28848"/>
                  </a:cubicBezTo>
                  <a:cubicBezTo>
                    <a:pt x="15669" y="28872"/>
                    <a:pt x="15645" y="28919"/>
                    <a:pt x="15598" y="28955"/>
                  </a:cubicBezTo>
                  <a:cubicBezTo>
                    <a:pt x="15574" y="28979"/>
                    <a:pt x="15538" y="28991"/>
                    <a:pt x="15514" y="29015"/>
                  </a:cubicBezTo>
                  <a:lnTo>
                    <a:pt x="15490" y="29026"/>
                  </a:lnTo>
                  <a:cubicBezTo>
                    <a:pt x="15431" y="29050"/>
                    <a:pt x="15395" y="29086"/>
                    <a:pt x="15336" y="29110"/>
                  </a:cubicBezTo>
                  <a:cubicBezTo>
                    <a:pt x="15276" y="29146"/>
                    <a:pt x="15228" y="29157"/>
                    <a:pt x="15169" y="29193"/>
                  </a:cubicBezTo>
                  <a:cubicBezTo>
                    <a:pt x="15121" y="29205"/>
                    <a:pt x="15062" y="29217"/>
                    <a:pt x="15014" y="29229"/>
                  </a:cubicBezTo>
                  <a:cubicBezTo>
                    <a:pt x="14978" y="29253"/>
                    <a:pt x="14931" y="29265"/>
                    <a:pt x="14871" y="29265"/>
                  </a:cubicBezTo>
                  <a:cubicBezTo>
                    <a:pt x="14764" y="29277"/>
                    <a:pt x="14645" y="29288"/>
                    <a:pt x="14538" y="29312"/>
                  </a:cubicBezTo>
                  <a:cubicBezTo>
                    <a:pt x="14466" y="29312"/>
                    <a:pt x="14395" y="29324"/>
                    <a:pt x="14300" y="29324"/>
                  </a:cubicBezTo>
                  <a:lnTo>
                    <a:pt x="14240" y="29324"/>
                  </a:lnTo>
                  <a:cubicBezTo>
                    <a:pt x="14216" y="29324"/>
                    <a:pt x="14169" y="29324"/>
                    <a:pt x="14145" y="29312"/>
                  </a:cubicBezTo>
                  <a:cubicBezTo>
                    <a:pt x="14109" y="29312"/>
                    <a:pt x="14097" y="29288"/>
                    <a:pt x="14062" y="29288"/>
                  </a:cubicBezTo>
                  <a:cubicBezTo>
                    <a:pt x="14026" y="29277"/>
                    <a:pt x="13978" y="29265"/>
                    <a:pt x="13931" y="29229"/>
                  </a:cubicBezTo>
                  <a:lnTo>
                    <a:pt x="13847" y="29193"/>
                  </a:lnTo>
                  <a:cubicBezTo>
                    <a:pt x="13800" y="29157"/>
                    <a:pt x="13752" y="29134"/>
                    <a:pt x="13704" y="29086"/>
                  </a:cubicBezTo>
                  <a:cubicBezTo>
                    <a:pt x="13681" y="29074"/>
                    <a:pt x="13645" y="29038"/>
                    <a:pt x="13633" y="29026"/>
                  </a:cubicBezTo>
                  <a:cubicBezTo>
                    <a:pt x="13585" y="28991"/>
                    <a:pt x="13562" y="28967"/>
                    <a:pt x="13514" y="28931"/>
                  </a:cubicBezTo>
                  <a:cubicBezTo>
                    <a:pt x="13585" y="28800"/>
                    <a:pt x="13681" y="28669"/>
                    <a:pt x="13752" y="28550"/>
                  </a:cubicBezTo>
                  <a:cubicBezTo>
                    <a:pt x="13800" y="28479"/>
                    <a:pt x="13847" y="28395"/>
                    <a:pt x="13883" y="28312"/>
                  </a:cubicBezTo>
                  <a:lnTo>
                    <a:pt x="14026" y="28086"/>
                  </a:lnTo>
                  <a:cubicBezTo>
                    <a:pt x="14121" y="27919"/>
                    <a:pt x="14216" y="27764"/>
                    <a:pt x="14324" y="27610"/>
                  </a:cubicBezTo>
                  <a:cubicBezTo>
                    <a:pt x="14395" y="27502"/>
                    <a:pt x="14466" y="27407"/>
                    <a:pt x="14538" y="27312"/>
                  </a:cubicBezTo>
                  <a:cubicBezTo>
                    <a:pt x="14597" y="27241"/>
                    <a:pt x="14657" y="27181"/>
                    <a:pt x="14716" y="27110"/>
                  </a:cubicBezTo>
                  <a:lnTo>
                    <a:pt x="14776" y="27050"/>
                  </a:lnTo>
                  <a:cubicBezTo>
                    <a:pt x="14800" y="27026"/>
                    <a:pt x="14812" y="27002"/>
                    <a:pt x="14836" y="26991"/>
                  </a:cubicBezTo>
                  <a:cubicBezTo>
                    <a:pt x="14931" y="26895"/>
                    <a:pt x="15002" y="26812"/>
                    <a:pt x="15097" y="26705"/>
                  </a:cubicBezTo>
                  <a:cubicBezTo>
                    <a:pt x="15348" y="26431"/>
                    <a:pt x="15598" y="26169"/>
                    <a:pt x="15836" y="25871"/>
                  </a:cubicBezTo>
                  <a:cubicBezTo>
                    <a:pt x="15943" y="25752"/>
                    <a:pt x="16050" y="25621"/>
                    <a:pt x="16145" y="25478"/>
                  </a:cubicBezTo>
                  <a:cubicBezTo>
                    <a:pt x="16264" y="25336"/>
                    <a:pt x="16407" y="25169"/>
                    <a:pt x="16538" y="25026"/>
                  </a:cubicBezTo>
                  <a:cubicBezTo>
                    <a:pt x="16717" y="24824"/>
                    <a:pt x="16895" y="24633"/>
                    <a:pt x="17086" y="24454"/>
                  </a:cubicBezTo>
                  <a:lnTo>
                    <a:pt x="17098" y="24443"/>
                  </a:lnTo>
                  <a:cubicBezTo>
                    <a:pt x="17193" y="24347"/>
                    <a:pt x="17300" y="24264"/>
                    <a:pt x="17383" y="24169"/>
                  </a:cubicBezTo>
                  <a:cubicBezTo>
                    <a:pt x="17479" y="24085"/>
                    <a:pt x="17574" y="23978"/>
                    <a:pt x="17681" y="23847"/>
                  </a:cubicBezTo>
                  <a:lnTo>
                    <a:pt x="17693" y="23835"/>
                  </a:lnTo>
                  <a:lnTo>
                    <a:pt x="18015" y="23478"/>
                  </a:lnTo>
                  <a:cubicBezTo>
                    <a:pt x="18110" y="23359"/>
                    <a:pt x="18217" y="23216"/>
                    <a:pt x="18312" y="23073"/>
                  </a:cubicBezTo>
                  <a:cubicBezTo>
                    <a:pt x="18396" y="22942"/>
                    <a:pt x="18455" y="22788"/>
                    <a:pt x="18526" y="22645"/>
                  </a:cubicBezTo>
                  <a:cubicBezTo>
                    <a:pt x="18610" y="22478"/>
                    <a:pt x="18669" y="22323"/>
                    <a:pt x="18729" y="22169"/>
                  </a:cubicBezTo>
                  <a:lnTo>
                    <a:pt x="18729" y="22169"/>
                  </a:lnTo>
                  <a:cubicBezTo>
                    <a:pt x="18646" y="22228"/>
                    <a:pt x="18574" y="22288"/>
                    <a:pt x="18503" y="22323"/>
                  </a:cubicBezTo>
                  <a:cubicBezTo>
                    <a:pt x="18396" y="22407"/>
                    <a:pt x="18288" y="22478"/>
                    <a:pt x="18205" y="22561"/>
                  </a:cubicBezTo>
                  <a:cubicBezTo>
                    <a:pt x="18098" y="22669"/>
                    <a:pt x="17991" y="22776"/>
                    <a:pt x="17907" y="22895"/>
                  </a:cubicBezTo>
                  <a:cubicBezTo>
                    <a:pt x="17872" y="22942"/>
                    <a:pt x="17848" y="22966"/>
                    <a:pt x="17812" y="23014"/>
                  </a:cubicBezTo>
                  <a:cubicBezTo>
                    <a:pt x="17657" y="23192"/>
                    <a:pt x="17491" y="23371"/>
                    <a:pt x="17324" y="23538"/>
                  </a:cubicBezTo>
                  <a:lnTo>
                    <a:pt x="17217" y="23633"/>
                  </a:lnTo>
                  <a:cubicBezTo>
                    <a:pt x="17074" y="23788"/>
                    <a:pt x="16907" y="23931"/>
                    <a:pt x="16764" y="24074"/>
                  </a:cubicBezTo>
                  <a:cubicBezTo>
                    <a:pt x="16705" y="24109"/>
                    <a:pt x="16657" y="24169"/>
                    <a:pt x="16598" y="24216"/>
                  </a:cubicBezTo>
                  <a:cubicBezTo>
                    <a:pt x="16348" y="24454"/>
                    <a:pt x="16086" y="24728"/>
                    <a:pt x="15836" y="25050"/>
                  </a:cubicBezTo>
                  <a:cubicBezTo>
                    <a:pt x="15812" y="25097"/>
                    <a:pt x="15764" y="25145"/>
                    <a:pt x="15729" y="25181"/>
                  </a:cubicBezTo>
                  <a:cubicBezTo>
                    <a:pt x="15657" y="25288"/>
                    <a:pt x="15574" y="25395"/>
                    <a:pt x="15490" y="25478"/>
                  </a:cubicBezTo>
                  <a:cubicBezTo>
                    <a:pt x="15359" y="25645"/>
                    <a:pt x="15252" y="25764"/>
                    <a:pt x="15157" y="25883"/>
                  </a:cubicBezTo>
                  <a:cubicBezTo>
                    <a:pt x="15133" y="25895"/>
                    <a:pt x="15121" y="25919"/>
                    <a:pt x="15121" y="25931"/>
                  </a:cubicBezTo>
                  <a:lnTo>
                    <a:pt x="15109" y="25955"/>
                  </a:lnTo>
                  <a:lnTo>
                    <a:pt x="15097" y="25978"/>
                  </a:lnTo>
                  <a:lnTo>
                    <a:pt x="15074" y="25990"/>
                  </a:lnTo>
                  <a:lnTo>
                    <a:pt x="15038" y="26038"/>
                  </a:lnTo>
                  <a:lnTo>
                    <a:pt x="14990" y="26074"/>
                  </a:lnTo>
                  <a:cubicBezTo>
                    <a:pt x="14931" y="26133"/>
                    <a:pt x="14871" y="26217"/>
                    <a:pt x="14812" y="26276"/>
                  </a:cubicBezTo>
                  <a:cubicBezTo>
                    <a:pt x="14752" y="26336"/>
                    <a:pt x="14693" y="26407"/>
                    <a:pt x="14633" y="26467"/>
                  </a:cubicBezTo>
                  <a:lnTo>
                    <a:pt x="14597" y="26514"/>
                  </a:lnTo>
                  <a:cubicBezTo>
                    <a:pt x="14502" y="26633"/>
                    <a:pt x="14383" y="26764"/>
                    <a:pt x="14276" y="26895"/>
                  </a:cubicBezTo>
                  <a:cubicBezTo>
                    <a:pt x="14169" y="27026"/>
                    <a:pt x="14050" y="27193"/>
                    <a:pt x="13943" y="27360"/>
                  </a:cubicBezTo>
                  <a:cubicBezTo>
                    <a:pt x="13847" y="27526"/>
                    <a:pt x="13740" y="27705"/>
                    <a:pt x="13633" y="27883"/>
                  </a:cubicBezTo>
                  <a:cubicBezTo>
                    <a:pt x="13562" y="28003"/>
                    <a:pt x="13490" y="28134"/>
                    <a:pt x="13407" y="28253"/>
                  </a:cubicBezTo>
                  <a:cubicBezTo>
                    <a:pt x="13347" y="28372"/>
                    <a:pt x="13276" y="28479"/>
                    <a:pt x="13216" y="28598"/>
                  </a:cubicBezTo>
                  <a:lnTo>
                    <a:pt x="13216" y="28574"/>
                  </a:lnTo>
                  <a:cubicBezTo>
                    <a:pt x="13216" y="28550"/>
                    <a:pt x="13204" y="28538"/>
                    <a:pt x="13204" y="28503"/>
                  </a:cubicBezTo>
                  <a:cubicBezTo>
                    <a:pt x="13192" y="28443"/>
                    <a:pt x="13192" y="28384"/>
                    <a:pt x="13169" y="28324"/>
                  </a:cubicBezTo>
                  <a:cubicBezTo>
                    <a:pt x="13169" y="28276"/>
                    <a:pt x="13157" y="28217"/>
                    <a:pt x="13157" y="28181"/>
                  </a:cubicBezTo>
                  <a:cubicBezTo>
                    <a:pt x="13145" y="27919"/>
                    <a:pt x="13145" y="27669"/>
                    <a:pt x="13157" y="27407"/>
                  </a:cubicBezTo>
                  <a:lnTo>
                    <a:pt x="13157" y="27383"/>
                  </a:lnTo>
                  <a:cubicBezTo>
                    <a:pt x="13157" y="27324"/>
                    <a:pt x="13169" y="27264"/>
                    <a:pt x="13169" y="27229"/>
                  </a:cubicBezTo>
                  <a:cubicBezTo>
                    <a:pt x="13192" y="27169"/>
                    <a:pt x="13192" y="27086"/>
                    <a:pt x="13204" y="27026"/>
                  </a:cubicBezTo>
                  <a:cubicBezTo>
                    <a:pt x="13312" y="26538"/>
                    <a:pt x="13454" y="25895"/>
                    <a:pt x="13669" y="25264"/>
                  </a:cubicBezTo>
                  <a:lnTo>
                    <a:pt x="13681" y="25205"/>
                  </a:lnTo>
                  <a:cubicBezTo>
                    <a:pt x="13693" y="25157"/>
                    <a:pt x="13704" y="25121"/>
                    <a:pt x="13728" y="25086"/>
                  </a:cubicBezTo>
                  <a:lnTo>
                    <a:pt x="13752" y="24990"/>
                  </a:lnTo>
                  <a:lnTo>
                    <a:pt x="13788" y="24907"/>
                  </a:lnTo>
                  <a:lnTo>
                    <a:pt x="13919" y="24633"/>
                  </a:lnTo>
                  <a:lnTo>
                    <a:pt x="13931" y="24609"/>
                  </a:lnTo>
                  <a:lnTo>
                    <a:pt x="13943" y="24574"/>
                  </a:lnTo>
                  <a:cubicBezTo>
                    <a:pt x="13966" y="24550"/>
                    <a:pt x="13978" y="24514"/>
                    <a:pt x="13990" y="24502"/>
                  </a:cubicBezTo>
                  <a:lnTo>
                    <a:pt x="14038" y="24443"/>
                  </a:lnTo>
                  <a:lnTo>
                    <a:pt x="14062" y="24383"/>
                  </a:lnTo>
                  <a:lnTo>
                    <a:pt x="14085" y="24371"/>
                  </a:lnTo>
                  <a:lnTo>
                    <a:pt x="14097" y="24347"/>
                  </a:lnTo>
                  <a:cubicBezTo>
                    <a:pt x="14097" y="24347"/>
                    <a:pt x="14097" y="24335"/>
                    <a:pt x="14109" y="24335"/>
                  </a:cubicBezTo>
                  <a:lnTo>
                    <a:pt x="14121" y="24324"/>
                  </a:lnTo>
                  <a:lnTo>
                    <a:pt x="14145" y="24312"/>
                  </a:lnTo>
                  <a:lnTo>
                    <a:pt x="14145" y="24288"/>
                  </a:lnTo>
                  <a:lnTo>
                    <a:pt x="14157" y="24276"/>
                  </a:lnTo>
                  <a:lnTo>
                    <a:pt x="14157" y="24264"/>
                  </a:lnTo>
                  <a:cubicBezTo>
                    <a:pt x="14169" y="24228"/>
                    <a:pt x="14205" y="24204"/>
                    <a:pt x="14216" y="24169"/>
                  </a:cubicBezTo>
                  <a:cubicBezTo>
                    <a:pt x="14324" y="24026"/>
                    <a:pt x="14419" y="23895"/>
                    <a:pt x="14514" y="23788"/>
                  </a:cubicBezTo>
                  <a:cubicBezTo>
                    <a:pt x="14574" y="23716"/>
                    <a:pt x="14633" y="23657"/>
                    <a:pt x="14705" y="23597"/>
                  </a:cubicBezTo>
                  <a:cubicBezTo>
                    <a:pt x="14764" y="23538"/>
                    <a:pt x="14836" y="23478"/>
                    <a:pt x="14895" y="23419"/>
                  </a:cubicBezTo>
                  <a:lnTo>
                    <a:pt x="14978" y="23359"/>
                  </a:lnTo>
                  <a:lnTo>
                    <a:pt x="15050" y="23300"/>
                  </a:lnTo>
                  <a:cubicBezTo>
                    <a:pt x="15074" y="23264"/>
                    <a:pt x="15109" y="23252"/>
                    <a:pt x="15157" y="23216"/>
                  </a:cubicBezTo>
                  <a:lnTo>
                    <a:pt x="15181" y="23192"/>
                  </a:lnTo>
                  <a:cubicBezTo>
                    <a:pt x="15240" y="23145"/>
                    <a:pt x="15300" y="23121"/>
                    <a:pt x="15371" y="23073"/>
                  </a:cubicBezTo>
                  <a:cubicBezTo>
                    <a:pt x="15431" y="23038"/>
                    <a:pt x="15514" y="23002"/>
                    <a:pt x="15574" y="22966"/>
                  </a:cubicBezTo>
                  <a:lnTo>
                    <a:pt x="15633" y="22942"/>
                  </a:lnTo>
                  <a:cubicBezTo>
                    <a:pt x="15729" y="22883"/>
                    <a:pt x="15848" y="22823"/>
                    <a:pt x="15955" y="22764"/>
                  </a:cubicBezTo>
                  <a:cubicBezTo>
                    <a:pt x="16074" y="22704"/>
                    <a:pt x="16193" y="22621"/>
                    <a:pt x="16300" y="22561"/>
                  </a:cubicBezTo>
                  <a:cubicBezTo>
                    <a:pt x="16443" y="22478"/>
                    <a:pt x="16598" y="22407"/>
                    <a:pt x="16741" y="22311"/>
                  </a:cubicBezTo>
                  <a:cubicBezTo>
                    <a:pt x="17002" y="22192"/>
                    <a:pt x="17264" y="22073"/>
                    <a:pt x="17514" y="21966"/>
                  </a:cubicBezTo>
                  <a:lnTo>
                    <a:pt x="17622" y="21930"/>
                  </a:lnTo>
                  <a:cubicBezTo>
                    <a:pt x="17753" y="21871"/>
                    <a:pt x="17895" y="21823"/>
                    <a:pt x="18038" y="21764"/>
                  </a:cubicBezTo>
                  <a:cubicBezTo>
                    <a:pt x="18098" y="21752"/>
                    <a:pt x="18157" y="21716"/>
                    <a:pt x="18205" y="21704"/>
                  </a:cubicBezTo>
                  <a:cubicBezTo>
                    <a:pt x="18288" y="21668"/>
                    <a:pt x="18384" y="21633"/>
                    <a:pt x="18455" y="21597"/>
                  </a:cubicBezTo>
                  <a:lnTo>
                    <a:pt x="18586" y="21549"/>
                  </a:lnTo>
                  <a:cubicBezTo>
                    <a:pt x="18634" y="21549"/>
                    <a:pt x="18681" y="21537"/>
                    <a:pt x="18705" y="21537"/>
                  </a:cubicBezTo>
                  <a:close/>
                  <a:moveTo>
                    <a:pt x="6531" y="1"/>
                  </a:moveTo>
                  <a:cubicBezTo>
                    <a:pt x="6438" y="1"/>
                    <a:pt x="6341" y="15"/>
                    <a:pt x="6251" y="23"/>
                  </a:cubicBezTo>
                  <a:cubicBezTo>
                    <a:pt x="6084" y="35"/>
                    <a:pt x="5942" y="59"/>
                    <a:pt x="5787" y="106"/>
                  </a:cubicBezTo>
                  <a:cubicBezTo>
                    <a:pt x="5668" y="154"/>
                    <a:pt x="5549" y="202"/>
                    <a:pt x="5430" y="273"/>
                  </a:cubicBezTo>
                  <a:cubicBezTo>
                    <a:pt x="5215" y="404"/>
                    <a:pt x="5037" y="594"/>
                    <a:pt x="4894" y="833"/>
                  </a:cubicBezTo>
                  <a:cubicBezTo>
                    <a:pt x="4822" y="952"/>
                    <a:pt x="4763" y="1094"/>
                    <a:pt x="4715" y="1237"/>
                  </a:cubicBezTo>
                  <a:cubicBezTo>
                    <a:pt x="4691" y="1309"/>
                    <a:pt x="4680" y="1404"/>
                    <a:pt x="4644" y="1475"/>
                  </a:cubicBezTo>
                  <a:cubicBezTo>
                    <a:pt x="4620" y="1583"/>
                    <a:pt x="4596" y="1690"/>
                    <a:pt x="4596" y="1785"/>
                  </a:cubicBezTo>
                  <a:cubicBezTo>
                    <a:pt x="4584" y="1999"/>
                    <a:pt x="4584" y="2202"/>
                    <a:pt x="4584" y="2416"/>
                  </a:cubicBezTo>
                  <a:lnTo>
                    <a:pt x="4584" y="3059"/>
                  </a:lnTo>
                  <a:cubicBezTo>
                    <a:pt x="4584" y="3488"/>
                    <a:pt x="4572" y="3916"/>
                    <a:pt x="4572" y="4345"/>
                  </a:cubicBezTo>
                  <a:lnTo>
                    <a:pt x="4572" y="5035"/>
                  </a:lnTo>
                  <a:cubicBezTo>
                    <a:pt x="4572" y="5238"/>
                    <a:pt x="4584" y="5464"/>
                    <a:pt x="4596" y="5678"/>
                  </a:cubicBezTo>
                  <a:cubicBezTo>
                    <a:pt x="4620" y="5797"/>
                    <a:pt x="4620" y="5917"/>
                    <a:pt x="4632" y="6036"/>
                  </a:cubicBezTo>
                  <a:cubicBezTo>
                    <a:pt x="4644" y="6131"/>
                    <a:pt x="4656" y="6238"/>
                    <a:pt x="4691" y="6345"/>
                  </a:cubicBezTo>
                  <a:cubicBezTo>
                    <a:pt x="4703" y="6452"/>
                    <a:pt x="4739" y="6548"/>
                    <a:pt x="4763" y="6655"/>
                  </a:cubicBezTo>
                  <a:cubicBezTo>
                    <a:pt x="4799" y="6762"/>
                    <a:pt x="4822" y="6869"/>
                    <a:pt x="4870" y="6964"/>
                  </a:cubicBezTo>
                  <a:cubicBezTo>
                    <a:pt x="4894" y="7071"/>
                    <a:pt x="4941" y="7179"/>
                    <a:pt x="4989" y="7286"/>
                  </a:cubicBezTo>
                  <a:cubicBezTo>
                    <a:pt x="5049" y="7429"/>
                    <a:pt x="5120" y="7560"/>
                    <a:pt x="5215" y="7702"/>
                  </a:cubicBezTo>
                  <a:cubicBezTo>
                    <a:pt x="5287" y="7798"/>
                    <a:pt x="5358" y="7893"/>
                    <a:pt x="5453" y="7976"/>
                  </a:cubicBezTo>
                  <a:cubicBezTo>
                    <a:pt x="5572" y="8095"/>
                    <a:pt x="5703" y="8214"/>
                    <a:pt x="5846" y="8310"/>
                  </a:cubicBezTo>
                  <a:cubicBezTo>
                    <a:pt x="6084" y="8441"/>
                    <a:pt x="6346" y="8500"/>
                    <a:pt x="6608" y="8536"/>
                  </a:cubicBezTo>
                  <a:cubicBezTo>
                    <a:pt x="6668" y="8536"/>
                    <a:pt x="6739" y="8548"/>
                    <a:pt x="6799" y="8548"/>
                  </a:cubicBezTo>
                  <a:lnTo>
                    <a:pt x="7275" y="8548"/>
                  </a:lnTo>
                  <a:cubicBezTo>
                    <a:pt x="7311" y="8631"/>
                    <a:pt x="7323" y="8726"/>
                    <a:pt x="7358" y="8810"/>
                  </a:cubicBezTo>
                  <a:cubicBezTo>
                    <a:pt x="7477" y="9250"/>
                    <a:pt x="7561" y="9679"/>
                    <a:pt x="7680" y="10107"/>
                  </a:cubicBezTo>
                  <a:cubicBezTo>
                    <a:pt x="7728" y="10298"/>
                    <a:pt x="7787" y="10512"/>
                    <a:pt x="7847" y="10703"/>
                  </a:cubicBezTo>
                  <a:cubicBezTo>
                    <a:pt x="7906" y="10917"/>
                    <a:pt x="7954" y="11131"/>
                    <a:pt x="8013" y="11346"/>
                  </a:cubicBezTo>
                  <a:cubicBezTo>
                    <a:pt x="8109" y="11762"/>
                    <a:pt x="8204" y="12191"/>
                    <a:pt x="8311" y="12608"/>
                  </a:cubicBezTo>
                  <a:cubicBezTo>
                    <a:pt x="8501" y="13429"/>
                    <a:pt x="8668" y="14263"/>
                    <a:pt x="8847" y="15084"/>
                  </a:cubicBezTo>
                  <a:cubicBezTo>
                    <a:pt x="8942" y="15584"/>
                    <a:pt x="9037" y="16073"/>
                    <a:pt x="9121" y="16584"/>
                  </a:cubicBezTo>
                  <a:cubicBezTo>
                    <a:pt x="9216" y="17085"/>
                    <a:pt x="9323" y="17597"/>
                    <a:pt x="9418" y="18085"/>
                  </a:cubicBezTo>
                  <a:cubicBezTo>
                    <a:pt x="9537" y="18680"/>
                    <a:pt x="9656" y="19263"/>
                    <a:pt x="9775" y="19859"/>
                  </a:cubicBezTo>
                  <a:cubicBezTo>
                    <a:pt x="9871" y="20275"/>
                    <a:pt x="9942" y="20692"/>
                    <a:pt x="10014" y="21109"/>
                  </a:cubicBezTo>
                  <a:cubicBezTo>
                    <a:pt x="10049" y="21299"/>
                    <a:pt x="10096" y="21512"/>
                    <a:pt x="10120" y="21714"/>
                  </a:cubicBezTo>
                  <a:lnTo>
                    <a:pt x="10120" y="21714"/>
                  </a:lnTo>
                  <a:cubicBezTo>
                    <a:pt x="10120" y="21710"/>
                    <a:pt x="10117" y="21704"/>
                    <a:pt x="10109" y="21704"/>
                  </a:cubicBezTo>
                  <a:cubicBezTo>
                    <a:pt x="10037" y="21573"/>
                    <a:pt x="9942" y="21430"/>
                    <a:pt x="9859" y="21299"/>
                  </a:cubicBezTo>
                  <a:cubicBezTo>
                    <a:pt x="9656" y="21037"/>
                    <a:pt x="9454" y="20764"/>
                    <a:pt x="9228" y="20525"/>
                  </a:cubicBezTo>
                  <a:cubicBezTo>
                    <a:pt x="9109" y="20394"/>
                    <a:pt x="8978" y="20275"/>
                    <a:pt x="8847" y="20156"/>
                  </a:cubicBezTo>
                  <a:cubicBezTo>
                    <a:pt x="8728" y="20049"/>
                    <a:pt x="8585" y="19942"/>
                    <a:pt x="8454" y="19847"/>
                  </a:cubicBezTo>
                  <a:cubicBezTo>
                    <a:pt x="8335" y="19752"/>
                    <a:pt x="8204" y="19668"/>
                    <a:pt x="8085" y="19573"/>
                  </a:cubicBezTo>
                  <a:lnTo>
                    <a:pt x="7680" y="19263"/>
                  </a:lnTo>
                  <a:cubicBezTo>
                    <a:pt x="7489" y="19085"/>
                    <a:pt x="7299" y="18906"/>
                    <a:pt x="7120" y="18716"/>
                  </a:cubicBezTo>
                  <a:lnTo>
                    <a:pt x="7061" y="18656"/>
                  </a:lnTo>
                  <a:cubicBezTo>
                    <a:pt x="7073" y="18609"/>
                    <a:pt x="7085" y="18573"/>
                    <a:pt x="7085" y="18537"/>
                  </a:cubicBezTo>
                  <a:cubicBezTo>
                    <a:pt x="7096" y="18454"/>
                    <a:pt x="7132" y="18370"/>
                    <a:pt x="7144" y="18299"/>
                  </a:cubicBezTo>
                  <a:cubicBezTo>
                    <a:pt x="7156" y="18216"/>
                    <a:pt x="7180" y="18132"/>
                    <a:pt x="7192" y="18061"/>
                  </a:cubicBezTo>
                  <a:cubicBezTo>
                    <a:pt x="7204" y="17966"/>
                    <a:pt x="7204" y="17882"/>
                    <a:pt x="7216" y="17787"/>
                  </a:cubicBezTo>
                  <a:cubicBezTo>
                    <a:pt x="7239" y="17620"/>
                    <a:pt x="7239" y="17442"/>
                    <a:pt x="7216" y="17263"/>
                  </a:cubicBezTo>
                  <a:cubicBezTo>
                    <a:pt x="7204" y="17108"/>
                    <a:pt x="7192" y="16942"/>
                    <a:pt x="7156" y="16787"/>
                  </a:cubicBezTo>
                  <a:cubicBezTo>
                    <a:pt x="7144" y="16704"/>
                    <a:pt x="7132" y="16608"/>
                    <a:pt x="7120" y="16537"/>
                  </a:cubicBezTo>
                  <a:cubicBezTo>
                    <a:pt x="7096" y="16489"/>
                    <a:pt x="7096" y="16454"/>
                    <a:pt x="7085" y="16406"/>
                  </a:cubicBezTo>
                  <a:cubicBezTo>
                    <a:pt x="7073" y="16358"/>
                    <a:pt x="7061" y="16334"/>
                    <a:pt x="7037" y="16287"/>
                  </a:cubicBezTo>
                  <a:cubicBezTo>
                    <a:pt x="7013" y="16192"/>
                    <a:pt x="6977" y="16120"/>
                    <a:pt x="6942" y="16049"/>
                  </a:cubicBezTo>
                  <a:cubicBezTo>
                    <a:pt x="6894" y="15953"/>
                    <a:pt x="6846" y="15882"/>
                    <a:pt x="6787" y="15799"/>
                  </a:cubicBezTo>
                  <a:cubicBezTo>
                    <a:pt x="6739" y="15715"/>
                    <a:pt x="6680" y="15656"/>
                    <a:pt x="6620" y="15596"/>
                  </a:cubicBezTo>
                  <a:cubicBezTo>
                    <a:pt x="6561" y="15537"/>
                    <a:pt x="6501" y="15477"/>
                    <a:pt x="6430" y="15441"/>
                  </a:cubicBezTo>
                  <a:cubicBezTo>
                    <a:pt x="6358" y="15394"/>
                    <a:pt x="6299" y="15334"/>
                    <a:pt x="6227" y="15287"/>
                  </a:cubicBezTo>
                  <a:cubicBezTo>
                    <a:pt x="6084" y="15203"/>
                    <a:pt x="5942" y="15108"/>
                    <a:pt x="5811" y="15025"/>
                  </a:cubicBezTo>
                  <a:cubicBezTo>
                    <a:pt x="5703" y="14941"/>
                    <a:pt x="5584" y="14870"/>
                    <a:pt x="5489" y="14799"/>
                  </a:cubicBezTo>
                  <a:cubicBezTo>
                    <a:pt x="5430" y="14751"/>
                    <a:pt x="5370" y="14703"/>
                    <a:pt x="5334" y="14668"/>
                  </a:cubicBezTo>
                  <a:cubicBezTo>
                    <a:pt x="5287" y="14620"/>
                    <a:pt x="5227" y="14572"/>
                    <a:pt x="5180" y="14525"/>
                  </a:cubicBezTo>
                  <a:lnTo>
                    <a:pt x="5001" y="14346"/>
                  </a:lnTo>
                  <a:cubicBezTo>
                    <a:pt x="4930" y="14287"/>
                    <a:pt x="4870" y="14215"/>
                    <a:pt x="4810" y="14144"/>
                  </a:cubicBezTo>
                  <a:cubicBezTo>
                    <a:pt x="4691" y="14025"/>
                    <a:pt x="4584" y="13906"/>
                    <a:pt x="4477" y="13787"/>
                  </a:cubicBezTo>
                  <a:cubicBezTo>
                    <a:pt x="4239" y="13536"/>
                    <a:pt x="4001" y="13298"/>
                    <a:pt x="3763" y="13060"/>
                  </a:cubicBezTo>
                  <a:lnTo>
                    <a:pt x="3406" y="12703"/>
                  </a:lnTo>
                  <a:cubicBezTo>
                    <a:pt x="3346" y="12644"/>
                    <a:pt x="3286" y="12584"/>
                    <a:pt x="3215" y="12536"/>
                  </a:cubicBezTo>
                  <a:cubicBezTo>
                    <a:pt x="3191" y="12501"/>
                    <a:pt x="3156" y="12477"/>
                    <a:pt x="3132" y="12465"/>
                  </a:cubicBezTo>
                  <a:lnTo>
                    <a:pt x="2953" y="12322"/>
                  </a:lnTo>
                  <a:cubicBezTo>
                    <a:pt x="2786" y="12236"/>
                    <a:pt x="2605" y="12200"/>
                    <a:pt x="2422" y="12200"/>
                  </a:cubicBezTo>
                  <a:cubicBezTo>
                    <a:pt x="2175" y="12200"/>
                    <a:pt x="1927" y="12267"/>
                    <a:pt x="1715" y="12370"/>
                  </a:cubicBezTo>
                  <a:cubicBezTo>
                    <a:pt x="1524" y="12465"/>
                    <a:pt x="1322" y="12596"/>
                    <a:pt x="1179" y="12739"/>
                  </a:cubicBezTo>
                  <a:cubicBezTo>
                    <a:pt x="1108" y="12822"/>
                    <a:pt x="1012" y="12905"/>
                    <a:pt x="953" y="13001"/>
                  </a:cubicBezTo>
                  <a:cubicBezTo>
                    <a:pt x="893" y="13084"/>
                    <a:pt x="846" y="13155"/>
                    <a:pt x="810" y="13263"/>
                  </a:cubicBezTo>
                  <a:cubicBezTo>
                    <a:pt x="762" y="13382"/>
                    <a:pt x="715" y="13489"/>
                    <a:pt x="703" y="13608"/>
                  </a:cubicBezTo>
                  <a:cubicBezTo>
                    <a:pt x="691" y="13715"/>
                    <a:pt x="655" y="13798"/>
                    <a:pt x="655" y="13906"/>
                  </a:cubicBezTo>
                  <a:cubicBezTo>
                    <a:pt x="655" y="13989"/>
                    <a:pt x="643" y="14084"/>
                    <a:pt x="643" y="14168"/>
                  </a:cubicBezTo>
                  <a:cubicBezTo>
                    <a:pt x="643" y="14263"/>
                    <a:pt x="643" y="14346"/>
                    <a:pt x="631" y="14441"/>
                  </a:cubicBezTo>
                  <a:cubicBezTo>
                    <a:pt x="631" y="14620"/>
                    <a:pt x="643" y="14787"/>
                    <a:pt x="667" y="14965"/>
                  </a:cubicBezTo>
                  <a:cubicBezTo>
                    <a:pt x="703" y="15120"/>
                    <a:pt x="727" y="15287"/>
                    <a:pt x="774" y="15453"/>
                  </a:cubicBezTo>
                  <a:cubicBezTo>
                    <a:pt x="810" y="15537"/>
                    <a:pt x="834" y="15644"/>
                    <a:pt x="870" y="15739"/>
                  </a:cubicBezTo>
                  <a:cubicBezTo>
                    <a:pt x="893" y="15822"/>
                    <a:pt x="929" y="15894"/>
                    <a:pt x="941" y="15989"/>
                  </a:cubicBezTo>
                  <a:cubicBezTo>
                    <a:pt x="989" y="16132"/>
                    <a:pt x="1048" y="16287"/>
                    <a:pt x="1108" y="16430"/>
                  </a:cubicBezTo>
                  <a:cubicBezTo>
                    <a:pt x="1131" y="16513"/>
                    <a:pt x="1167" y="16584"/>
                    <a:pt x="1191" y="16644"/>
                  </a:cubicBezTo>
                  <a:cubicBezTo>
                    <a:pt x="1239" y="16715"/>
                    <a:pt x="1262" y="16811"/>
                    <a:pt x="1310" y="16882"/>
                  </a:cubicBezTo>
                  <a:cubicBezTo>
                    <a:pt x="1358" y="16965"/>
                    <a:pt x="1405" y="17049"/>
                    <a:pt x="1441" y="17132"/>
                  </a:cubicBezTo>
                  <a:lnTo>
                    <a:pt x="1489" y="17227"/>
                  </a:lnTo>
                  <a:lnTo>
                    <a:pt x="1584" y="17358"/>
                  </a:lnTo>
                  <a:cubicBezTo>
                    <a:pt x="1620" y="17430"/>
                    <a:pt x="1667" y="17489"/>
                    <a:pt x="1727" y="17561"/>
                  </a:cubicBezTo>
                  <a:cubicBezTo>
                    <a:pt x="1774" y="17644"/>
                    <a:pt x="1834" y="17704"/>
                    <a:pt x="1882" y="17763"/>
                  </a:cubicBezTo>
                  <a:cubicBezTo>
                    <a:pt x="1977" y="17894"/>
                    <a:pt x="2084" y="18013"/>
                    <a:pt x="2191" y="18132"/>
                  </a:cubicBezTo>
                  <a:cubicBezTo>
                    <a:pt x="2274" y="18239"/>
                    <a:pt x="2370" y="18359"/>
                    <a:pt x="2477" y="18442"/>
                  </a:cubicBezTo>
                  <a:cubicBezTo>
                    <a:pt x="2620" y="18609"/>
                    <a:pt x="2798" y="18751"/>
                    <a:pt x="2989" y="18870"/>
                  </a:cubicBezTo>
                  <a:cubicBezTo>
                    <a:pt x="3144" y="18966"/>
                    <a:pt x="3286" y="19073"/>
                    <a:pt x="3441" y="19156"/>
                  </a:cubicBezTo>
                  <a:cubicBezTo>
                    <a:pt x="3501" y="19204"/>
                    <a:pt x="3560" y="19228"/>
                    <a:pt x="3632" y="19275"/>
                  </a:cubicBezTo>
                  <a:cubicBezTo>
                    <a:pt x="3798" y="19382"/>
                    <a:pt x="3977" y="19454"/>
                    <a:pt x="4168" y="19502"/>
                  </a:cubicBezTo>
                  <a:cubicBezTo>
                    <a:pt x="4263" y="19525"/>
                    <a:pt x="4358" y="19549"/>
                    <a:pt x="4453" y="19561"/>
                  </a:cubicBezTo>
                  <a:cubicBezTo>
                    <a:pt x="4525" y="19573"/>
                    <a:pt x="4620" y="19585"/>
                    <a:pt x="4691" y="19585"/>
                  </a:cubicBezTo>
                  <a:cubicBezTo>
                    <a:pt x="4834" y="19609"/>
                    <a:pt x="4977" y="19609"/>
                    <a:pt x="5120" y="19609"/>
                  </a:cubicBezTo>
                  <a:lnTo>
                    <a:pt x="5191" y="19609"/>
                  </a:lnTo>
                  <a:cubicBezTo>
                    <a:pt x="5418" y="19609"/>
                    <a:pt x="5644" y="19561"/>
                    <a:pt x="5846" y="19490"/>
                  </a:cubicBezTo>
                  <a:cubicBezTo>
                    <a:pt x="5930" y="19454"/>
                    <a:pt x="6013" y="19430"/>
                    <a:pt x="6084" y="19394"/>
                  </a:cubicBezTo>
                  <a:cubicBezTo>
                    <a:pt x="6168" y="19347"/>
                    <a:pt x="6251" y="19323"/>
                    <a:pt x="6323" y="19275"/>
                  </a:cubicBezTo>
                  <a:cubicBezTo>
                    <a:pt x="6442" y="19216"/>
                    <a:pt x="6549" y="19144"/>
                    <a:pt x="6656" y="19049"/>
                  </a:cubicBezTo>
                  <a:cubicBezTo>
                    <a:pt x="6704" y="19013"/>
                    <a:pt x="6739" y="18966"/>
                    <a:pt x="6775" y="18918"/>
                  </a:cubicBezTo>
                  <a:cubicBezTo>
                    <a:pt x="6858" y="19025"/>
                    <a:pt x="6954" y="19132"/>
                    <a:pt x="7061" y="19216"/>
                  </a:cubicBezTo>
                  <a:cubicBezTo>
                    <a:pt x="7180" y="19335"/>
                    <a:pt x="7311" y="19454"/>
                    <a:pt x="7442" y="19573"/>
                  </a:cubicBezTo>
                  <a:cubicBezTo>
                    <a:pt x="7573" y="19680"/>
                    <a:pt x="7692" y="19787"/>
                    <a:pt x="7847" y="19871"/>
                  </a:cubicBezTo>
                  <a:cubicBezTo>
                    <a:pt x="7978" y="19966"/>
                    <a:pt x="8109" y="20049"/>
                    <a:pt x="8263" y="20144"/>
                  </a:cubicBezTo>
                  <a:cubicBezTo>
                    <a:pt x="8466" y="20275"/>
                    <a:pt x="8668" y="20418"/>
                    <a:pt x="8859" y="20585"/>
                  </a:cubicBezTo>
                  <a:cubicBezTo>
                    <a:pt x="8966" y="20680"/>
                    <a:pt x="9061" y="20775"/>
                    <a:pt x="9168" y="20871"/>
                  </a:cubicBezTo>
                  <a:cubicBezTo>
                    <a:pt x="9275" y="20978"/>
                    <a:pt x="9382" y="21073"/>
                    <a:pt x="9478" y="21192"/>
                  </a:cubicBezTo>
                  <a:cubicBezTo>
                    <a:pt x="9680" y="21418"/>
                    <a:pt x="9859" y="21645"/>
                    <a:pt x="10037" y="21895"/>
                  </a:cubicBezTo>
                  <a:cubicBezTo>
                    <a:pt x="10073" y="21966"/>
                    <a:pt x="10133" y="22049"/>
                    <a:pt x="10180" y="22121"/>
                  </a:cubicBezTo>
                  <a:cubicBezTo>
                    <a:pt x="10216" y="22180"/>
                    <a:pt x="10252" y="22240"/>
                    <a:pt x="10287" y="22299"/>
                  </a:cubicBezTo>
                  <a:cubicBezTo>
                    <a:pt x="10299" y="22311"/>
                    <a:pt x="10299" y="22323"/>
                    <a:pt x="10311" y="22347"/>
                  </a:cubicBezTo>
                  <a:cubicBezTo>
                    <a:pt x="10395" y="22764"/>
                    <a:pt x="10466" y="23157"/>
                    <a:pt x="10525" y="23573"/>
                  </a:cubicBezTo>
                  <a:cubicBezTo>
                    <a:pt x="10585" y="24014"/>
                    <a:pt x="10645" y="24431"/>
                    <a:pt x="10692" y="24859"/>
                  </a:cubicBezTo>
                  <a:cubicBezTo>
                    <a:pt x="10728" y="25276"/>
                    <a:pt x="10752" y="25693"/>
                    <a:pt x="10787" y="26109"/>
                  </a:cubicBezTo>
                  <a:cubicBezTo>
                    <a:pt x="10883" y="26967"/>
                    <a:pt x="11014" y="27824"/>
                    <a:pt x="11121" y="28669"/>
                  </a:cubicBezTo>
                  <a:cubicBezTo>
                    <a:pt x="11180" y="29098"/>
                    <a:pt x="11228" y="29515"/>
                    <a:pt x="11287" y="29943"/>
                  </a:cubicBezTo>
                  <a:cubicBezTo>
                    <a:pt x="11299" y="30050"/>
                    <a:pt x="11311" y="30146"/>
                    <a:pt x="11323" y="30241"/>
                  </a:cubicBezTo>
                  <a:cubicBezTo>
                    <a:pt x="11252" y="30039"/>
                    <a:pt x="11168" y="29824"/>
                    <a:pt x="11073" y="29634"/>
                  </a:cubicBezTo>
                  <a:cubicBezTo>
                    <a:pt x="11049" y="29574"/>
                    <a:pt x="11002" y="29515"/>
                    <a:pt x="10966" y="29443"/>
                  </a:cubicBezTo>
                  <a:cubicBezTo>
                    <a:pt x="10942" y="29384"/>
                    <a:pt x="10895" y="29336"/>
                    <a:pt x="10871" y="29277"/>
                  </a:cubicBezTo>
                  <a:cubicBezTo>
                    <a:pt x="10787" y="29157"/>
                    <a:pt x="10704" y="29050"/>
                    <a:pt x="10609" y="28955"/>
                  </a:cubicBezTo>
                  <a:cubicBezTo>
                    <a:pt x="10525" y="28848"/>
                    <a:pt x="10430" y="28753"/>
                    <a:pt x="10335" y="28669"/>
                  </a:cubicBezTo>
                  <a:cubicBezTo>
                    <a:pt x="10228" y="28574"/>
                    <a:pt x="10133" y="28491"/>
                    <a:pt x="10037" y="28395"/>
                  </a:cubicBezTo>
                  <a:cubicBezTo>
                    <a:pt x="9930" y="28312"/>
                    <a:pt x="9823" y="28217"/>
                    <a:pt x="9716" y="28145"/>
                  </a:cubicBezTo>
                  <a:cubicBezTo>
                    <a:pt x="9621" y="28074"/>
                    <a:pt x="9525" y="28003"/>
                    <a:pt x="9442" y="27919"/>
                  </a:cubicBezTo>
                  <a:cubicBezTo>
                    <a:pt x="9335" y="27836"/>
                    <a:pt x="9228" y="27741"/>
                    <a:pt x="9121" y="27669"/>
                  </a:cubicBezTo>
                  <a:cubicBezTo>
                    <a:pt x="9025" y="27586"/>
                    <a:pt x="8906" y="27502"/>
                    <a:pt x="8787" y="27443"/>
                  </a:cubicBezTo>
                  <a:cubicBezTo>
                    <a:pt x="8751" y="27431"/>
                    <a:pt x="8704" y="27407"/>
                    <a:pt x="8680" y="27383"/>
                  </a:cubicBezTo>
                  <a:lnTo>
                    <a:pt x="8632" y="27348"/>
                  </a:lnTo>
                  <a:cubicBezTo>
                    <a:pt x="8609" y="27324"/>
                    <a:pt x="8585" y="27300"/>
                    <a:pt x="8561" y="27288"/>
                  </a:cubicBezTo>
                  <a:cubicBezTo>
                    <a:pt x="8585" y="27241"/>
                    <a:pt x="8609" y="27193"/>
                    <a:pt x="8609" y="27145"/>
                  </a:cubicBezTo>
                  <a:lnTo>
                    <a:pt x="8609" y="27062"/>
                  </a:lnTo>
                  <a:cubicBezTo>
                    <a:pt x="8609" y="27050"/>
                    <a:pt x="8609" y="27026"/>
                    <a:pt x="8585" y="27026"/>
                  </a:cubicBezTo>
                  <a:cubicBezTo>
                    <a:pt x="8585" y="27026"/>
                    <a:pt x="8573" y="27014"/>
                    <a:pt x="8561" y="27014"/>
                  </a:cubicBezTo>
                  <a:cubicBezTo>
                    <a:pt x="8561" y="27002"/>
                    <a:pt x="8561" y="26967"/>
                    <a:pt x="8573" y="26955"/>
                  </a:cubicBezTo>
                  <a:cubicBezTo>
                    <a:pt x="8585" y="26788"/>
                    <a:pt x="8585" y="26633"/>
                    <a:pt x="8549" y="26479"/>
                  </a:cubicBezTo>
                  <a:cubicBezTo>
                    <a:pt x="8525" y="26419"/>
                    <a:pt x="8501" y="26348"/>
                    <a:pt x="8490" y="26288"/>
                  </a:cubicBezTo>
                  <a:cubicBezTo>
                    <a:pt x="8406" y="26050"/>
                    <a:pt x="8311" y="25800"/>
                    <a:pt x="8204" y="25574"/>
                  </a:cubicBezTo>
                  <a:cubicBezTo>
                    <a:pt x="8061" y="25264"/>
                    <a:pt x="7918" y="24931"/>
                    <a:pt x="7692" y="24669"/>
                  </a:cubicBezTo>
                  <a:cubicBezTo>
                    <a:pt x="7632" y="24585"/>
                    <a:pt x="7573" y="24526"/>
                    <a:pt x="7513" y="24454"/>
                  </a:cubicBezTo>
                  <a:lnTo>
                    <a:pt x="7323" y="24264"/>
                  </a:lnTo>
                  <a:cubicBezTo>
                    <a:pt x="7192" y="24145"/>
                    <a:pt x="7049" y="24038"/>
                    <a:pt x="6918" y="23919"/>
                  </a:cubicBezTo>
                  <a:cubicBezTo>
                    <a:pt x="6632" y="23693"/>
                    <a:pt x="6334" y="23478"/>
                    <a:pt x="6025" y="23312"/>
                  </a:cubicBezTo>
                  <a:cubicBezTo>
                    <a:pt x="5715" y="23145"/>
                    <a:pt x="5382" y="23002"/>
                    <a:pt x="5072" y="22847"/>
                  </a:cubicBezTo>
                  <a:lnTo>
                    <a:pt x="4584" y="22585"/>
                  </a:lnTo>
                  <a:cubicBezTo>
                    <a:pt x="4418" y="22490"/>
                    <a:pt x="4251" y="22407"/>
                    <a:pt x="4096" y="22323"/>
                  </a:cubicBezTo>
                  <a:cubicBezTo>
                    <a:pt x="3929" y="22252"/>
                    <a:pt x="3751" y="22204"/>
                    <a:pt x="3584" y="22169"/>
                  </a:cubicBezTo>
                  <a:cubicBezTo>
                    <a:pt x="3501" y="22133"/>
                    <a:pt x="3417" y="22121"/>
                    <a:pt x="3334" y="22109"/>
                  </a:cubicBezTo>
                  <a:cubicBezTo>
                    <a:pt x="3239" y="22085"/>
                    <a:pt x="3167" y="22073"/>
                    <a:pt x="3084" y="22049"/>
                  </a:cubicBezTo>
                  <a:cubicBezTo>
                    <a:pt x="2917" y="22014"/>
                    <a:pt x="2739" y="21966"/>
                    <a:pt x="2560" y="21942"/>
                  </a:cubicBezTo>
                  <a:cubicBezTo>
                    <a:pt x="2382" y="21930"/>
                    <a:pt x="2215" y="21930"/>
                    <a:pt x="2036" y="21930"/>
                  </a:cubicBezTo>
                  <a:cubicBezTo>
                    <a:pt x="1858" y="21930"/>
                    <a:pt x="1679" y="21942"/>
                    <a:pt x="1501" y="21966"/>
                  </a:cubicBezTo>
                  <a:cubicBezTo>
                    <a:pt x="1322" y="22002"/>
                    <a:pt x="1155" y="22026"/>
                    <a:pt x="1000" y="22109"/>
                  </a:cubicBezTo>
                  <a:cubicBezTo>
                    <a:pt x="905" y="22145"/>
                    <a:pt x="798" y="22180"/>
                    <a:pt x="727" y="22240"/>
                  </a:cubicBezTo>
                  <a:cubicBezTo>
                    <a:pt x="608" y="22311"/>
                    <a:pt x="524" y="22419"/>
                    <a:pt x="441" y="22538"/>
                  </a:cubicBezTo>
                  <a:cubicBezTo>
                    <a:pt x="346" y="22680"/>
                    <a:pt x="262" y="22847"/>
                    <a:pt x="191" y="23014"/>
                  </a:cubicBezTo>
                  <a:cubicBezTo>
                    <a:pt x="167" y="23097"/>
                    <a:pt x="131" y="23192"/>
                    <a:pt x="108" y="23264"/>
                  </a:cubicBezTo>
                  <a:cubicBezTo>
                    <a:pt x="84" y="23312"/>
                    <a:pt x="72" y="23359"/>
                    <a:pt x="72" y="23395"/>
                  </a:cubicBezTo>
                  <a:cubicBezTo>
                    <a:pt x="60" y="23442"/>
                    <a:pt x="60" y="23478"/>
                    <a:pt x="48" y="23514"/>
                  </a:cubicBezTo>
                  <a:cubicBezTo>
                    <a:pt x="24" y="23609"/>
                    <a:pt x="24" y="23693"/>
                    <a:pt x="12" y="23788"/>
                  </a:cubicBezTo>
                  <a:cubicBezTo>
                    <a:pt x="0" y="23871"/>
                    <a:pt x="12" y="23978"/>
                    <a:pt x="12" y="24074"/>
                  </a:cubicBezTo>
                  <a:cubicBezTo>
                    <a:pt x="12" y="24252"/>
                    <a:pt x="60" y="24443"/>
                    <a:pt x="108" y="24621"/>
                  </a:cubicBezTo>
                  <a:cubicBezTo>
                    <a:pt x="119" y="24705"/>
                    <a:pt x="167" y="24788"/>
                    <a:pt x="179" y="24871"/>
                  </a:cubicBezTo>
                  <a:cubicBezTo>
                    <a:pt x="203" y="24966"/>
                    <a:pt x="238" y="25050"/>
                    <a:pt x="286" y="25145"/>
                  </a:cubicBezTo>
                  <a:lnTo>
                    <a:pt x="369" y="25359"/>
                  </a:lnTo>
                  <a:cubicBezTo>
                    <a:pt x="381" y="25407"/>
                    <a:pt x="417" y="25455"/>
                    <a:pt x="429" y="25514"/>
                  </a:cubicBezTo>
                  <a:cubicBezTo>
                    <a:pt x="441" y="25562"/>
                    <a:pt x="477" y="25597"/>
                    <a:pt x="500" y="25657"/>
                  </a:cubicBezTo>
                  <a:cubicBezTo>
                    <a:pt x="548" y="25740"/>
                    <a:pt x="596" y="25824"/>
                    <a:pt x="655" y="25895"/>
                  </a:cubicBezTo>
                  <a:cubicBezTo>
                    <a:pt x="715" y="25990"/>
                    <a:pt x="786" y="26074"/>
                    <a:pt x="881" y="26157"/>
                  </a:cubicBezTo>
                  <a:cubicBezTo>
                    <a:pt x="1060" y="26312"/>
                    <a:pt x="1274" y="26419"/>
                    <a:pt x="1489" y="26538"/>
                  </a:cubicBezTo>
                  <a:cubicBezTo>
                    <a:pt x="1572" y="26586"/>
                    <a:pt x="1679" y="26645"/>
                    <a:pt x="1774" y="26693"/>
                  </a:cubicBezTo>
                  <a:cubicBezTo>
                    <a:pt x="1870" y="26729"/>
                    <a:pt x="1965" y="26788"/>
                    <a:pt x="2072" y="26836"/>
                  </a:cubicBezTo>
                  <a:cubicBezTo>
                    <a:pt x="2429" y="27014"/>
                    <a:pt x="2763" y="27193"/>
                    <a:pt x="3120" y="27372"/>
                  </a:cubicBezTo>
                  <a:cubicBezTo>
                    <a:pt x="3441" y="27526"/>
                    <a:pt x="3739" y="27669"/>
                    <a:pt x="4048" y="27836"/>
                  </a:cubicBezTo>
                  <a:cubicBezTo>
                    <a:pt x="4179" y="27907"/>
                    <a:pt x="4310" y="27979"/>
                    <a:pt x="4453" y="28038"/>
                  </a:cubicBezTo>
                  <a:cubicBezTo>
                    <a:pt x="4584" y="28098"/>
                    <a:pt x="4727" y="28157"/>
                    <a:pt x="4870" y="28217"/>
                  </a:cubicBezTo>
                  <a:cubicBezTo>
                    <a:pt x="5001" y="28276"/>
                    <a:pt x="5144" y="28324"/>
                    <a:pt x="5299" y="28360"/>
                  </a:cubicBezTo>
                  <a:cubicBezTo>
                    <a:pt x="5442" y="28395"/>
                    <a:pt x="5608" y="28431"/>
                    <a:pt x="5775" y="28455"/>
                  </a:cubicBezTo>
                  <a:cubicBezTo>
                    <a:pt x="5953" y="28491"/>
                    <a:pt x="6120" y="28503"/>
                    <a:pt x="6299" y="28538"/>
                  </a:cubicBezTo>
                  <a:cubicBezTo>
                    <a:pt x="6370" y="28550"/>
                    <a:pt x="6454" y="28550"/>
                    <a:pt x="6537" y="28550"/>
                  </a:cubicBezTo>
                  <a:cubicBezTo>
                    <a:pt x="6573" y="28550"/>
                    <a:pt x="6620" y="28550"/>
                    <a:pt x="6656" y="28538"/>
                  </a:cubicBezTo>
                  <a:cubicBezTo>
                    <a:pt x="6775" y="28515"/>
                    <a:pt x="6870" y="28491"/>
                    <a:pt x="6977" y="28443"/>
                  </a:cubicBezTo>
                  <a:cubicBezTo>
                    <a:pt x="7073" y="28419"/>
                    <a:pt x="7144" y="28384"/>
                    <a:pt x="7216" y="28360"/>
                  </a:cubicBezTo>
                  <a:cubicBezTo>
                    <a:pt x="7311" y="28324"/>
                    <a:pt x="7382" y="28264"/>
                    <a:pt x="7454" y="28205"/>
                  </a:cubicBezTo>
                  <a:cubicBezTo>
                    <a:pt x="7525" y="28145"/>
                    <a:pt x="7608" y="28086"/>
                    <a:pt x="7668" y="28014"/>
                  </a:cubicBezTo>
                  <a:lnTo>
                    <a:pt x="7823" y="27848"/>
                  </a:lnTo>
                  <a:cubicBezTo>
                    <a:pt x="7918" y="27776"/>
                    <a:pt x="7989" y="27717"/>
                    <a:pt x="8085" y="27657"/>
                  </a:cubicBezTo>
                  <a:cubicBezTo>
                    <a:pt x="8168" y="27598"/>
                    <a:pt x="8275" y="27538"/>
                    <a:pt x="8359" y="27479"/>
                  </a:cubicBezTo>
                  <a:cubicBezTo>
                    <a:pt x="8382" y="27479"/>
                    <a:pt x="8382" y="27479"/>
                    <a:pt x="8382" y="27467"/>
                  </a:cubicBezTo>
                  <a:cubicBezTo>
                    <a:pt x="8406" y="27479"/>
                    <a:pt x="8442" y="27514"/>
                    <a:pt x="8466" y="27526"/>
                  </a:cubicBezTo>
                  <a:cubicBezTo>
                    <a:pt x="8501" y="27538"/>
                    <a:pt x="8513" y="27574"/>
                    <a:pt x="8537" y="27598"/>
                  </a:cubicBezTo>
                  <a:cubicBezTo>
                    <a:pt x="8561" y="27610"/>
                    <a:pt x="8573" y="27633"/>
                    <a:pt x="8573" y="27645"/>
                  </a:cubicBezTo>
                  <a:lnTo>
                    <a:pt x="8573" y="27657"/>
                  </a:lnTo>
                  <a:cubicBezTo>
                    <a:pt x="8585" y="27717"/>
                    <a:pt x="8632" y="27741"/>
                    <a:pt x="8680" y="27741"/>
                  </a:cubicBezTo>
                  <a:lnTo>
                    <a:pt x="8704" y="27741"/>
                  </a:lnTo>
                  <a:lnTo>
                    <a:pt x="8882" y="27931"/>
                  </a:lnTo>
                  <a:cubicBezTo>
                    <a:pt x="9073" y="28110"/>
                    <a:pt x="9275" y="28264"/>
                    <a:pt x="9478" y="28431"/>
                  </a:cubicBezTo>
                  <a:cubicBezTo>
                    <a:pt x="9585" y="28503"/>
                    <a:pt x="9692" y="28598"/>
                    <a:pt x="9787" y="28669"/>
                  </a:cubicBezTo>
                  <a:cubicBezTo>
                    <a:pt x="9894" y="28753"/>
                    <a:pt x="9990" y="28836"/>
                    <a:pt x="10085" y="28919"/>
                  </a:cubicBezTo>
                  <a:cubicBezTo>
                    <a:pt x="10144" y="28967"/>
                    <a:pt x="10192" y="29026"/>
                    <a:pt x="10252" y="29074"/>
                  </a:cubicBezTo>
                  <a:cubicBezTo>
                    <a:pt x="10311" y="29134"/>
                    <a:pt x="10371" y="29193"/>
                    <a:pt x="10418" y="29253"/>
                  </a:cubicBezTo>
                  <a:cubicBezTo>
                    <a:pt x="10442" y="29277"/>
                    <a:pt x="10478" y="29324"/>
                    <a:pt x="10502" y="29360"/>
                  </a:cubicBezTo>
                  <a:cubicBezTo>
                    <a:pt x="10537" y="29396"/>
                    <a:pt x="10561" y="29431"/>
                    <a:pt x="10597" y="29479"/>
                  </a:cubicBezTo>
                  <a:cubicBezTo>
                    <a:pt x="10645" y="29538"/>
                    <a:pt x="10680" y="29610"/>
                    <a:pt x="10716" y="29669"/>
                  </a:cubicBezTo>
                  <a:cubicBezTo>
                    <a:pt x="10764" y="29729"/>
                    <a:pt x="10787" y="29800"/>
                    <a:pt x="10823" y="29872"/>
                  </a:cubicBezTo>
                  <a:cubicBezTo>
                    <a:pt x="10906" y="30074"/>
                    <a:pt x="11002" y="30277"/>
                    <a:pt x="11085" y="30467"/>
                  </a:cubicBezTo>
                  <a:cubicBezTo>
                    <a:pt x="11133" y="30586"/>
                    <a:pt x="11180" y="30693"/>
                    <a:pt x="11216" y="30812"/>
                  </a:cubicBezTo>
                  <a:cubicBezTo>
                    <a:pt x="11240" y="30872"/>
                    <a:pt x="11264" y="30920"/>
                    <a:pt x="11276" y="30979"/>
                  </a:cubicBezTo>
                  <a:cubicBezTo>
                    <a:pt x="11299" y="31003"/>
                    <a:pt x="11311" y="31039"/>
                    <a:pt x="11311" y="31062"/>
                  </a:cubicBezTo>
                  <a:cubicBezTo>
                    <a:pt x="11323" y="31110"/>
                    <a:pt x="11359" y="31158"/>
                    <a:pt x="11371" y="31205"/>
                  </a:cubicBezTo>
                  <a:lnTo>
                    <a:pt x="11371" y="31241"/>
                  </a:lnTo>
                  <a:cubicBezTo>
                    <a:pt x="11383" y="31527"/>
                    <a:pt x="11395" y="31801"/>
                    <a:pt x="11395" y="32074"/>
                  </a:cubicBezTo>
                  <a:cubicBezTo>
                    <a:pt x="11395" y="32360"/>
                    <a:pt x="11383" y="32622"/>
                    <a:pt x="11371" y="32896"/>
                  </a:cubicBezTo>
                  <a:cubicBezTo>
                    <a:pt x="11323" y="33456"/>
                    <a:pt x="11240" y="34015"/>
                    <a:pt x="11145" y="34575"/>
                  </a:cubicBezTo>
                  <a:cubicBezTo>
                    <a:pt x="11121" y="34753"/>
                    <a:pt x="11097" y="34932"/>
                    <a:pt x="11073" y="35111"/>
                  </a:cubicBezTo>
                  <a:cubicBezTo>
                    <a:pt x="11061" y="35182"/>
                    <a:pt x="11026" y="35277"/>
                    <a:pt x="11014" y="35349"/>
                  </a:cubicBezTo>
                  <a:cubicBezTo>
                    <a:pt x="10978" y="35515"/>
                    <a:pt x="10942" y="35694"/>
                    <a:pt x="10918" y="35861"/>
                  </a:cubicBezTo>
                  <a:cubicBezTo>
                    <a:pt x="10895" y="36039"/>
                    <a:pt x="10883" y="36218"/>
                    <a:pt x="10954" y="36373"/>
                  </a:cubicBezTo>
                  <a:cubicBezTo>
                    <a:pt x="11037" y="36587"/>
                    <a:pt x="11240" y="36754"/>
                    <a:pt x="11478" y="36777"/>
                  </a:cubicBezTo>
                  <a:lnTo>
                    <a:pt x="11561" y="36777"/>
                  </a:lnTo>
                  <a:cubicBezTo>
                    <a:pt x="11847" y="36777"/>
                    <a:pt x="12085" y="36599"/>
                    <a:pt x="12204" y="36349"/>
                  </a:cubicBezTo>
                  <a:cubicBezTo>
                    <a:pt x="12228" y="36277"/>
                    <a:pt x="12264" y="36194"/>
                    <a:pt x="12276" y="36123"/>
                  </a:cubicBezTo>
                  <a:cubicBezTo>
                    <a:pt x="12311" y="35992"/>
                    <a:pt x="12335" y="35861"/>
                    <a:pt x="12335" y="35718"/>
                  </a:cubicBezTo>
                  <a:lnTo>
                    <a:pt x="12335" y="35468"/>
                  </a:lnTo>
                  <a:cubicBezTo>
                    <a:pt x="12323" y="35051"/>
                    <a:pt x="12276" y="34634"/>
                    <a:pt x="12228" y="34230"/>
                  </a:cubicBezTo>
                  <a:cubicBezTo>
                    <a:pt x="12169" y="33801"/>
                    <a:pt x="12109" y="33384"/>
                    <a:pt x="12085" y="32956"/>
                  </a:cubicBezTo>
                  <a:cubicBezTo>
                    <a:pt x="12049" y="32586"/>
                    <a:pt x="12026" y="32194"/>
                    <a:pt x="11978" y="31824"/>
                  </a:cubicBezTo>
                  <a:cubicBezTo>
                    <a:pt x="12014" y="31670"/>
                    <a:pt x="12049" y="31527"/>
                    <a:pt x="12097" y="31372"/>
                  </a:cubicBezTo>
                  <a:cubicBezTo>
                    <a:pt x="12109" y="31360"/>
                    <a:pt x="12109" y="31336"/>
                    <a:pt x="12133" y="31312"/>
                  </a:cubicBezTo>
                  <a:cubicBezTo>
                    <a:pt x="12157" y="31277"/>
                    <a:pt x="12169" y="31229"/>
                    <a:pt x="12204" y="31182"/>
                  </a:cubicBezTo>
                  <a:cubicBezTo>
                    <a:pt x="12216" y="31134"/>
                    <a:pt x="12252" y="31098"/>
                    <a:pt x="12264" y="31051"/>
                  </a:cubicBezTo>
                  <a:lnTo>
                    <a:pt x="12347" y="30872"/>
                  </a:lnTo>
                  <a:cubicBezTo>
                    <a:pt x="12407" y="30741"/>
                    <a:pt x="12490" y="30598"/>
                    <a:pt x="12550" y="30467"/>
                  </a:cubicBezTo>
                  <a:cubicBezTo>
                    <a:pt x="12633" y="30289"/>
                    <a:pt x="12728" y="30122"/>
                    <a:pt x="12823" y="29967"/>
                  </a:cubicBezTo>
                  <a:lnTo>
                    <a:pt x="13145" y="29467"/>
                  </a:lnTo>
                  <a:cubicBezTo>
                    <a:pt x="13181" y="29407"/>
                    <a:pt x="13216" y="29348"/>
                    <a:pt x="13264" y="29277"/>
                  </a:cubicBezTo>
                  <a:cubicBezTo>
                    <a:pt x="13276" y="29288"/>
                    <a:pt x="13288" y="29288"/>
                    <a:pt x="13288" y="29312"/>
                  </a:cubicBezTo>
                  <a:cubicBezTo>
                    <a:pt x="13347" y="29372"/>
                    <a:pt x="13407" y="29407"/>
                    <a:pt x="13466" y="29467"/>
                  </a:cubicBezTo>
                  <a:cubicBezTo>
                    <a:pt x="13538" y="29527"/>
                    <a:pt x="13597" y="29574"/>
                    <a:pt x="13693" y="29622"/>
                  </a:cubicBezTo>
                  <a:cubicBezTo>
                    <a:pt x="13859" y="29705"/>
                    <a:pt x="14038" y="29765"/>
                    <a:pt x="14216" y="29765"/>
                  </a:cubicBezTo>
                  <a:lnTo>
                    <a:pt x="14300" y="29765"/>
                  </a:lnTo>
                  <a:cubicBezTo>
                    <a:pt x="14431" y="29765"/>
                    <a:pt x="14586" y="29753"/>
                    <a:pt x="14716" y="29753"/>
                  </a:cubicBezTo>
                  <a:cubicBezTo>
                    <a:pt x="14812" y="29741"/>
                    <a:pt x="14895" y="29729"/>
                    <a:pt x="14967" y="29705"/>
                  </a:cubicBezTo>
                  <a:cubicBezTo>
                    <a:pt x="15050" y="29693"/>
                    <a:pt x="15121" y="29681"/>
                    <a:pt x="15193" y="29646"/>
                  </a:cubicBezTo>
                  <a:cubicBezTo>
                    <a:pt x="15288" y="29622"/>
                    <a:pt x="15359" y="29586"/>
                    <a:pt x="15443" y="29562"/>
                  </a:cubicBezTo>
                  <a:cubicBezTo>
                    <a:pt x="15538" y="29515"/>
                    <a:pt x="15609" y="29491"/>
                    <a:pt x="15681" y="29431"/>
                  </a:cubicBezTo>
                  <a:cubicBezTo>
                    <a:pt x="15764" y="29384"/>
                    <a:pt x="15836" y="29324"/>
                    <a:pt x="15907" y="29277"/>
                  </a:cubicBezTo>
                  <a:cubicBezTo>
                    <a:pt x="15955" y="29253"/>
                    <a:pt x="15979" y="29217"/>
                    <a:pt x="16014" y="29193"/>
                  </a:cubicBezTo>
                  <a:cubicBezTo>
                    <a:pt x="16038" y="29157"/>
                    <a:pt x="16074" y="29146"/>
                    <a:pt x="16086" y="29110"/>
                  </a:cubicBezTo>
                  <a:cubicBezTo>
                    <a:pt x="16324" y="28872"/>
                    <a:pt x="16514" y="28610"/>
                    <a:pt x="16717" y="28336"/>
                  </a:cubicBezTo>
                  <a:cubicBezTo>
                    <a:pt x="16812" y="28193"/>
                    <a:pt x="16919" y="28062"/>
                    <a:pt x="17026" y="27907"/>
                  </a:cubicBezTo>
                  <a:cubicBezTo>
                    <a:pt x="17110" y="27788"/>
                    <a:pt x="17217" y="27669"/>
                    <a:pt x="17324" y="27550"/>
                  </a:cubicBezTo>
                  <a:cubicBezTo>
                    <a:pt x="17407" y="27443"/>
                    <a:pt x="17514" y="27348"/>
                    <a:pt x="17610" y="27241"/>
                  </a:cubicBezTo>
                  <a:lnTo>
                    <a:pt x="17884" y="26955"/>
                  </a:lnTo>
                  <a:cubicBezTo>
                    <a:pt x="17991" y="26848"/>
                    <a:pt x="18086" y="26752"/>
                    <a:pt x="18181" y="26645"/>
                  </a:cubicBezTo>
                  <a:cubicBezTo>
                    <a:pt x="18276" y="26538"/>
                    <a:pt x="18360" y="26419"/>
                    <a:pt x="18455" y="26312"/>
                  </a:cubicBezTo>
                  <a:cubicBezTo>
                    <a:pt x="18562" y="26181"/>
                    <a:pt x="18646" y="26038"/>
                    <a:pt x="18741" y="25883"/>
                  </a:cubicBezTo>
                  <a:cubicBezTo>
                    <a:pt x="18777" y="25812"/>
                    <a:pt x="18812" y="25740"/>
                    <a:pt x="18860" y="25681"/>
                  </a:cubicBezTo>
                  <a:cubicBezTo>
                    <a:pt x="18884" y="25597"/>
                    <a:pt x="18931" y="25538"/>
                    <a:pt x="18955" y="25467"/>
                  </a:cubicBezTo>
                  <a:cubicBezTo>
                    <a:pt x="19038" y="25324"/>
                    <a:pt x="19110" y="25169"/>
                    <a:pt x="19193" y="25026"/>
                  </a:cubicBezTo>
                  <a:cubicBezTo>
                    <a:pt x="19288" y="24871"/>
                    <a:pt x="19360" y="24728"/>
                    <a:pt x="19431" y="24574"/>
                  </a:cubicBezTo>
                  <a:cubicBezTo>
                    <a:pt x="19467" y="24502"/>
                    <a:pt x="19515" y="24431"/>
                    <a:pt x="19539" y="24335"/>
                  </a:cubicBezTo>
                  <a:cubicBezTo>
                    <a:pt x="19574" y="24252"/>
                    <a:pt x="19598" y="24169"/>
                    <a:pt x="19610" y="24085"/>
                  </a:cubicBezTo>
                  <a:cubicBezTo>
                    <a:pt x="19658" y="23919"/>
                    <a:pt x="19669" y="23740"/>
                    <a:pt x="19693" y="23573"/>
                  </a:cubicBezTo>
                  <a:cubicBezTo>
                    <a:pt x="19693" y="23431"/>
                    <a:pt x="19693" y="23252"/>
                    <a:pt x="19681" y="23085"/>
                  </a:cubicBezTo>
                  <a:cubicBezTo>
                    <a:pt x="19658" y="22931"/>
                    <a:pt x="19658" y="22764"/>
                    <a:pt x="19634" y="22609"/>
                  </a:cubicBezTo>
                  <a:cubicBezTo>
                    <a:pt x="19574" y="22276"/>
                    <a:pt x="19503" y="21942"/>
                    <a:pt x="19324" y="21645"/>
                  </a:cubicBezTo>
                  <a:cubicBezTo>
                    <a:pt x="19265" y="21537"/>
                    <a:pt x="19169" y="21418"/>
                    <a:pt x="19062" y="21347"/>
                  </a:cubicBezTo>
                  <a:cubicBezTo>
                    <a:pt x="19027" y="21323"/>
                    <a:pt x="18991" y="21287"/>
                    <a:pt x="18943" y="21276"/>
                  </a:cubicBezTo>
                  <a:cubicBezTo>
                    <a:pt x="18907" y="21264"/>
                    <a:pt x="18860" y="21240"/>
                    <a:pt x="18800" y="21228"/>
                  </a:cubicBezTo>
                  <a:cubicBezTo>
                    <a:pt x="18780" y="21224"/>
                    <a:pt x="18759" y="21223"/>
                    <a:pt x="18738" y="21223"/>
                  </a:cubicBezTo>
                  <a:cubicBezTo>
                    <a:pt x="18694" y="21223"/>
                    <a:pt x="18650" y="21228"/>
                    <a:pt x="18610" y="21228"/>
                  </a:cubicBezTo>
                  <a:cubicBezTo>
                    <a:pt x="18515" y="21240"/>
                    <a:pt x="18443" y="21264"/>
                    <a:pt x="18348" y="21287"/>
                  </a:cubicBezTo>
                  <a:lnTo>
                    <a:pt x="18134" y="21383"/>
                  </a:lnTo>
                  <a:lnTo>
                    <a:pt x="17681" y="21561"/>
                  </a:lnTo>
                  <a:cubicBezTo>
                    <a:pt x="17538" y="21621"/>
                    <a:pt x="17383" y="21692"/>
                    <a:pt x="17241" y="21752"/>
                  </a:cubicBezTo>
                  <a:cubicBezTo>
                    <a:pt x="17086" y="21823"/>
                    <a:pt x="16943" y="21883"/>
                    <a:pt x="16788" y="21954"/>
                  </a:cubicBezTo>
                  <a:cubicBezTo>
                    <a:pt x="16621" y="22038"/>
                    <a:pt x="16479" y="22121"/>
                    <a:pt x="16324" y="22216"/>
                  </a:cubicBezTo>
                  <a:cubicBezTo>
                    <a:pt x="16181" y="22299"/>
                    <a:pt x="16026" y="22371"/>
                    <a:pt x="15883" y="22466"/>
                  </a:cubicBezTo>
                  <a:cubicBezTo>
                    <a:pt x="15752" y="22538"/>
                    <a:pt x="15609" y="22609"/>
                    <a:pt x="15467" y="22692"/>
                  </a:cubicBezTo>
                  <a:cubicBezTo>
                    <a:pt x="15395" y="22728"/>
                    <a:pt x="15312" y="22764"/>
                    <a:pt x="15240" y="22811"/>
                  </a:cubicBezTo>
                  <a:cubicBezTo>
                    <a:pt x="15169" y="22847"/>
                    <a:pt x="15074" y="22895"/>
                    <a:pt x="15002" y="22942"/>
                  </a:cubicBezTo>
                  <a:cubicBezTo>
                    <a:pt x="14871" y="23026"/>
                    <a:pt x="14740" y="23133"/>
                    <a:pt x="14621" y="23240"/>
                  </a:cubicBezTo>
                  <a:cubicBezTo>
                    <a:pt x="14359" y="23466"/>
                    <a:pt x="14145" y="23716"/>
                    <a:pt x="13943" y="23966"/>
                  </a:cubicBezTo>
                  <a:cubicBezTo>
                    <a:pt x="13847" y="24097"/>
                    <a:pt x="13740" y="24240"/>
                    <a:pt x="13645" y="24383"/>
                  </a:cubicBezTo>
                  <a:cubicBezTo>
                    <a:pt x="13562" y="24514"/>
                    <a:pt x="13490" y="24669"/>
                    <a:pt x="13431" y="24812"/>
                  </a:cubicBezTo>
                  <a:cubicBezTo>
                    <a:pt x="13395" y="24907"/>
                    <a:pt x="13347" y="24978"/>
                    <a:pt x="13323" y="25074"/>
                  </a:cubicBezTo>
                  <a:cubicBezTo>
                    <a:pt x="13288" y="25145"/>
                    <a:pt x="13264" y="25216"/>
                    <a:pt x="13252" y="25288"/>
                  </a:cubicBezTo>
                  <a:cubicBezTo>
                    <a:pt x="13192" y="25455"/>
                    <a:pt x="13145" y="25621"/>
                    <a:pt x="13097" y="25788"/>
                  </a:cubicBezTo>
                  <a:cubicBezTo>
                    <a:pt x="13014" y="26109"/>
                    <a:pt x="12931" y="26443"/>
                    <a:pt x="12871" y="26776"/>
                  </a:cubicBezTo>
                  <a:cubicBezTo>
                    <a:pt x="12859" y="26860"/>
                    <a:pt x="12847" y="26931"/>
                    <a:pt x="12847" y="27002"/>
                  </a:cubicBezTo>
                  <a:cubicBezTo>
                    <a:pt x="12835" y="27098"/>
                    <a:pt x="12811" y="27169"/>
                    <a:pt x="12811" y="27252"/>
                  </a:cubicBezTo>
                  <a:lnTo>
                    <a:pt x="12811" y="27526"/>
                  </a:lnTo>
                  <a:cubicBezTo>
                    <a:pt x="12811" y="27598"/>
                    <a:pt x="12811" y="27693"/>
                    <a:pt x="12835" y="27764"/>
                  </a:cubicBezTo>
                  <a:cubicBezTo>
                    <a:pt x="12847" y="27931"/>
                    <a:pt x="12847" y="28074"/>
                    <a:pt x="12871" y="28241"/>
                  </a:cubicBezTo>
                  <a:cubicBezTo>
                    <a:pt x="12895" y="28300"/>
                    <a:pt x="12907" y="28360"/>
                    <a:pt x="12919" y="28431"/>
                  </a:cubicBezTo>
                  <a:lnTo>
                    <a:pt x="12919" y="28526"/>
                  </a:lnTo>
                  <a:cubicBezTo>
                    <a:pt x="12919" y="28610"/>
                    <a:pt x="12919" y="28705"/>
                    <a:pt x="12931" y="28788"/>
                  </a:cubicBezTo>
                  <a:cubicBezTo>
                    <a:pt x="12954" y="28836"/>
                    <a:pt x="12966" y="28884"/>
                    <a:pt x="12966" y="28907"/>
                  </a:cubicBezTo>
                  <a:cubicBezTo>
                    <a:pt x="12788" y="29205"/>
                    <a:pt x="12609" y="29491"/>
                    <a:pt x="12478" y="29800"/>
                  </a:cubicBezTo>
                  <a:cubicBezTo>
                    <a:pt x="12383" y="29979"/>
                    <a:pt x="12311" y="30158"/>
                    <a:pt x="12252" y="30336"/>
                  </a:cubicBezTo>
                  <a:cubicBezTo>
                    <a:pt x="12192" y="30503"/>
                    <a:pt x="12133" y="30670"/>
                    <a:pt x="12073" y="30812"/>
                  </a:cubicBezTo>
                  <a:cubicBezTo>
                    <a:pt x="12026" y="30920"/>
                    <a:pt x="12002" y="31003"/>
                    <a:pt x="11954" y="31110"/>
                  </a:cubicBezTo>
                  <a:cubicBezTo>
                    <a:pt x="11942" y="31146"/>
                    <a:pt x="11919" y="31182"/>
                    <a:pt x="11907" y="31217"/>
                  </a:cubicBezTo>
                  <a:cubicBezTo>
                    <a:pt x="11835" y="30562"/>
                    <a:pt x="11728" y="29919"/>
                    <a:pt x="11680" y="29265"/>
                  </a:cubicBezTo>
                  <a:cubicBezTo>
                    <a:pt x="11609" y="28419"/>
                    <a:pt x="11538" y="27550"/>
                    <a:pt x="11478" y="26705"/>
                  </a:cubicBezTo>
                  <a:lnTo>
                    <a:pt x="11478" y="26645"/>
                  </a:lnTo>
                  <a:cubicBezTo>
                    <a:pt x="11442" y="26229"/>
                    <a:pt x="11430" y="25812"/>
                    <a:pt x="11418" y="25383"/>
                  </a:cubicBezTo>
                  <a:cubicBezTo>
                    <a:pt x="11407" y="25086"/>
                    <a:pt x="11371" y="24788"/>
                    <a:pt x="11347" y="24478"/>
                  </a:cubicBezTo>
                  <a:cubicBezTo>
                    <a:pt x="11359" y="24395"/>
                    <a:pt x="11371" y="24324"/>
                    <a:pt x="11407" y="24252"/>
                  </a:cubicBezTo>
                  <a:cubicBezTo>
                    <a:pt x="11490" y="23943"/>
                    <a:pt x="11561" y="23621"/>
                    <a:pt x="11657" y="23312"/>
                  </a:cubicBezTo>
                  <a:cubicBezTo>
                    <a:pt x="11704" y="23145"/>
                    <a:pt x="11740" y="22966"/>
                    <a:pt x="11799" y="22811"/>
                  </a:cubicBezTo>
                  <a:cubicBezTo>
                    <a:pt x="11835" y="22716"/>
                    <a:pt x="11859" y="22609"/>
                    <a:pt x="11895" y="22526"/>
                  </a:cubicBezTo>
                  <a:cubicBezTo>
                    <a:pt x="11907" y="22478"/>
                    <a:pt x="11919" y="22430"/>
                    <a:pt x="11919" y="22395"/>
                  </a:cubicBezTo>
                  <a:cubicBezTo>
                    <a:pt x="11942" y="22311"/>
                    <a:pt x="11954" y="22252"/>
                    <a:pt x="11978" y="22180"/>
                  </a:cubicBezTo>
                  <a:lnTo>
                    <a:pt x="11978" y="22169"/>
                  </a:lnTo>
                  <a:cubicBezTo>
                    <a:pt x="12002" y="22133"/>
                    <a:pt x="12014" y="22121"/>
                    <a:pt x="12026" y="22097"/>
                  </a:cubicBezTo>
                  <a:lnTo>
                    <a:pt x="12073" y="22002"/>
                  </a:lnTo>
                  <a:cubicBezTo>
                    <a:pt x="12085" y="21978"/>
                    <a:pt x="12085" y="21954"/>
                    <a:pt x="12097" y="21930"/>
                  </a:cubicBezTo>
                  <a:cubicBezTo>
                    <a:pt x="12121" y="21883"/>
                    <a:pt x="12145" y="21835"/>
                    <a:pt x="12157" y="21799"/>
                  </a:cubicBezTo>
                  <a:cubicBezTo>
                    <a:pt x="12204" y="21704"/>
                    <a:pt x="12240" y="21621"/>
                    <a:pt x="12276" y="21526"/>
                  </a:cubicBezTo>
                  <a:cubicBezTo>
                    <a:pt x="12311" y="21537"/>
                    <a:pt x="12323" y="21561"/>
                    <a:pt x="12359" y="21585"/>
                  </a:cubicBezTo>
                  <a:cubicBezTo>
                    <a:pt x="12419" y="21621"/>
                    <a:pt x="12454" y="21645"/>
                    <a:pt x="12514" y="21680"/>
                  </a:cubicBezTo>
                  <a:cubicBezTo>
                    <a:pt x="12609" y="21716"/>
                    <a:pt x="12681" y="21764"/>
                    <a:pt x="12776" y="21799"/>
                  </a:cubicBezTo>
                  <a:cubicBezTo>
                    <a:pt x="12859" y="21823"/>
                    <a:pt x="12954" y="21859"/>
                    <a:pt x="13038" y="21871"/>
                  </a:cubicBezTo>
                  <a:cubicBezTo>
                    <a:pt x="13133" y="21883"/>
                    <a:pt x="13228" y="21895"/>
                    <a:pt x="13323" y="21918"/>
                  </a:cubicBezTo>
                  <a:cubicBezTo>
                    <a:pt x="13383" y="21930"/>
                    <a:pt x="13454" y="21930"/>
                    <a:pt x="13514" y="21930"/>
                  </a:cubicBezTo>
                  <a:cubicBezTo>
                    <a:pt x="13621" y="21930"/>
                    <a:pt x="13740" y="21918"/>
                    <a:pt x="13847" y="21895"/>
                  </a:cubicBezTo>
                  <a:cubicBezTo>
                    <a:pt x="13943" y="21883"/>
                    <a:pt x="14038" y="21859"/>
                    <a:pt x="14121" y="21823"/>
                  </a:cubicBezTo>
                  <a:cubicBezTo>
                    <a:pt x="14205" y="21788"/>
                    <a:pt x="14264" y="21764"/>
                    <a:pt x="14335" y="21716"/>
                  </a:cubicBezTo>
                  <a:cubicBezTo>
                    <a:pt x="14419" y="21680"/>
                    <a:pt x="14502" y="21597"/>
                    <a:pt x="14586" y="21537"/>
                  </a:cubicBezTo>
                  <a:cubicBezTo>
                    <a:pt x="14705" y="21430"/>
                    <a:pt x="14812" y="21335"/>
                    <a:pt x="14931" y="21228"/>
                  </a:cubicBezTo>
                  <a:cubicBezTo>
                    <a:pt x="14943" y="21216"/>
                    <a:pt x="14955" y="21192"/>
                    <a:pt x="14990" y="21180"/>
                  </a:cubicBezTo>
                  <a:lnTo>
                    <a:pt x="15002" y="21168"/>
                  </a:lnTo>
                  <a:cubicBezTo>
                    <a:pt x="15157" y="21037"/>
                    <a:pt x="15312" y="20906"/>
                    <a:pt x="15467" y="20787"/>
                  </a:cubicBezTo>
                  <a:cubicBezTo>
                    <a:pt x="15729" y="20561"/>
                    <a:pt x="16014" y="20335"/>
                    <a:pt x="16264" y="20097"/>
                  </a:cubicBezTo>
                  <a:cubicBezTo>
                    <a:pt x="16383" y="19978"/>
                    <a:pt x="16526" y="19859"/>
                    <a:pt x="16621" y="19740"/>
                  </a:cubicBezTo>
                  <a:cubicBezTo>
                    <a:pt x="16729" y="19609"/>
                    <a:pt x="16836" y="19478"/>
                    <a:pt x="16919" y="19335"/>
                  </a:cubicBezTo>
                  <a:lnTo>
                    <a:pt x="16919" y="19359"/>
                  </a:lnTo>
                  <a:cubicBezTo>
                    <a:pt x="16943" y="19323"/>
                    <a:pt x="16967" y="19299"/>
                    <a:pt x="16979" y="19263"/>
                  </a:cubicBezTo>
                  <a:cubicBezTo>
                    <a:pt x="17002" y="19251"/>
                    <a:pt x="17002" y="19240"/>
                    <a:pt x="17014" y="19216"/>
                  </a:cubicBezTo>
                  <a:cubicBezTo>
                    <a:pt x="17074" y="19132"/>
                    <a:pt x="17145" y="19025"/>
                    <a:pt x="17205" y="18942"/>
                  </a:cubicBezTo>
                  <a:cubicBezTo>
                    <a:pt x="17395" y="18644"/>
                    <a:pt x="17574" y="18359"/>
                    <a:pt x="17753" y="18049"/>
                  </a:cubicBezTo>
                  <a:cubicBezTo>
                    <a:pt x="17931" y="17751"/>
                    <a:pt x="18098" y="17430"/>
                    <a:pt x="18229" y="17108"/>
                  </a:cubicBezTo>
                  <a:cubicBezTo>
                    <a:pt x="18288" y="16942"/>
                    <a:pt x="18372" y="16775"/>
                    <a:pt x="18407" y="16596"/>
                  </a:cubicBezTo>
                  <a:cubicBezTo>
                    <a:pt x="18467" y="16418"/>
                    <a:pt x="18515" y="16239"/>
                    <a:pt x="18562" y="16061"/>
                  </a:cubicBezTo>
                  <a:cubicBezTo>
                    <a:pt x="18646" y="15739"/>
                    <a:pt x="18693" y="15394"/>
                    <a:pt x="18681" y="15037"/>
                  </a:cubicBezTo>
                  <a:cubicBezTo>
                    <a:pt x="18681" y="14953"/>
                    <a:pt x="18669" y="14858"/>
                    <a:pt x="18646" y="14775"/>
                  </a:cubicBezTo>
                  <a:lnTo>
                    <a:pt x="18610" y="14501"/>
                  </a:lnTo>
                  <a:cubicBezTo>
                    <a:pt x="18586" y="14429"/>
                    <a:pt x="18562" y="14334"/>
                    <a:pt x="18526" y="14263"/>
                  </a:cubicBezTo>
                  <a:cubicBezTo>
                    <a:pt x="18467" y="14132"/>
                    <a:pt x="18407" y="14013"/>
                    <a:pt x="18324" y="13894"/>
                  </a:cubicBezTo>
                  <a:cubicBezTo>
                    <a:pt x="18193" y="13727"/>
                    <a:pt x="18026" y="13608"/>
                    <a:pt x="17836" y="13525"/>
                  </a:cubicBezTo>
                  <a:cubicBezTo>
                    <a:pt x="17741" y="13477"/>
                    <a:pt x="17657" y="13429"/>
                    <a:pt x="17562" y="13417"/>
                  </a:cubicBezTo>
                  <a:cubicBezTo>
                    <a:pt x="17505" y="13409"/>
                    <a:pt x="17441" y="13395"/>
                    <a:pt x="17373" y="13395"/>
                  </a:cubicBezTo>
                  <a:cubicBezTo>
                    <a:pt x="17342" y="13395"/>
                    <a:pt x="17310" y="13398"/>
                    <a:pt x="17276" y="13406"/>
                  </a:cubicBezTo>
                  <a:cubicBezTo>
                    <a:pt x="17241" y="13406"/>
                    <a:pt x="17193" y="13406"/>
                    <a:pt x="17157" y="13417"/>
                  </a:cubicBezTo>
                  <a:cubicBezTo>
                    <a:pt x="17002" y="13441"/>
                    <a:pt x="16836" y="13477"/>
                    <a:pt x="16669" y="13525"/>
                  </a:cubicBezTo>
                  <a:cubicBezTo>
                    <a:pt x="16586" y="13548"/>
                    <a:pt x="16502" y="13584"/>
                    <a:pt x="16419" y="13608"/>
                  </a:cubicBezTo>
                  <a:cubicBezTo>
                    <a:pt x="16348" y="13644"/>
                    <a:pt x="16264" y="13679"/>
                    <a:pt x="16193" y="13727"/>
                  </a:cubicBezTo>
                  <a:cubicBezTo>
                    <a:pt x="16050" y="13822"/>
                    <a:pt x="15907" y="13917"/>
                    <a:pt x="15788" y="14037"/>
                  </a:cubicBezTo>
                  <a:cubicBezTo>
                    <a:pt x="15657" y="14156"/>
                    <a:pt x="15538" y="14263"/>
                    <a:pt x="15419" y="14382"/>
                  </a:cubicBezTo>
                  <a:cubicBezTo>
                    <a:pt x="15181" y="14596"/>
                    <a:pt x="14955" y="14799"/>
                    <a:pt x="14740" y="15013"/>
                  </a:cubicBezTo>
                  <a:cubicBezTo>
                    <a:pt x="14514" y="15215"/>
                    <a:pt x="14276" y="15430"/>
                    <a:pt x="14062" y="15644"/>
                  </a:cubicBezTo>
                  <a:cubicBezTo>
                    <a:pt x="13824" y="15906"/>
                    <a:pt x="13609" y="16168"/>
                    <a:pt x="13383" y="16430"/>
                  </a:cubicBezTo>
                  <a:cubicBezTo>
                    <a:pt x="13276" y="16573"/>
                    <a:pt x="13157" y="16692"/>
                    <a:pt x="13050" y="16823"/>
                  </a:cubicBezTo>
                  <a:cubicBezTo>
                    <a:pt x="12954" y="16954"/>
                    <a:pt x="12835" y="17085"/>
                    <a:pt x="12728" y="17227"/>
                  </a:cubicBezTo>
                  <a:cubicBezTo>
                    <a:pt x="12621" y="17358"/>
                    <a:pt x="12502" y="17489"/>
                    <a:pt x="12383" y="17620"/>
                  </a:cubicBezTo>
                  <a:cubicBezTo>
                    <a:pt x="12323" y="17704"/>
                    <a:pt x="12264" y="17763"/>
                    <a:pt x="12204" y="17835"/>
                  </a:cubicBezTo>
                  <a:cubicBezTo>
                    <a:pt x="12145" y="17894"/>
                    <a:pt x="12097" y="17966"/>
                    <a:pt x="12038" y="18025"/>
                  </a:cubicBezTo>
                  <a:cubicBezTo>
                    <a:pt x="11942" y="18168"/>
                    <a:pt x="11847" y="18311"/>
                    <a:pt x="11776" y="18478"/>
                  </a:cubicBezTo>
                  <a:cubicBezTo>
                    <a:pt x="11716" y="18632"/>
                    <a:pt x="11645" y="18787"/>
                    <a:pt x="11609" y="18954"/>
                  </a:cubicBezTo>
                  <a:cubicBezTo>
                    <a:pt x="11597" y="19001"/>
                    <a:pt x="11597" y="19061"/>
                    <a:pt x="11585" y="19097"/>
                  </a:cubicBezTo>
                  <a:cubicBezTo>
                    <a:pt x="11549" y="19204"/>
                    <a:pt x="11549" y="19323"/>
                    <a:pt x="11549" y="19430"/>
                  </a:cubicBezTo>
                  <a:lnTo>
                    <a:pt x="11549" y="19728"/>
                  </a:lnTo>
                  <a:cubicBezTo>
                    <a:pt x="11549" y="19894"/>
                    <a:pt x="11549" y="20073"/>
                    <a:pt x="11561" y="20228"/>
                  </a:cubicBezTo>
                  <a:cubicBezTo>
                    <a:pt x="11585" y="20406"/>
                    <a:pt x="11609" y="20573"/>
                    <a:pt x="11680" y="20740"/>
                  </a:cubicBezTo>
                  <a:cubicBezTo>
                    <a:pt x="11716" y="20811"/>
                    <a:pt x="11740" y="20883"/>
                    <a:pt x="11799" y="20966"/>
                  </a:cubicBezTo>
                  <a:cubicBezTo>
                    <a:pt x="11847" y="21037"/>
                    <a:pt x="11907" y="21097"/>
                    <a:pt x="11966" y="21156"/>
                  </a:cubicBezTo>
                  <a:cubicBezTo>
                    <a:pt x="12002" y="21180"/>
                    <a:pt x="12026" y="21216"/>
                    <a:pt x="12061" y="21228"/>
                  </a:cubicBezTo>
                  <a:cubicBezTo>
                    <a:pt x="12026" y="21299"/>
                    <a:pt x="12002" y="21359"/>
                    <a:pt x="11966" y="21442"/>
                  </a:cubicBezTo>
                  <a:cubicBezTo>
                    <a:pt x="11895" y="21597"/>
                    <a:pt x="11835" y="21764"/>
                    <a:pt x="11764" y="21930"/>
                  </a:cubicBezTo>
                  <a:cubicBezTo>
                    <a:pt x="11740" y="21978"/>
                    <a:pt x="11716" y="22002"/>
                    <a:pt x="11704" y="22049"/>
                  </a:cubicBezTo>
                  <a:cubicBezTo>
                    <a:pt x="11680" y="22097"/>
                    <a:pt x="11668" y="22157"/>
                    <a:pt x="11657" y="22192"/>
                  </a:cubicBezTo>
                  <a:cubicBezTo>
                    <a:pt x="11645" y="22240"/>
                    <a:pt x="11645" y="22288"/>
                    <a:pt x="11621" y="22335"/>
                  </a:cubicBezTo>
                  <a:cubicBezTo>
                    <a:pt x="11597" y="22419"/>
                    <a:pt x="11561" y="22526"/>
                    <a:pt x="11538" y="22609"/>
                  </a:cubicBezTo>
                  <a:cubicBezTo>
                    <a:pt x="11466" y="22895"/>
                    <a:pt x="11371" y="23181"/>
                    <a:pt x="11299" y="23466"/>
                  </a:cubicBezTo>
                  <a:lnTo>
                    <a:pt x="11252" y="23597"/>
                  </a:lnTo>
                  <a:lnTo>
                    <a:pt x="11121" y="22704"/>
                  </a:lnTo>
                  <a:cubicBezTo>
                    <a:pt x="11049" y="22288"/>
                    <a:pt x="10942" y="21883"/>
                    <a:pt x="10847" y="21466"/>
                  </a:cubicBezTo>
                  <a:cubicBezTo>
                    <a:pt x="10752" y="20978"/>
                    <a:pt x="10645" y="20490"/>
                    <a:pt x="10525" y="19990"/>
                  </a:cubicBezTo>
                  <a:cubicBezTo>
                    <a:pt x="10478" y="19787"/>
                    <a:pt x="10418" y="19597"/>
                    <a:pt x="10371" y="19382"/>
                  </a:cubicBezTo>
                  <a:cubicBezTo>
                    <a:pt x="10311" y="19132"/>
                    <a:pt x="10275" y="18882"/>
                    <a:pt x="10216" y="18620"/>
                  </a:cubicBezTo>
                  <a:cubicBezTo>
                    <a:pt x="10170" y="18414"/>
                    <a:pt x="10124" y="18185"/>
                    <a:pt x="10078" y="17965"/>
                  </a:cubicBezTo>
                  <a:lnTo>
                    <a:pt x="10078" y="17965"/>
                  </a:lnTo>
                  <a:cubicBezTo>
                    <a:pt x="10081" y="17972"/>
                    <a:pt x="10087" y="17980"/>
                    <a:pt x="10097" y="17989"/>
                  </a:cubicBezTo>
                  <a:cubicBezTo>
                    <a:pt x="10049" y="17787"/>
                    <a:pt x="10002" y="17597"/>
                    <a:pt x="9978" y="17406"/>
                  </a:cubicBezTo>
                  <a:cubicBezTo>
                    <a:pt x="9918" y="17120"/>
                    <a:pt x="9871" y="16835"/>
                    <a:pt x="9823" y="16561"/>
                  </a:cubicBezTo>
                  <a:lnTo>
                    <a:pt x="9823" y="16513"/>
                  </a:lnTo>
                  <a:cubicBezTo>
                    <a:pt x="9835" y="16394"/>
                    <a:pt x="9859" y="16263"/>
                    <a:pt x="9871" y="16144"/>
                  </a:cubicBezTo>
                  <a:cubicBezTo>
                    <a:pt x="9883" y="16061"/>
                    <a:pt x="9894" y="15977"/>
                    <a:pt x="9894" y="15906"/>
                  </a:cubicBezTo>
                  <a:cubicBezTo>
                    <a:pt x="9918" y="15811"/>
                    <a:pt x="9918" y="15739"/>
                    <a:pt x="9930" y="15644"/>
                  </a:cubicBezTo>
                  <a:lnTo>
                    <a:pt x="9930" y="15620"/>
                  </a:lnTo>
                  <a:lnTo>
                    <a:pt x="10156" y="15215"/>
                  </a:lnTo>
                  <a:cubicBezTo>
                    <a:pt x="10216" y="15084"/>
                    <a:pt x="10275" y="14965"/>
                    <a:pt x="10335" y="14834"/>
                  </a:cubicBezTo>
                  <a:cubicBezTo>
                    <a:pt x="10466" y="14537"/>
                    <a:pt x="10609" y="14215"/>
                    <a:pt x="10752" y="13917"/>
                  </a:cubicBezTo>
                  <a:cubicBezTo>
                    <a:pt x="10823" y="13763"/>
                    <a:pt x="10883" y="13608"/>
                    <a:pt x="10954" y="13441"/>
                  </a:cubicBezTo>
                  <a:cubicBezTo>
                    <a:pt x="11014" y="13298"/>
                    <a:pt x="11073" y="13167"/>
                    <a:pt x="11133" y="13013"/>
                  </a:cubicBezTo>
                  <a:cubicBezTo>
                    <a:pt x="11133" y="13001"/>
                    <a:pt x="11145" y="12989"/>
                    <a:pt x="11145" y="12953"/>
                  </a:cubicBezTo>
                  <a:cubicBezTo>
                    <a:pt x="11228" y="12989"/>
                    <a:pt x="11299" y="13013"/>
                    <a:pt x="11371" y="13025"/>
                  </a:cubicBezTo>
                  <a:cubicBezTo>
                    <a:pt x="11383" y="13025"/>
                    <a:pt x="11407" y="13048"/>
                    <a:pt x="11407" y="13048"/>
                  </a:cubicBezTo>
                  <a:cubicBezTo>
                    <a:pt x="11478" y="13084"/>
                    <a:pt x="11549" y="13108"/>
                    <a:pt x="11621" y="13120"/>
                  </a:cubicBezTo>
                  <a:lnTo>
                    <a:pt x="11645" y="13120"/>
                  </a:lnTo>
                  <a:cubicBezTo>
                    <a:pt x="11704" y="13132"/>
                    <a:pt x="11764" y="13144"/>
                    <a:pt x="11799" y="13167"/>
                  </a:cubicBezTo>
                  <a:cubicBezTo>
                    <a:pt x="11823" y="13167"/>
                    <a:pt x="11823" y="13179"/>
                    <a:pt x="11835" y="13179"/>
                  </a:cubicBezTo>
                  <a:cubicBezTo>
                    <a:pt x="11859" y="13191"/>
                    <a:pt x="11895" y="13203"/>
                    <a:pt x="11919" y="13203"/>
                  </a:cubicBezTo>
                  <a:cubicBezTo>
                    <a:pt x="11954" y="13203"/>
                    <a:pt x="11966" y="13203"/>
                    <a:pt x="12002" y="13191"/>
                  </a:cubicBezTo>
                  <a:cubicBezTo>
                    <a:pt x="12061" y="13167"/>
                    <a:pt x="12097" y="13108"/>
                    <a:pt x="12097" y="13025"/>
                  </a:cubicBezTo>
                  <a:cubicBezTo>
                    <a:pt x="12097" y="13013"/>
                    <a:pt x="12085" y="13013"/>
                    <a:pt x="12085" y="13001"/>
                  </a:cubicBezTo>
                  <a:cubicBezTo>
                    <a:pt x="12204" y="12941"/>
                    <a:pt x="12335" y="12882"/>
                    <a:pt x="12442" y="12786"/>
                  </a:cubicBezTo>
                  <a:cubicBezTo>
                    <a:pt x="12561" y="12715"/>
                    <a:pt x="12657" y="12608"/>
                    <a:pt x="12752" y="12524"/>
                  </a:cubicBezTo>
                  <a:cubicBezTo>
                    <a:pt x="12811" y="12477"/>
                    <a:pt x="12871" y="12417"/>
                    <a:pt x="12919" y="12358"/>
                  </a:cubicBezTo>
                  <a:cubicBezTo>
                    <a:pt x="12990" y="12286"/>
                    <a:pt x="13050" y="12215"/>
                    <a:pt x="13109" y="12132"/>
                  </a:cubicBezTo>
                  <a:cubicBezTo>
                    <a:pt x="13145" y="12108"/>
                    <a:pt x="13169" y="12060"/>
                    <a:pt x="13204" y="12036"/>
                  </a:cubicBezTo>
                  <a:cubicBezTo>
                    <a:pt x="13228" y="11989"/>
                    <a:pt x="13264" y="11941"/>
                    <a:pt x="13288" y="11917"/>
                  </a:cubicBezTo>
                  <a:cubicBezTo>
                    <a:pt x="13395" y="11762"/>
                    <a:pt x="13502" y="11596"/>
                    <a:pt x="13609" y="11441"/>
                  </a:cubicBezTo>
                  <a:cubicBezTo>
                    <a:pt x="13693" y="11286"/>
                    <a:pt x="13788" y="11155"/>
                    <a:pt x="13871" y="11024"/>
                  </a:cubicBezTo>
                  <a:cubicBezTo>
                    <a:pt x="13966" y="10905"/>
                    <a:pt x="14050" y="10762"/>
                    <a:pt x="14145" y="10643"/>
                  </a:cubicBezTo>
                  <a:cubicBezTo>
                    <a:pt x="14228" y="10524"/>
                    <a:pt x="14300" y="10393"/>
                    <a:pt x="14395" y="10262"/>
                  </a:cubicBezTo>
                  <a:cubicBezTo>
                    <a:pt x="14478" y="10107"/>
                    <a:pt x="14574" y="9965"/>
                    <a:pt x="14645" y="9798"/>
                  </a:cubicBezTo>
                  <a:cubicBezTo>
                    <a:pt x="14716" y="9631"/>
                    <a:pt x="14812" y="9476"/>
                    <a:pt x="14871" y="9310"/>
                  </a:cubicBezTo>
                  <a:cubicBezTo>
                    <a:pt x="14955" y="9095"/>
                    <a:pt x="15050" y="8881"/>
                    <a:pt x="15109" y="8655"/>
                  </a:cubicBezTo>
                  <a:cubicBezTo>
                    <a:pt x="15181" y="8429"/>
                    <a:pt x="15228" y="8191"/>
                    <a:pt x="15217" y="7952"/>
                  </a:cubicBezTo>
                  <a:cubicBezTo>
                    <a:pt x="15217" y="7833"/>
                    <a:pt x="15193" y="7714"/>
                    <a:pt x="15169" y="7595"/>
                  </a:cubicBezTo>
                  <a:cubicBezTo>
                    <a:pt x="15157" y="7488"/>
                    <a:pt x="15133" y="7405"/>
                    <a:pt x="15109" y="7298"/>
                  </a:cubicBezTo>
                  <a:cubicBezTo>
                    <a:pt x="15097" y="7214"/>
                    <a:pt x="15074" y="7131"/>
                    <a:pt x="15050" y="7060"/>
                  </a:cubicBezTo>
                  <a:lnTo>
                    <a:pt x="14955" y="6798"/>
                  </a:lnTo>
                  <a:cubicBezTo>
                    <a:pt x="14895" y="6631"/>
                    <a:pt x="14836" y="6464"/>
                    <a:pt x="14740" y="6321"/>
                  </a:cubicBezTo>
                  <a:cubicBezTo>
                    <a:pt x="14633" y="6167"/>
                    <a:pt x="14514" y="6047"/>
                    <a:pt x="14371" y="5928"/>
                  </a:cubicBezTo>
                  <a:cubicBezTo>
                    <a:pt x="14240" y="5809"/>
                    <a:pt x="14074" y="5726"/>
                    <a:pt x="13895" y="5678"/>
                  </a:cubicBezTo>
                  <a:cubicBezTo>
                    <a:pt x="13824" y="5666"/>
                    <a:pt x="13752" y="5666"/>
                    <a:pt x="13681" y="5666"/>
                  </a:cubicBezTo>
                  <a:cubicBezTo>
                    <a:pt x="13573" y="5678"/>
                    <a:pt x="13478" y="5690"/>
                    <a:pt x="13395" y="5738"/>
                  </a:cubicBezTo>
                  <a:cubicBezTo>
                    <a:pt x="13288" y="5786"/>
                    <a:pt x="13181" y="5845"/>
                    <a:pt x="13085" y="5917"/>
                  </a:cubicBezTo>
                  <a:cubicBezTo>
                    <a:pt x="12990" y="5976"/>
                    <a:pt x="12907" y="6036"/>
                    <a:pt x="12811" y="6107"/>
                  </a:cubicBezTo>
                  <a:cubicBezTo>
                    <a:pt x="12621" y="6274"/>
                    <a:pt x="12478" y="6464"/>
                    <a:pt x="12323" y="6655"/>
                  </a:cubicBezTo>
                  <a:cubicBezTo>
                    <a:pt x="12264" y="6750"/>
                    <a:pt x="12192" y="6821"/>
                    <a:pt x="12133" y="6917"/>
                  </a:cubicBezTo>
                  <a:cubicBezTo>
                    <a:pt x="12026" y="7048"/>
                    <a:pt x="11919" y="7190"/>
                    <a:pt x="11823" y="7333"/>
                  </a:cubicBezTo>
                  <a:cubicBezTo>
                    <a:pt x="11609" y="7607"/>
                    <a:pt x="11383" y="7881"/>
                    <a:pt x="11168" y="8143"/>
                  </a:cubicBezTo>
                  <a:cubicBezTo>
                    <a:pt x="11049" y="8286"/>
                    <a:pt x="10930" y="8405"/>
                    <a:pt x="10823" y="8524"/>
                  </a:cubicBezTo>
                  <a:cubicBezTo>
                    <a:pt x="10692" y="8667"/>
                    <a:pt x="10573" y="8822"/>
                    <a:pt x="10454" y="8965"/>
                  </a:cubicBezTo>
                  <a:cubicBezTo>
                    <a:pt x="10347" y="9095"/>
                    <a:pt x="10252" y="9250"/>
                    <a:pt x="10180" y="9417"/>
                  </a:cubicBezTo>
                  <a:cubicBezTo>
                    <a:pt x="10109" y="9572"/>
                    <a:pt x="10037" y="9738"/>
                    <a:pt x="9978" y="9905"/>
                  </a:cubicBezTo>
                  <a:cubicBezTo>
                    <a:pt x="9954" y="9953"/>
                    <a:pt x="9942" y="9988"/>
                    <a:pt x="9930" y="10048"/>
                  </a:cubicBezTo>
                  <a:cubicBezTo>
                    <a:pt x="9894" y="10131"/>
                    <a:pt x="9883" y="10203"/>
                    <a:pt x="9871" y="10286"/>
                  </a:cubicBezTo>
                  <a:cubicBezTo>
                    <a:pt x="9859" y="10381"/>
                    <a:pt x="9835" y="10488"/>
                    <a:pt x="9835" y="10584"/>
                  </a:cubicBezTo>
                  <a:lnTo>
                    <a:pt x="9835" y="11108"/>
                  </a:lnTo>
                  <a:cubicBezTo>
                    <a:pt x="9847" y="11274"/>
                    <a:pt x="9871" y="11453"/>
                    <a:pt x="9906" y="11620"/>
                  </a:cubicBezTo>
                  <a:lnTo>
                    <a:pt x="9954" y="11751"/>
                  </a:lnTo>
                  <a:cubicBezTo>
                    <a:pt x="9966" y="11798"/>
                    <a:pt x="9990" y="11834"/>
                    <a:pt x="10002" y="11870"/>
                  </a:cubicBezTo>
                  <a:cubicBezTo>
                    <a:pt x="10014" y="11917"/>
                    <a:pt x="10025" y="11953"/>
                    <a:pt x="10061" y="12001"/>
                  </a:cubicBezTo>
                  <a:cubicBezTo>
                    <a:pt x="10073" y="12036"/>
                    <a:pt x="10097" y="12072"/>
                    <a:pt x="10121" y="12108"/>
                  </a:cubicBezTo>
                  <a:cubicBezTo>
                    <a:pt x="10156" y="12155"/>
                    <a:pt x="10180" y="12215"/>
                    <a:pt x="10204" y="12251"/>
                  </a:cubicBezTo>
                  <a:cubicBezTo>
                    <a:pt x="10252" y="12334"/>
                    <a:pt x="10311" y="12393"/>
                    <a:pt x="10371" y="12453"/>
                  </a:cubicBezTo>
                  <a:cubicBezTo>
                    <a:pt x="10430" y="12513"/>
                    <a:pt x="10490" y="12584"/>
                    <a:pt x="10561" y="12632"/>
                  </a:cubicBezTo>
                  <a:cubicBezTo>
                    <a:pt x="10621" y="12667"/>
                    <a:pt x="10680" y="12715"/>
                    <a:pt x="10740" y="12774"/>
                  </a:cubicBezTo>
                  <a:cubicBezTo>
                    <a:pt x="10728" y="12822"/>
                    <a:pt x="10716" y="12846"/>
                    <a:pt x="10704" y="12894"/>
                  </a:cubicBezTo>
                  <a:cubicBezTo>
                    <a:pt x="10609" y="13084"/>
                    <a:pt x="10537" y="13298"/>
                    <a:pt x="10442" y="13489"/>
                  </a:cubicBezTo>
                  <a:lnTo>
                    <a:pt x="10085" y="14382"/>
                  </a:lnTo>
                  <a:cubicBezTo>
                    <a:pt x="10025" y="14549"/>
                    <a:pt x="9954" y="14715"/>
                    <a:pt x="9894" y="14858"/>
                  </a:cubicBezTo>
                  <a:cubicBezTo>
                    <a:pt x="9835" y="15013"/>
                    <a:pt x="9787" y="15156"/>
                    <a:pt x="9752" y="15322"/>
                  </a:cubicBezTo>
                  <a:cubicBezTo>
                    <a:pt x="9728" y="15370"/>
                    <a:pt x="9716" y="15406"/>
                    <a:pt x="9692" y="15453"/>
                  </a:cubicBezTo>
                  <a:cubicBezTo>
                    <a:pt x="9668" y="15501"/>
                    <a:pt x="9656" y="15525"/>
                    <a:pt x="9644" y="15572"/>
                  </a:cubicBezTo>
                  <a:cubicBezTo>
                    <a:pt x="9633" y="15620"/>
                    <a:pt x="9633" y="15680"/>
                    <a:pt x="9633" y="15727"/>
                  </a:cubicBezTo>
                  <a:lnTo>
                    <a:pt x="9633" y="15763"/>
                  </a:lnTo>
                  <a:cubicBezTo>
                    <a:pt x="9573" y="15382"/>
                    <a:pt x="9490" y="14989"/>
                    <a:pt x="9418" y="14608"/>
                  </a:cubicBezTo>
                  <a:cubicBezTo>
                    <a:pt x="9347" y="14191"/>
                    <a:pt x="9275" y="13775"/>
                    <a:pt x="9180" y="13346"/>
                  </a:cubicBezTo>
                  <a:cubicBezTo>
                    <a:pt x="9097" y="12894"/>
                    <a:pt x="8990" y="12465"/>
                    <a:pt x="8894" y="12012"/>
                  </a:cubicBezTo>
                  <a:cubicBezTo>
                    <a:pt x="8811" y="11596"/>
                    <a:pt x="8704" y="11179"/>
                    <a:pt x="8585" y="10762"/>
                  </a:cubicBezTo>
                  <a:lnTo>
                    <a:pt x="8406" y="10191"/>
                  </a:lnTo>
                  <a:cubicBezTo>
                    <a:pt x="8335" y="9965"/>
                    <a:pt x="8275" y="9738"/>
                    <a:pt x="8204" y="9512"/>
                  </a:cubicBezTo>
                  <a:lnTo>
                    <a:pt x="8025" y="8893"/>
                  </a:lnTo>
                  <a:cubicBezTo>
                    <a:pt x="7978" y="8726"/>
                    <a:pt x="7918" y="8560"/>
                    <a:pt x="7870" y="8381"/>
                  </a:cubicBezTo>
                  <a:lnTo>
                    <a:pt x="7870" y="8381"/>
                  </a:lnTo>
                  <a:cubicBezTo>
                    <a:pt x="7903" y="8386"/>
                    <a:pt x="7936" y="8389"/>
                    <a:pt x="7968" y="8389"/>
                  </a:cubicBezTo>
                  <a:cubicBezTo>
                    <a:pt x="8085" y="8389"/>
                    <a:pt x="8193" y="8356"/>
                    <a:pt x="8287" y="8310"/>
                  </a:cubicBezTo>
                  <a:cubicBezTo>
                    <a:pt x="8382" y="8262"/>
                    <a:pt x="8454" y="8203"/>
                    <a:pt x="8525" y="8143"/>
                  </a:cubicBezTo>
                  <a:cubicBezTo>
                    <a:pt x="8597" y="8083"/>
                    <a:pt x="8680" y="8024"/>
                    <a:pt x="8740" y="7952"/>
                  </a:cubicBezTo>
                  <a:cubicBezTo>
                    <a:pt x="8799" y="7881"/>
                    <a:pt x="8859" y="7810"/>
                    <a:pt x="8894" y="7726"/>
                  </a:cubicBezTo>
                  <a:lnTo>
                    <a:pt x="8990" y="7548"/>
                  </a:lnTo>
                  <a:cubicBezTo>
                    <a:pt x="9049" y="7429"/>
                    <a:pt x="9109" y="7310"/>
                    <a:pt x="9168" y="7179"/>
                  </a:cubicBezTo>
                  <a:cubicBezTo>
                    <a:pt x="9192" y="7107"/>
                    <a:pt x="9228" y="7036"/>
                    <a:pt x="9240" y="6952"/>
                  </a:cubicBezTo>
                  <a:cubicBezTo>
                    <a:pt x="9252" y="6893"/>
                    <a:pt x="9287" y="6821"/>
                    <a:pt x="9299" y="6762"/>
                  </a:cubicBezTo>
                  <a:cubicBezTo>
                    <a:pt x="9335" y="6643"/>
                    <a:pt x="9359" y="6524"/>
                    <a:pt x="9371" y="6405"/>
                  </a:cubicBezTo>
                  <a:cubicBezTo>
                    <a:pt x="9394" y="6286"/>
                    <a:pt x="9418" y="6167"/>
                    <a:pt x="9430" y="6047"/>
                  </a:cubicBezTo>
                  <a:cubicBezTo>
                    <a:pt x="9466" y="5821"/>
                    <a:pt x="9478" y="5607"/>
                    <a:pt x="9490" y="5393"/>
                  </a:cubicBezTo>
                  <a:cubicBezTo>
                    <a:pt x="9513" y="5190"/>
                    <a:pt x="9525" y="4976"/>
                    <a:pt x="9525" y="4774"/>
                  </a:cubicBezTo>
                  <a:cubicBezTo>
                    <a:pt x="9537" y="4535"/>
                    <a:pt x="9537" y="4297"/>
                    <a:pt x="9537" y="4035"/>
                  </a:cubicBezTo>
                  <a:cubicBezTo>
                    <a:pt x="9537" y="3940"/>
                    <a:pt x="9537" y="3833"/>
                    <a:pt x="9525" y="3726"/>
                  </a:cubicBezTo>
                  <a:cubicBezTo>
                    <a:pt x="9525" y="3666"/>
                    <a:pt x="9513" y="3607"/>
                    <a:pt x="9513" y="3547"/>
                  </a:cubicBezTo>
                  <a:cubicBezTo>
                    <a:pt x="9513" y="3500"/>
                    <a:pt x="9502" y="3464"/>
                    <a:pt x="9502" y="3416"/>
                  </a:cubicBezTo>
                  <a:cubicBezTo>
                    <a:pt x="9478" y="3297"/>
                    <a:pt x="9454" y="3178"/>
                    <a:pt x="9418" y="3059"/>
                  </a:cubicBezTo>
                  <a:cubicBezTo>
                    <a:pt x="9394" y="2952"/>
                    <a:pt x="9382" y="2845"/>
                    <a:pt x="9347" y="2726"/>
                  </a:cubicBezTo>
                  <a:lnTo>
                    <a:pt x="9263" y="2416"/>
                  </a:lnTo>
                  <a:cubicBezTo>
                    <a:pt x="9216" y="2273"/>
                    <a:pt x="9156" y="2130"/>
                    <a:pt x="9097" y="1987"/>
                  </a:cubicBezTo>
                  <a:cubicBezTo>
                    <a:pt x="9037" y="1845"/>
                    <a:pt x="8966" y="1726"/>
                    <a:pt x="8871" y="1606"/>
                  </a:cubicBezTo>
                  <a:cubicBezTo>
                    <a:pt x="8740" y="1404"/>
                    <a:pt x="8573" y="1214"/>
                    <a:pt x="8406" y="1035"/>
                  </a:cubicBezTo>
                  <a:cubicBezTo>
                    <a:pt x="8275" y="880"/>
                    <a:pt x="8144" y="737"/>
                    <a:pt x="7978" y="618"/>
                  </a:cubicBezTo>
                  <a:cubicBezTo>
                    <a:pt x="7918" y="571"/>
                    <a:pt x="7858" y="523"/>
                    <a:pt x="7811" y="475"/>
                  </a:cubicBezTo>
                  <a:cubicBezTo>
                    <a:pt x="7775" y="452"/>
                    <a:pt x="7739" y="416"/>
                    <a:pt x="7692" y="404"/>
                  </a:cubicBezTo>
                  <a:cubicBezTo>
                    <a:pt x="7513" y="285"/>
                    <a:pt x="7323" y="166"/>
                    <a:pt x="7120" y="94"/>
                  </a:cubicBezTo>
                  <a:cubicBezTo>
                    <a:pt x="6966" y="47"/>
                    <a:pt x="6823" y="11"/>
                    <a:pt x="6656" y="11"/>
                  </a:cubicBezTo>
                  <a:cubicBezTo>
                    <a:pt x="6615" y="4"/>
                    <a:pt x="6574" y="1"/>
                    <a:pt x="65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8" name="Google Shape;448;p38"/>
            <p:cNvSpPr/>
            <p:nvPr/>
          </p:nvSpPr>
          <p:spPr>
            <a:xfrm>
              <a:off x="6646650" y="582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9" name="Google Shape;449;p38"/>
            <p:cNvSpPr/>
            <p:nvPr/>
          </p:nvSpPr>
          <p:spPr>
            <a:xfrm>
              <a:off x="6642475" y="58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0" name="Google Shape;450;p38"/>
            <p:cNvSpPr/>
            <p:nvPr/>
          </p:nvSpPr>
          <p:spPr>
            <a:xfrm>
              <a:off x="6646650" y="582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51" name="Google Shape;451;p38"/>
          <p:cNvGrpSpPr/>
          <p:nvPr/>
        </p:nvGrpSpPr>
        <p:grpSpPr>
          <a:xfrm>
            <a:off x="4625820" y="1818333"/>
            <a:ext cx="874890" cy="2423534"/>
            <a:chOff x="3329875" y="4962400"/>
            <a:chExt cx="452150" cy="1158750"/>
          </a:xfrm>
        </p:grpSpPr>
        <p:sp>
          <p:nvSpPr>
            <p:cNvPr id="452" name="Google Shape;452;p38"/>
            <p:cNvSpPr/>
            <p:nvPr/>
          </p:nvSpPr>
          <p:spPr>
            <a:xfrm>
              <a:off x="3329875" y="4962400"/>
              <a:ext cx="452150" cy="1158750"/>
            </a:xfrm>
            <a:custGeom>
              <a:avLst/>
              <a:gdLst/>
              <a:ahLst/>
              <a:cxnLst/>
              <a:rect l="l" t="t" r="r" b="b"/>
              <a:pathLst>
                <a:path w="18086" h="46350" extrusionOk="0">
                  <a:moveTo>
                    <a:pt x="274" y="498"/>
                  </a:moveTo>
                  <a:lnTo>
                    <a:pt x="286" y="510"/>
                  </a:lnTo>
                  <a:cubicBezTo>
                    <a:pt x="322" y="546"/>
                    <a:pt x="357" y="570"/>
                    <a:pt x="393" y="617"/>
                  </a:cubicBezTo>
                  <a:cubicBezTo>
                    <a:pt x="465" y="677"/>
                    <a:pt x="524" y="737"/>
                    <a:pt x="596" y="796"/>
                  </a:cubicBezTo>
                  <a:lnTo>
                    <a:pt x="655" y="844"/>
                  </a:lnTo>
                  <a:cubicBezTo>
                    <a:pt x="774" y="927"/>
                    <a:pt x="893" y="1034"/>
                    <a:pt x="1012" y="1141"/>
                  </a:cubicBezTo>
                  <a:lnTo>
                    <a:pt x="1060" y="1177"/>
                  </a:lnTo>
                  <a:cubicBezTo>
                    <a:pt x="1191" y="1296"/>
                    <a:pt x="1310" y="1403"/>
                    <a:pt x="1453" y="1522"/>
                  </a:cubicBezTo>
                  <a:cubicBezTo>
                    <a:pt x="1536" y="1606"/>
                    <a:pt x="1631" y="1689"/>
                    <a:pt x="1715" y="1772"/>
                  </a:cubicBezTo>
                  <a:lnTo>
                    <a:pt x="1834" y="1880"/>
                  </a:lnTo>
                  <a:lnTo>
                    <a:pt x="1870" y="1915"/>
                  </a:lnTo>
                  <a:lnTo>
                    <a:pt x="2143" y="2189"/>
                  </a:lnTo>
                  <a:lnTo>
                    <a:pt x="2179" y="2237"/>
                  </a:lnTo>
                  <a:cubicBezTo>
                    <a:pt x="2203" y="2284"/>
                    <a:pt x="2251" y="2308"/>
                    <a:pt x="2286" y="2356"/>
                  </a:cubicBezTo>
                  <a:lnTo>
                    <a:pt x="2310" y="2392"/>
                  </a:lnTo>
                  <a:cubicBezTo>
                    <a:pt x="2358" y="2427"/>
                    <a:pt x="2405" y="2487"/>
                    <a:pt x="2429" y="2534"/>
                  </a:cubicBezTo>
                  <a:lnTo>
                    <a:pt x="2441" y="2546"/>
                  </a:lnTo>
                  <a:lnTo>
                    <a:pt x="2524" y="2653"/>
                  </a:lnTo>
                  <a:cubicBezTo>
                    <a:pt x="2536" y="2665"/>
                    <a:pt x="2536" y="2689"/>
                    <a:pt x="2548" y="2689"/>
                  </a:cubicBezTo>
                  <a:cubicBezTo>
                    <a:pt x="2560" y="2713"/>
                    <a:pt x="2596" y="2725"/>
                    <a:pt x="2608" y="2761"/>
                  </a:cubicBezTo>
                  <a:cubicBezTo>
                    <a:pt x="2667" y="2832"/>
                    <a:pt x="2715" y="2927"/>
                    <a:pt x="2774" y="2999"/>
                  </a:cubicBezTo>
                  <a:cubicBezTo>
                    <a:pt x="2798" y="3034"/>
                    <a:pt x="2822" y="3082"/>
                    <a:pt x="2846" y="3130"/>
                  </a:cubicBezTo>
                  <a:cubicBezTo>
                    <a:pt x="2882" y="3177"/>
                    <a:pt x="2893" y="3225"/>
                    <a:pt x="2917" y="3261"/>
                  </a:cubicBezTo>
                  <a:cubicBezTo>
                    <a:pt x="2953" y="3320"/>
                    <a:pt x="3001" y="3380"/>
                    <a:pt x="3024" y="3463"/>
                  </a:cubicBezTo>
                  <a:cubicBezTo>
                    <a:pt x="3036" y="3487"/>
                    <a:pt x="3060" y="3523"/>
                    <a:pt x="3072" y="3535"/>
                  </a:cubicBezTo>
                  <a:cubicBezTo>
                    <a:pt x="3143" y="3654"/>
                    <a:pt x="3203" y="3785"/>
                    <a:pt x="3263" y="3916"/>
                  </a:cubicBezTo>
                  <a:lnTo>
                    <a:pt x="3322" y="4035"/>
                  </a:lnTo>
                  <a:cubicBezTo>
                    <a:pt x="3334" y="4070"/>
                    <a:pt x="3358" y="4118"/>
                    <a:pt x="3382" y="4154"/>
                  </a:cubicBezTo>
                  <a:cubicBezTo>
                    <a:pt x="3429" y="4225"/>
                    <a:pt x="3477" y="4320"/>
                    <a:pt x="3513" y="4416"/>
                  </a:cubicBezTo>
                  <a:cubicBezTo>
                    <a:pt x="3548" y="4451"/>
                    <a:pt x="3560" y="4499"/>
                    <a:pt x="3596" y="4547"/>
                  </a:cubicBezTo>
                  <a:cubicBezTo>
                    <a:pt x="3679" y="4713"/>
                    <a:pt x="3775" y="4868"/>
                    <a:pt x="3846" y="5035"/>
                  </a:cubicBezTo>
                  <a:cubicBezTo>
                    <a:pt x="3894" y="5118"/>
                    <a:pt x="3929" y="5213"/>
                    <a:pt x="3977" y="5285"/>
                  </a:cubicBezTo>
                  <a:cubicBezTo>
                    <a:pt x="4096" y="5511"/>
                    <a:pt x="4191" y="5701"/>
                    <a:pt x="4275" y="5904"/>
                  </a:cubicBezTo>
                  <a:cubicBezTo>
                    <a:pt x="4215" y="5797"/>
                    <a:pt x="4144" y="5678"/>
                    <a:pt x="4084" y="5570"/>
                  </a:cubicBezTo>
                  <a:cubicBezTo>
                    <a:pt x="4025" y="5487"/>
                    <a:pt x="3977" y="5404"/>
                    <a:pt x="3917" y="5320"/>
                  </a:cubicBezTo>
                  <a:cubicBezTo>
                    <a:pt x="3858" y="5225"/>
                    <a:pt x="3786" y="5154"/>
                    <a:pt x="3727" y="5059"/>
                  </a:cubicBezTo>
                  <a:cubicBezTo>
                    <a:pt x="3596" y="4880"/>
                    <a:pt x="3441" y="4701"/>
                    <a:pt x="3310" y="4547"/>
                  </a:cubicBezTo>
                  <a:cubicBezTo>
                    <a:pt x="3179" y="4380"/>
                    <a:pt x="3036" y="4201"/>
                    <a:pt x="2905" y="4035"/>
                  </a:cubicBezTo>
                  <a:cubicBezTo>
                    <a:pt x="2774" y="3856"/>
                    <a:pt x="2655" y="3689"/>
                    <a:pt x="2524" y="3511"/>
                  </a:cubicBezTo>
                  <a:cubicBezTo>
                    <a:pt x="2477" y="3475"/>
                    <a:pt x="2441" y="3415"/>
                    <a:pt x="2405" y="3368"/>
                  </a:cubicBezTo>
                  <a:cubicBezTo>
                    <a:pt x="2370" y="3320"/>
                    <a:pt x="2322" y="3296"/>
                    <a:pt x="2298" y="3249"/>
                  </a:cubicBezTo>
                  <a:cubicBezTo>
                    <a:pt x="2262" y="3213"/>
                    <a:pt x="2239" y="3177"/>
                    <a:pt x="2203" y="3142"/>
                  </a:cubicBezTo>
                  <a:lnTo>
                    <a:pt x="2072" y="3011"/>
                  </a:lnTo>
                  <a:cubicBezTo>
                    <a:pt x="2024" y="2963"/>
                    <a:pt x="1989" y="2939"/>
                    <a:pt x="1941" y="2892"/>
                  </a:cubicBezTo>
                  <a:cubicBezTo>
                    <a:pt x="1893" y="2856"/>
                    <a:pt x="1846" y="2832"/>
                    <a:pt x="1822" y="2784"/>
                  </a:cubicBezTo>
                  <a:cubicBezTo>
                    <a:pt x="1727" y="2713"/>
                    <a:pt x="1643" y="2654"/>
                    <a:pt x="1548" y="2582"/>
                  </a:cubicBezTo>
                  <a:lnTo>
                    <a:pt x="1548" y="2582"/>
                  </a:lnTo>
                  <a:lnTo>
                    <a:pt x="1596" y="2618"/>
                  </a:lnTo>
                  <a:cubicBezTo>
                    <a:pt x="1631" y="2665"/>
                    <a:pt x="1655" y="2701"/>
                    <a:pt x="1691" y="2737"/>
                  </a:cubicBezTo>
                  <a:lnTo>
                    <a:pt x="1870" y="2963"/>
                  </a:lnTo>
                  <a:cubicBezTo>
                    <a:pt x="1905" y="3011"/>
                    <a:pt x="1941" y="3070"/>
                    <a:pt x="1989" y="3118"/>
                  </a:cubicBezTo>
                  <a:cubicBezTo>
                    <a:pt x="2012" y="3154"/>
                    <a:pt x="2060" y="3201"/>
                    <a:pt x="2084" y="3261"/>
                  </a:cubicBezTo>
                  <a:cubicBezTo>
                    <a:pt x="2120" y="3308"/>
                    <a:pt x="2167" y="3368"/>
                    <a:pt x="2191" y="3415"/>
                  </a:cubicBezTo>
                  <a:cubicBezTo>
                    <a:pt x="2251" y="3499"/>
                    <a:pt x="2310" y="3594"/>
                    <a:pt x="2381" y="3689"/>
                  </a:cubicBezTo>
                  <a:lnTo>
                    <a:pt x="2560" y="3963"/>
                  </a:lnTo>
                  <a:lnTo>
                    <a:pt x="2739" y="4225"/>
                  </a:lnTo>
                  <a:cubicBezTo>
                    <a:pt x="2846" y="4380"/>
                    <a:pt x="2965" y="4523"/>
                    <a:pt x="3084" y="4678"/>
                  </a:cubicBezTo>
                  <a:cubicBezTo>
                    <a:pt x="3096" y="4689"/>
                    <a:pt x="3096" y="4701"/>
                    <a:pt x="3120" y="4725"/>
                  </a:cubicBezTo>
                  <a:cubicBezTo>
                    <a:pt x="3251" y="4904"/>
                    <a:pt x="3394" y="5082"/>
                    <a:pt x="3536" y="5237"/>
                  </a:cubicBezTo>
                  <a:cubicBezTo>
                    <a:pt x="3596" y="5320"/>
                    <a:pt x="3667" y="5404"/>
                    <a:pt x="3727" y="5475"/>
                  </a:cubicBezTo>
                  <a:cubicBezTo>
                    <a:pt x="3739" y="5499"/>
                    <a:pt x="3751" y="5523"/>
                    <a:pt x="3775" y="5535"/>
                  </a:cubicBezTo>
                  <a:cubicBezTo>
                    <a:pt x="3905" y="5701"/>
                    <a:pt x="4013" y="5892"/>
                    <a:pt x="4132" y="6071"/>
                  </a:cubicBezTo>
                  <a:cubicBezTo>
                    <a:pt x="4203" y="6190"/>
                    <a:pt x="4275" y="6297"/>
                    <a:pt x="4346" y="6416"/>
                  </a:cubicBezTo>
                  <a:cubicBezTo>
                    <a:pt x="4370" y="6428"/>
                    <a:pt x="4370" y="6452"/>
                    <a:pt x="4382" y="6463"/>
                  </a:cubicBezTo>
                  <a:cubicBezTo>
                    <a:pt x="4370" y="6452"/>
                    <a:pt x="4346" y="6416"/>
                    <a:pt x="4322" y="6404"/>
                  </a:cubicBezTo>
                  <a:cubicBezTo>
                    <a:pt x="4310" y="6404"/>
                    <a:pt x="4310" y="6416"/>
                    <a:pt x="4286" y="6416"/>
                  </a:cubicBezTo>
                  <a:lnTo>
                    <a:pt x="4227" y="6416"/>
                  </a:lnTo>
                  <a:cubicBezTo>
                    <a:pt x="4215" y="6392"/>
                    <a:pt x="4215" y="6392"/>
                    <a:pt x="4203" y="6392"/>
                  </a:cubicBezTo>
                  <a:cubicBezTo>
                    <a:pt x="4179" y="6392"/>
                    <a:pt x="4156" y="6380"/>
                    <a:pt x="4132" y="6356"/>
                  </a:cubicBezTo>
                  <a:cubicBezTo>
                    <a:pt x="4096" y="6332"/>
                    <a:pt x="4084" y="6297"/>
                    <a:pt x="4060" y="6273"/>
                  </a:cubicBezTo>
                  <a:cubicBezTo>
                    <a:pt x="4025" y="6237"/>
                    <a:pt x="4001" y="6202"/>
                    <a:pt x="3965" y="6166"/>
                  </a:cubicBezTo>
                  <a:cubicBezTo>
                    <a:pt x="3917" y="6106"/>
                    <a:pt x="3858" y="6035"/>
                    <a:pt x="3822" y="5975"/>
                  </a:cubicBezTo>
                  <a:lnTo>
                    <a:pt x="3798" y="5963"/>
                  </a:lnTo>
                  <a:lnTo>
                    <a:pt x="3667" y="5821"/>
                  </a:lnTo>
                  <a:lnTo>
                    <a:pt x="3644" y="5797"/>
                  </a:lnTo>
                  <a:cubicBezTo>
                    <a:pt x="3524" y="5678"/>
                    <a:pt x="3382" y="5559"/>
                    <a:pt x="3263" y="5451"/>
                  </a:cubicBezTo>
                  <a:cubicBezTo>
                    <a:pt x="3191" y="5392"/>
                    <a:pt x="3132" y="5332"/>
                    <a:pt x="3060" y="5273"/>
                  </a:cubicBezTo>
                  <a:cubicBezTo>
                    <a:pt x="2989" y="5213"/>
                    <a:pt x="2905" y="5142"/>
                    <a:pt x="2822" y="5082"/>
                  </a:cubicBezTo>
                  <a:cubicBezTo>
                    <a:pt x="2751" y="5023"/>
                    <a:pt x="2655" y="4939"/>
                    <a:pt x="2584" y="4892"/>
                  </a:cubicBezTo>
                  <a:cubicBezTo>
                    <a:pt x="2524" y="4844"/>
                    <a:pt x="2477" y="4797"/>
                    <a:pt x="2417" y="4749"/>
                  </a:cubicBezTo>
                  <a:lnTo>
                    <a:pt x="2381" y="4725"/>
                  </a:lnTo>
                  <a:cubicBezTo>
                    <a:pt x="2322" y="4678"/>
                    <a:pt x="2286" y="4630"/>
                    <a:pt x="2227" y="4582"/>
                  </a:cubicBezTo>
                  <a:lnTo>
                    <a:pt x="2120" y="4499"/>
                  </a:lnTo>
                  <a:cubicBezTo>
                    <a:pt x="2072" y="4463"/>
                    <a:pt x="2048" y="4427"/>
                    <a:pt x="2000" y="4392"/>
                  </a:cubicBezTo>
                  <a:lnTo>
                    <a:pt x="1929" y="4320"/>
                  </a:lnTo>
                  <a:lnTo>
                    <a:pt x="1762" y="4166"/>
                  </a:lnTo>
                  <a:cubicBezTo>
                    <a:pt x="1703" y="4106"/>
                    <a:pt x="1655" y="4070"/>
                    <a:pt x="1608" y="4011"/>
                  </a:cubicBezTo>
                  <a:lnTo>
                    <a:pt x="1536" y="3927"/>
                  </a:lnTo>
                  <a:cubicBezTo>
                    <a:pt x="1393" y="3773"/>
                    <a:pt x="1238" y="3606"/>
                    <a:pt x="1131" y="3475"/>
                  </a:cubicBezTo>
                  <a:cubicBezTo>
                    <a:pt x="1060" y="3380"/>
                    <a:pt x="1012" y="3308"/>
                    <a:pt x="953" y="3237"/>
                  </a:cubicBezTo>
                  <a:cubicBezTo>
                    <a:pt x="917" y="3142"/>
                    <a:pt x="857" y="3058"/>
                    <a:pt x="822" y="2963"/>
                  </a:cubicBezTo>
                  <a:cubicBezTo>
                    <a:pt x="750" y="2808"/>
                    <a:pt x="691" y="2642"/>
                    <a:pt x="643" y="2463"/>
                  </a:cubicBezTo>
                  <a:lnTo>
                    <a:pt x="619" y="2392"/>
                  </a:lnTo>
                  <a:cubicBezTo>
                    <a:pt x="596" y="2332"/>
                    <a:pt x="584" y="2272"/>
                    <a:pt x="560" y="2213"/>
                  </a:cubicBezTo>
                  <a:lnTo>
                    <a:pt x="536" y="2130"/>
                  </a:lnTo>
                  <a:lnTo>
                    <a:pt x="524" y="2058"/>
                  </a:lnTo>
                  <a:cubicBezTo>
                    <a:pt x="524" y="2046"/>
                    <a:pt x="512" y="2034"/>
                    <a:pt x="512" y="2011"/>
                  </a:cubicBezTo>
                  <a:cubicBezTo>
                    <a:pt x="500" y="1987"/>
                    <a:pt x="500" y="1951"/>
                    <a:pt x="476" y="1927"/>
                  </a:cubicBezTo>
                  <a:cubicBezTo>
                    <a:pt x="465" y="1880"/>
                    <a:pt x="465" y="1820"/>
                    <a:pt x="453" y="1772"/>
                  </a:cubicBezTo>
                  <a:cubicBezTo>
                    <a:pt x="441" y="1737"/>
                    <a:pt x="441" y="1677"/>
                    <a:pt x="417" y="1630"/>
                  </a:cubicBezTo>
                  <a:lnTo>
                    <a:pt x="405" y="1558"/>
                  </a:lnTo>
                  <a:cubicBezTo>
                    <a:pt x="393" y="1463"/>
                    <a:pt x="381" y="1391"/>
                    <a:pt x="381" y="1296"/>
                  </a:cubicBezTo>
                  <a:lnTo>
                    <a:pt x="357" y="1201"/>
                  </a:lnTo>
                  <a:lnTo>
                    <a:pt x="346" y="1094"/>
                  </a:lnTo>
                  <a:lnTo>
                    <a:pt x="322" y="903"/>
                  </a:lnTo>
                  <a:cubicBezTo>
                    <a:pt x="298" y="784"/>
                    <a:pt x="286" y="641"/>
                    <a:pt x="274" y="522"/>
                  </a:cubicBezTo>
                  <a:lnTo>
                    <a:pt x="274" y="498"/>
                  </a:lnTo>
                  <a:close/>
                  <a:moveTo>
                    <a:pt x="10097" y="10631"/>
                  </a:moveTo>
                  <a:cubicBezTo>
                    <a:pt x="10094" y="10634"/>
                    <a:pt x="10092" y="10638"/>
                    <a:pt x="10089" y="10642"/>
                  </a:cubicBezTo>
                  <a:lnTo>
                    <a:pt x="10089" y="10642"/>
                  </a:lnTo>
                  <a:cubicBezTo>
                    <a:pt x="10097" y="10639"/>
                    <a:pt x="10097" y="10631"/>
                    <a:pt x="10097" y="10631"/>
                  </a:cubicBezTo>
                  <a:close/>
                  <a:moveTo>
                    <a:pt x="10549" y="11047"/>
                  </a:moveTo>
                  <a:cubicBezTo>
                    <a:pt x="10548" y="11050"/>
                    <a:pt x="10546" y="11052"/>
                    <a:pt x="10544" y="11055"/>
                  </a:cubicBezTo>
                  <a:lnTo>
                    <a:pt x="10544" y="11055"/>
                  </a:lnTo>
                  <a:cubicBezTo>
                    <a:pt x="10549" y="11051"/>
                    <a:pt x="10549" y="11047"/>
                    <a:pt x="10549" y="11047"/>
                  </a:cubicBezTo>
                  <a:close/>
                  <a:moveTo>
                    <a:pt x="5465" y="3296"/>
                  </a:moveTo>
                  <a:cubicBezTo>
                    <a:pt x="5465" y="3296"/>
                    <a:pt x="5465" y="3308"/>
                    <a:pt x="5489" y="3308"/>
                  </a:cubicBezTo>
                  <a:lnTo>
                    <a:pt x="5501" y="3320"/>
                  </a:lnTo>
                  <a:lnTo>
                    <a:pt x="5501" y="3344"/>
                  </a:lnTo>
                  <a:lnTo>
                    <a:pt x="5525" y="3380"/>
                  </a:lnTo>
                  <a:cubicBezTo>
                    <a:pt x="5608" y="3535"/>
                    <a:pt x="5680" y="3677"/>
                    <a:pt x="5751" y="3820"/>
                  </a:cubicBezTo>
                  <a:cubicBezTo>
                    <a:pt x="5822" y="3951"/>
                    <a:pt x="5882" y="4082"/>
                    <a:pt x="5941" y="4213"/>
                  </a:cubicBezTo>
                  <a:cubicBezTo>
                    <a:pt x="6001" y="4356"/>
                    <a:pt x="6084" y="4487"/>
                    <a:pt x="6144" y="4630"/>
                  </a:cubicBezTo>
                  <a:lnTo>
                    <a:pt x="6358" y="5130"/>
                  </a:lnTo>
                  <a:cubicBezTo>
                    <a:pt x="6382" y="5142"/>
                    <a:pt x="6382" y="5166"/>
                    <a:pt x="6394" y="5189"/>
                  </a:cubicBezTo>
                  <a:cubicBezTo>
                    <a:pt x="6406" y="5201"/>
                    <a:pt x="6406" y="5225"/>
                    <a:pt x="6418" y="5249"/>
                  </a:cubicBezTo>
                  <a:lnTo>
                    <a:pt x="6453" y="5309"/>
                  </a:lnTo>
                  <a:lnTo>
                    <a:pt x="6501" y="5440"/>
                  </a:lnTo>
                  <a:lnTo>
                    <a:pt x="6513" y="5499"/>
                  </a:lnTo>
                  <a:cubicBezTo>
                    <a:pt x="6537" y="5582"/>
                    <a:pt x="6572" y="5690"/>
                    <a:pt x="6596" y="5785"/>
                  </a:cubicBezTo>
                  <a:lnTo>
                    <a:pt x="6620" y="5844"/>
                  </a:lnTo>
                  <a:cubicBezTo>
                    <a:pt x="6620" y="5856"/>
                    <a:pt x="6632" y="5880"/>
                    <a:pt x="6632" y="5904"/>
                  </a:cubicBezTo>
                  <a:cubicBezTo>
                    <a:pt x="6656" y="5975"/>
                    <a:pt x="6680" y="6059"/>
                    <a:pt x="6692" y="6142"/>
                  </a:cubicBezTo>
                  <a:cubicBezTo>
                    <a:pt x="6763" y="6452"/>
                    <a:pt x="6858" y="6773"/>
                    <a:pt x="6930" y="7106"/>
                  </a:cubicBezTo>
                  <a:lnTo>
                    <a:pt x="6930" y="7130"/>
                  </a:lnTo>
                  <a:cubicBezTo>
                    <a:pt x="6989" y="7428"/>
                    <a:pt x="7061" y="7726"/>
                    <a:pt x="7108" y="8023"/>
                  </a:cubicBezTo>
                  <a:cubicBezTo>
                    <a:pt x="7132" y="8190"/>
                    <a:pt x="7156" y="8357"/>
                    <a:pt x="7156" y="8523"/>
                  </a:cubicBezTo>
                  <a:cubicBezTo>
                    <a:pt x="7156" y="8607"/>
                    <a:pt x="7168" y="8702"/>
                    <a:pt x="7168" y="8785"/>
                  </a:cubicBezTo>
                  <a:cubicBezTo>
                    <a:pt x="7168" y="8857"/>
                    <a:pt x="7168" y="8916"/>
                    <a:pt x="7180" y="8999"/>
                  </a:cubicBezTo>
                  <a:lnTo>
                    <a:pt x="7180" y="9011"/>
                  </a:lnTo>
                  <a:cubicBezTo>
                    <a:pt x="7180" y="9130"/>
                    <a:pt x="7192" y="9250"/>
                    <a:pt x="7215" y="9357"/>
                  </a:cubicBezTo>
                  <a:lnTo>
                    <a:pt x="7227" y="9488"/>
                  </a:lnTo>
                  <a:cubicBezTo>
                    <a:pt x="7227" y="9571"/>
                    <a:pt x="7239" y="9666"/>
                    <a:pt x="7239" y="9738"/>
                  </a:cubicBezTo>
                  <a:cubicBezTo>
                    <a:pt x="7239" y="9809"/>
                    <a:pt x="7251" y="9904"/>
                    <a:pt x="7275" y="9976"/>
                  </a:cubicBezTo>
                  <a:cubicBezTo>
                    <a:pt x="7287" y="10047"/>
                    <a:pt x="7287" y="10131"/>
                    <a:pt x="7299" y="10202"/>
                  </a:cubicBezTo>
                  <a:cubicBezTo>
                    <a:pt x="7275" y="10131"/>
                    <a:pt x="7251" y="10047"/>
                    <a:pt x="7227" y="9976"/>
                  </a:cubicBezTo>
                  <a:lnTo>
                    <a:pt x="7227" y="9988"/>
                  </a:lnTo>
                  <a:cubicBezTo>
                    <a:pt x="7120" y="9619"/>
                    <a:pt x="7001" y="9250"/>
                    <a:pt x="6894" y="8880"/>
                  </a:cubicBezTo>
                  <a:cubicBezTo>
                    <a:pt x="6834" y="8666"/>
                    <a:pt x="6775" y="8464"/>
                    <a:pt x="6715" y="8261"/>
                  </a:cubicBezTo>
                  <a:cubicBezTo>
                    <a:pt x="6561" y="7749"/>
                    <a:pt x="6358" y="7225"/>
                    <a:pt x="6215" y="6702"/>
                  </a:cubicBezTo>
                  <a:lnTo>
                    <a:pt x="6215" y="6702"/>
                  </a:lnTo>
                  <a:cubicBezTo>
                    <a:pt x="6263" y="7035"/>
                    <a:pt x="6287" y="7356"/>
                    <a:pt x="6334" y="7690"/>
                  </a:cubicBezTo>
                  <a:cubicBezTo>
                    <a:pt x="6346" y="7749"/>
                    <a:pt x="6346" y="7809"/>
                    <a:pt x="6358" y="7868"/>
                  </a:cubicBezTo>
                  <a:cubicBezTo>
                    <a:pt x="6406" y="8130"/>
                    <a:pt x="6453" y="8404"/>
                    <a:pt x="6513" y="8666"/>
                  </a:cubicBezTo>
                  <a:cubicBezTo>
                    <a:pt x="6572" y="8952"/>
                    <a:pt x="6656" y="9238"/>
                    <a:pt x="6751" y="9500"/>
                  </a:cubicBezTo>
                  <a:cubicBezTo>
                    <a:pt x="6918" y="10023"/>
                    <a:pt x="7073" y="10547"/>
                    <a:pt x="7287" y="11047"/>
                  </a:cubicBezTo>
                  <a:cubicBezTo>
                    <a:pt x="7334" y="11166"/>
                    <a:pt x="7394" y="11297"/>
                    <a:pt x="7430" y="11416"/>
                  </a:cubicBezTo>
                  <a:cubicBezTo>
                    <a:pt x="7477" y="11512"/>
                    <a:pt x="7513" y="11619"/>
                    <a:pt x="7549" y="11702"/>
                  </a:cubicBezTo>
                  <a:cubicBezTo>
                    <a:pt x="7549" y="11738"/>
                    <a:pt x="7573" y="11762"/>
                    <a:pt x="7573" y="11797"/>
                  </a:cubicBezTo>
                  <a:cubicBezTo>
                    <a:pt x="7465" y="11690"/>
                    <a:pt x="7406" y="11595"/>
                    <a:pt x="7346" y="11512"/>
                  </a:cubicBezTo>
                  <a:cubicBezTo>
                    <a:pt x="7299" y="11452"/>
                    <a:pt x="7239" y="11369"/>
                    <a:pt x="7180" y="11321"/>
                  </a:cubicBezTo>
                  <a:cubicBezTo>
                    <a:pt x="7120" y="11238"/>
                    <a:pt x="7049" y="11155"/>
                    <a:pt x="6989" y="11083"/>
                  </a:cubicBezTo>
                  <a:cubicBezTo>
                    <a:pt x="6930" y="11024"/>
                    <a:pt x="6870" y="10940"/>
                    <a:pt x="6823" y="10881"/>
                  </a:cubicBezTo>
                  <a:lnTo>
                    <a:pt x="6787" y="10845"/>
                  </a:lnTo>
                  <a:cubicBezTo>
                    <a:pt x="6739" y="10750"/>
                    <a:pt x="6656" y="10666"/>
                    <a:pt x="6596" y="10571"/>
                  </a:cubicBezTo>
                  <a:cubicBezTo>
                    <a:pt x="6525" y="10452"/>
                    <a:pt x="6453" y="10345"/>
                    <a:pt x="6382" y="10226"/>
                  </a:cubicBezTo>
                  <a:cubicBezTo>
                    <a:pt x="6334" y="10142"/>
                    <a:pt x="6275" y="10047"/>
                    <a:pt x="6227" y="9964"/>
                  </a:cubicBezTo>
                  <a:lnTo>
                    <a:pt x="6096" y="9690"/>
                  </a:lnTo>
                  <a:lnTo>
                    <a:pt x="6061" y="9631"/>
                  </a:lnTo>
                  <a:cubicBezTo>
                    <a:pt x="6037" y="9571"/>
                    <a:pt x="6001" y="9511"/>
                    <a:pt x="5989" y="9440"/>
                  </a:cubicBezTo>
                  <a:cubicBezTo>
                    <a:pt x="5953" y="9357"/>
                    <a:pt x="5930" y="9250"/>
                    <a:pt x="5894" y="9178"/>
                  </a:cubicBezTo>
                  <a:cubicBezTo>
                    <a:pt x="5846" y="8964"/>
                    <a:pt x="5799" y="8773"/>
                    <a:pt x="5763" y="8618"/>
                  </a:cubicBezTo>
                  <a:cubicBezTo>
                    <a:pt x="5727" y="8440"/>
                    <a:pt x="5691" y="8237"/>
                    <a:pt x="5656" y="8071"/>
                  </a:cubicBezTo>
                  <a:cubicBezTo>
                    <a:pt x="5632" y="7880"/>
                    <a:pt x="5596" y="7666"/>
                    <a:pt x="5584" y="7475"/>
                  </a:cubicBezTo>
                  <a:lnTo>
                    <a:pt x="5584" y="7464"/>
                  </a:lnTo>
                  <a:cubicBezTo>
                    <a:pt x="5560" y="7285"/>
                    <a:pt x="5549" y="7106"/>
                    <a:pt x="5525" y="6928"/>
                  </a:cubicBezTo>
                  <a:lnTo>
                    <a:pt x="5489" y="6297"/>
                  </a:lnTo>
                  <a:cubicBezTo>
                    <a:pt x="5489" y="6202"/>
                    <a:pt x="5465" y="6094"/>
                    <a:pt x="5465" y="5975"/>
                  </a:cubicBezTo>
                  <a:cubicBezTo>
                    <a:pt x="5465" y="5904"/>
                    <a:pt x="5453" y="5844"/>
                    <a:pt x="5453" y="5761"/>
                  </a:cubicBezTo>
                  <a:lnTo>
                    <a:pt x="5453" y="5749"/>
                  </a:lnTo>
                  <a:cubicBezTo>
                    <a:pt x="5453" y="5666"/>
                    <a:pt x="5441" y="5570"/>
                    <a:pt x="5441" y="5487"/>
                  </a:cubicBezTo>
                  <a:cubicBezTo>
                    <a:pt x="5441" y="5392"/>
                    <a:pt x="5418" y="5320"/>
                    <a:pt x="5418" y="5249"/>
                  </a:cubicBezTo>
                  <a:cubicBezTo>
                    <a:pt x="5418" y="5166"/>
                    <a:pt x="5418" y="5094"/>
                    <a:pt x="5406" y="5023"/>
                  </a:cubicBezTo>
                  <a:cubicBezTo>
                    <a:pt x="5406" y="4868"/>
                    <a:pt x="5406" y="4737"/>
                    <a:pt x="5418" y="4618"/>
                  </a:cubicBezTo>
                  <a:cubicBezTo>
                    <a:pt x="5418" y="4535"/>
                    <a:pt x="5441" y="4451"/>
                    <a:pt x="5441" y="4368"/>
                  </a:cubicBezTo>
                  <a:cubicBezTo>
                    <a:pt x="5441" y="4273"/>
                    <a:pt x="5453" y="4201"/>
                    <a:pt x="5453" y="4118"/>
                  </a:cubicBezTo>
                  <a:cubicBezTo>
                    <a:pt x="5465" y="3963"/>
                    <a:pt x="5465" y="3796"/>
                    <a:pt x="5465" y="3654"/>
                  </a:cubicBezTo>
                  <a:lnTo>
                    <a:pt x="5465" y="3606"/>
                  </a:lnTo>
                  <a:lnTo>
                    <a:pt x="5465" y="3296"/>
                  </a:lnTo>
                  <a:close/>
                  <a:moveTo>
                    <a:pt x="13264" y="7047"/>
                  </a:moveTo>
                  <a:cubicBezTo>
                    <a:pt x="13264" y="7047"/>
                    <a:pt x="13264" y="7059"/>
                    <a:pt x="13252" y="7059"/>
                  </a:cubicBezTo>
                  <a:cubicBezTo>
                    <a:pt x="13240" y="7071"/>
                    <a:pt x="13228" y="7083"/>
                    <a:pt x="13204" y="7118"/>
                  </a:cubicBezTo>
                  <a:cubicBezTo>
                    <a:pt x="13121" y="7225"/>
                    <a:pt x="13049" y="7321"/>
                    <a:pt x="12966" y="7404"/>
                  </a:cubicBezTo>
                  <a:lnTo>
                    <a:pt x="12704" y="7761"/>
                  </a:lnTo>
                  <a:cubicBezTo>
                    <a:pt x="12657" y="7821"/>
                    <a:pt x="12597" y="7892"/>
                    <a:pt x="12549" y="7952"/>
                  </a:cubicBezTo>
                  <a:cubicBezTo>
                    <a:pt x="12466" y="8059"/>
                    <a:pt x="12407" y="8166"/>
                    <a:pt x="12335" y="8249"/>
                  </a:cubicBezTo>
                  <a:cubicBezTo>
                    <a:pt x="12252" y="8333"/>
                    <a:pt x="12192" y="8416"/>
                    <a:pt x="12133" y="8488"/>
                  </a:cubicBezTo>
                  <a:lnTo>
                    <a:pt x="12002" y="8666"/>
                  </a:lnTo>
                  <a:lnTo>
                    <a:pt x="11692" y="9071"/>
                  </a:lnTo>
                  <a:lnTo>
                    <a:pt x="11573" y="9226"/>
                  </a:lnTo>
                  <a:cubicBezTo>
                    <a:pt x="11466" y="9369"/>
                    <a:pt x="11359" y="9500"/>
                    <a:pt x="11275" y="9619"/>
                  </a:cubicBezTo>
                  <a:lnTo>
                    <a:pt x="11240" y="9642"/>
                  </a:lnTo>
                  <a:cubicBezTo>
                    <a:pt x="11180" y="9726"/>
                    <a:pt x="11121" y="9809"/>
                    <a:pt x="11049" y="9881"/>
                  </a:cubicBezTo>
                  <a:lnTo>
                    <a:pt x="10978" y="9988"/>
                  </a:lnTo>
                  <a:cubicBezTo>
                    <a:pt x="10930" y="10047"/>
                    <a:pt x="10883" y="10107"/>
                    <a:pt x="10823" y="10166"/>
                  </a:cubicBezTo>
                  <a:cubicBezTo>
                    <a:pt x="10740" y="10273"/>
                    <a:pt x="10668" y="10381"/>
                    <a:pt x="10585" y="10464"/>
                  </a:cubicBezTo>
                  <a:cubicBezTo>
                    <a:pt x="10513" y="10571"/>
                    <a:pt x="10442" y="10654"/>
                    <a:pt x="10371" y="10750"/>
                  </a:cubicBezTo>
                  <a:cubicBezTo>
                    <a:pt x="10287" y="10833"/>
                    <a:pt x="10228" y="10928"/>
                    <a:pt x="10168" y="11012"/>
                  </a:cubicBezTo>
                  <a:lnTo>
                    <a:pt x="10156" y="11047"/>
                  </a:lnTo>
                  <a:cubicBezTo>
                    <a:pt x="10085" y="11155"/>
                    <a:pt x="10025" y="11238"/>
                    <a:pt x="9978" y="11309"/>
                  </a:cubicBezTo>
                  <a:cubicBezTo>
                    <a:pt x="9918" y="11416"/>
                    <a:pt x="9847" y="11524"/>
                    <a:pt x="9787" y="11631"/>
                  </a:cubicBezTo>
                  <a:cubicBezTo>
                    <a:pt x="9775" y="11643"/>
                    <a:pt x="9775" y="11655"/>
                    <a:pt x="9751" y="11666"/>
                  </a:cubicBezTo>
                  <a:cubicBezTo>
                    <a:pt x="9740" y="11702"/>
                    <a:pt x="9728" y="11714"/>
                    <a:pt x="9716" y="11750"/>
                  </a:cubicBezTo>
                  <a:cubicBezTo>
                    <a:pt x="9680" y="11786"/>
                    <a:pt x="9656" y="11833"/>
                    <a:pt x="9632" y="11881"/>
                  </a:cubicBezTo>
                  <a:cubicBezTo>
                    <a:pt x="9632" y="11893"/>
                    <a:pt x="9620" y="11893"/>
                    <a:pt x="9620" y="11905"/>
                  </a:cubicBezTo>
                  <a:cubicBezTo>
                    <a:pt x="9549" y="12012"/>
                    <a:pt x="9490" y="12119"/>
                    <a:pt x="9418" y="12238"/>
                  </a:cubicBezTo>
                  <a:cubicBezTo>
                    <a:pt x="9382" y="12286"/>
                    <a:pt x="9359" y="12321"/>
                    <a:pt x="9335" y="12369"/>
                  </a:cubicBezTo>
                  <a:lnTo>
                    <a:pt x="9323" y="12405"/>
                  </a:lnTo>
                  <a:cubicBezTo>
                    <a:pt x="9311" y="12428"/>
                    <a:pt x="9275" y="12476"/>
                    <a:pt x="9263" y="12512"/>
                  </a:cubicBezTo>
                  <a:lnTo>
                    <a:pt x="9251" y="12524"/>
                  </a:lnTo>
                  <a:lnTo>
                    <a:pt x="9239" y="12548"/>
                  </a:lnTo>
                  <a:lnTo>
                    <a:pt x="9216" y="12583"/>
                  </a:lnTo>
                  <a:cubicBezTo>
                    <a:pt x="9239" y="12464"/>
                    <a:pt x="9263" y="12357"/>
                    <a:pt x="9299" y="12238"/>
                  </a:cubicBezTo>
                  <a:cubicBezTo>
                    <a:pt x="9311" y="12190"/>
                    <a:pt x="9311" y="12155"/>
                    <a:pt x="9323" y="12107"/>
                  </a:cubicBezTo>
                  <a:lnTo>
                    <a:pt x="9370" y="11964"/>
                  </a:lnTo>
                  <a:cubicBezTo>
                    <a:pt x="9382" y="11928"/>
                    <a:pt x="9394" y="11893"/>
                    <a:pt x="9418" y="11857"/>
                  </a:cubicBezTo>
                  <a:cubicBezTo>
                    <a:pt x="9490" y="11666"/>
                    <a:pt x="9573" y="11488"/>
                    <a:pt x="9668" y="11321"/>
                  </a:cubicBezTo>
                  <a:cubicBezTo>
                    <a:pt x="9692" y="11262"/>
                    <a:pt x="9728" y="11214"/>
                    <a:pt x="9751" y="11155"/>
                  </a:cubicBezTo>
                  <a:cubicBezTo>
                    <a:pt x="9799" y="11095"/>
                    <a:pt x="9835" y="11024"/>
                    <a:pt x="9871" y="10964"/>
                  </a:cubicBezTo>
                  <a:cubicBezTo>
                    <a:pt x="9951" y="10849"/>
                    <a:pt x="10020" y="10745"/>
                    <a:pt x="10089" y="10642"/>
                  </a:cubicBezTo>
                  <a:lnTo>
                    <a:pt x="10089" y="10642"/>
                  </a:lnTo>
                  <a:cubicBezTo>
                    <a:pt x="10088" y="10642"/>
                    <a:pt x="10087" y="10643"/>
                    <a:pt x="10085" y="10643"/>
                  </a:cubicBezTo>
                  <a:cubicBezTo>
                    <a:pt x="10144" y="10559"/>
                    <a:pt x="10204" y="10488"/>
                    <a:pt x="10263" y="10393"/>
                  </a:cubicBezTo>
                  <a:cubicBezTo>
                    <a:pt x="10335" y="10309"/>
                    <a:pt x="10394" y="10202"/>
                    <a:pt x="10454" y="10107"/>
                  </a:cubicBezTo>
                  <a:cubicBezTo>
                    <a:pt x="10573" y="9928"/>
                    <a:pt x="10680" y="9750"/>
                    <a:pt x="10787" y="9571"/>
                  </a:cubicBezTo>
                  <a:lnTo>
                    <a:pt x="10787" y="9571"/>
                  </a:lnTo>
                  <a:cubicBezTo>
                    <a:pt x="10668" y="9714"/>
                    <a:pt x="10525" y="9845"/>
                    <a:pt x="10406" y="9976"/>
                  </a:cubicBezTo>
                  <a:lnTo>
                    <a:pt x="10228" y="10154"/>
                  </a:lnTo>
                  <a:lnTo>
                    <a:pt x="10049" y="10333"/>
                  </a:lnTo>
                  <a:cubicBezTo>
                    <a:pt x="10025" y="10381"/>
                    <a:pt x="9978" y="10404"/>
                    <a:pt x="9954" y="10452"/>
                  </a:cubicBezTo>
                  <a:cubicBezTo>
                    <a:pt x="9859" y="10547"/>
                    <a:pt x="9787" y="10643"/>
                    <a:pt x="9692" y="10750"/>
                  </a:cubicBezTo>
                  <a:cubicBezTo>
                    <a:pt x="9620" y="10857"/>
                    <a:pt x="9549" y="10964"/>
                    <a:pt x="9490" y="11059"/>
                  </a:cubicBezTo>
                  <a:cubicBezTo>
                    <a:pt x="9418" y="11166"/>
                    <a:pt x="9359" y="11285"/>
                    <a:pt x="9299" y="11393"/>
                  </a:cubicBezTo>
                  <a:lnTo>
                    <a:pt x="9204" y="11571"/>
                  </a:lnTo>
                  <a:cubicBezTo>
                    <a:pt x="9180" y="11619"/>
                    <a:pt x="9156" y="11678"/>
                    <a:pt x="9132" y="11714"/>
                  </a:cubicBezTo>
                  <a:cubicBezTo>
                    <a:pt x="9097" y="11774"/>
                    <a:pt x="9073" y="11833"/>
                    <a:pt x="9061" y="11917"/>
                  </a:cubicBezTo>
                  <a:cubicBezTo>
                    <a:pt x="9037" y="11940"/>
                    <a:pt x="9025" y="11976"/>
                    <a:pt x="9025" y="12000"/>
                  </a:cubicBezTo>
                  <a:cubicBezTo>
                    <a:pt x="9013" y="12047"/>
                    <a:pt x="9001" y="12071"/>
                    <a:pt x="9001" y="12107"/>
                  </a:cubicBezTo>
                  <a:cubicBezTo>
                    <a:pt x="9001" y="12123"/>
                    <a:pt x="8991" y="12139"/>
                    <a:pt x="8984" y="12154"/>
                  </a:cubicBezTo>
                  <a:lnTo>
                    <a:pt x="8984" y="12154"/>
                  </a:lnTo>
                  <a:cubicBezTo>
                    <a:pt x="9040" y="11938"/>
                    <a:pt x="9075" y="11742"/>
                    <a:pt x="9132" y="11536"/>
                  </a:cubicBezTo>
                  <a:lnTo>
                    <a:pt x="9132" y="11512"/>
                  </a:lnTo>
                  <a:cubicBezTo>
                    <a:pt x="9156" y="11393"/>
                    <a:pt x="9168" y="11274"/>
                    <a:pt x="9204" y="11155"/>
                  </a:cubicBezTo>
                  <a:cubicBezTo>
                    <a:pt x="9216" y="11107"/>
                    <a:pt x="9239" y="11059"/>
                    <a:pt x="9239" y="11012"/>
                  </a:cubicBezTo>
                  <a:cubicBezTo>
                    <a:pt x="9251" y="10976"/>
                    <a:pt x="9251" y="10928"/>
                    <a:pt x="9263" y="10881"/>
                  </a:cubicBezTo>
                  <a:lnTo>
                    <a:pt x="9275" y="10833"/>
                  </a:lnTo>
                  <a:cubicBezTo>
                    <a:pt x="9299" y="10762"/>
                    <a:pt x="9323" y="10678"/>
                    <a:pt x="9335" y="10595"/>
                  </a:cubicBezTo>
                  <a:cubicBezTo>
                    <a:pt x="9359" y="10559"/>
                    <a:pt x="9370" y="10500"/>
                    <a:pt x="9382" y="10452"/>
                  </a:cubicBezTo>
                  <a:cubicBezTo>
                    <a:pt x="9394" y="10416"/>
                    <a:pt x="9394" y="10404"/>
                    <a:pt x="9418" y="10381"/>
                  </a:cubicBezTo>
                  <a:cubicBezTo>
                    <a:pt x="9430" y="10333"/>
                    <a:pt x="9442" y="10273"/>
                    <a:pt x="9454" y="10226"/>
                  </a:cubicBezTo>
                  <a:lnTo>
                    <a:pt x="9454" y="10214"/>
                  </a:lnTo>
                  <a:cubicBezTo>
                    <a:pt x="9454" y="10202"/>
                    <a:pt x="9478" y="10166"/>
                    <a:pt x="9478" y="10154"/>
                  </a:cubicBezTo>
                  <a:cubicBezTo>
                    <a:pt x="9490" y="10107"/>
                    <a:pt x="9501" y="10071"/>
                    <a:pt x="9537" y="10023"/>
                  </a:cubicBezTo>
                  <a:cubicBezTo>
                    <a:pt x="9549" y="10000"/>
                    <a:pt x="9549" y="9976"/>
                    <a:pt x="9561" y="9964"/>
                  </a:cubicBezTo>
                  <a:lnTo>
                    <a:pt x="9573" y="9928"/>
                  </a:lnTo>
                  <a:lnTo>
                    <a:pt x="9609" y="9857"/>
                  </a:lnTo>
                  <a:lnTo>
                    <a:pt x="9609" y="9845"/>
                  </a:lnTo>
                  <a:lnTo>
                    <a:pt x="9609" y="9821"/>
                  </a:lnTo>
                  <a:cubicBezTo>
                    <a:pt x="9620" y="9809"/>
                    <a:pt x="9620" y="9785"/>
                    <a:pt x="9632" y="9761"/>
                  </a:cubicBezTo>
                  <a:lnTo>
                    <a:pt x="9680" y="9678"/>
                  </a:lnTo>
                  <a:lnTo>
                    <a:pt x="9728" y="9583"/>
                  </a:lnTo>
                  <a:lnTo>
                    <a:pt x="9775" y="9500"/>
                  </a:lnTo>
                  <a:cubicBezTo>
                    <a:pt x="9775" y="9488"/>
                    <a:pt x="9787" y="9488"/>
                    <a:pt x="9787" y="9476"/>
                  </a:cubicBezTo>
                  <a:cubicBezTo>
                    <a:pt x="9799" y="9452"/>
                    <a:pt x="9811" y="9428"/>
                    <a:pt x="9811" y="9404"/>
                  </a:cubicBezTo>
                  <a:cubicBezTo>
                    <a:pt x="9835" y="9392"/>
                    <a:pt x="9847" y="9369"/>
                    <a:pt x="9859" y="9345"/>
                  </a:cubicBezTo>
                  <a:lnTo>
                    <a:pt x="9954" y="9214"/>
                  </a:lnTo>
                  <a:cubicBezTo>
                    <a:pt x="9966" y="9202"/>
                    <a:pt x="9966" y="9190"/>
                    <a:pt x="9978" y="9190"/>
                  </a:cubicBezTo>
                  <a:cubicBezTo>
                    <a:pt x="10013" y="9142"/>
                    <a:pt x="10049" y="9083"/>
                    <a:pt x="10085" y="9035"/>
                  </a:cubicBezTo>
                  <a:lnTo>
                    <a:pt x="10085" y="9023"/>
                  </a:lnTo>
                  <a:cubicBezTo>
                    <a:pt x="10097" y="8988"/>
                    <a:pt x="10132" y="8976"/>
                    <a:pt x="10144" y="8952"/>
                  </a:cubicBezTo>
                  <a:lnTo>
                    <a:pt x="10168" y="8916"/>
                  </a:lnTo>
                  <a:lnTo>
                    <a:pt x="10204" y="8892"/>
                  </a:lnTo>
                  <a:cubicBezTo>
                    <a:pt x="10216" y="8869"/>
                    <a:pt x="10228" y="8845"/>
                    <a:pt x="10252" y="8833"/>
                  </a:cubicBezTo>
                  <a:lnTo>
                    <a:pt x="10287" y="8773"/>
                  </a:lnTo>
                  <a:cubicBezTo>
                    <a:pt x="10335" y="8726"/>
                    <a:pt x="10371" y="8678"/>
                    <a:pt x="10406" y="8630"/>
                  </a:cubicBezTo>
                  <a:lnTo>
                    <a:pt x="10502" y="8547"/>
                  </a:lnTo>
                  <a:lnTo>
                    <a:pt x="10525" y="8511"/>
                  </a:lnTo>
                  <a:cubicBezTo>
                    <a:pt x="10561" y="8488"/>
                    <a:pt x="10585" y="8452"/>
                    <a:pt x="10633" y="8428"/>
                  </a:cubicBezTo>
                  <a:lnTo>
                    <a:pt x="10668" y="8392"/>
                  </a:lnTo>
                  <a:lnTo>
                    <a:pt x="10740" y="8321"/>
                  </a:lnTo>
                  <a:cubicBezTo>
                    <a:pt x="10787" y="8297"/>
                    <a:pt x="10823" y="8249"/>
                    <a:pt x="10871" y="8214"/>
                  </a:cubicBezTo>
                  <a:lnTo>
                    <a:pt x="10942" y="8154"/>
                  </a:lnTo>
                  <a:lnTo>
                    <a:pt x="11025" y="8118"/>
                  </a:lnTo>
                  <a:cubicBezTo>
                    <a:pt x="11037" y="8095"/>
                    <a:pt x="11049" y="8095"/>
                    <a:pt x="11061" y="8083"/>
                  </a:cubicBezTo>
                  <a:lnTo>
                    <a:pt x="11085" y="8071"/>
                  </a:lnTo>
                  <a:lnTo>
                    <a:pt x="11109" y="8071"/>
                  </a:lnTo>
                  <a:lnTo>
                    <a:pt x="11144" y="8059"/>
                  </a:lnTo>
                  <a:lnTo>
                    <a:pt x="11168" y="8035"/>
                  </a:lnTo>
                  <a:cubicBezTo>
                    <a:pt x="11264" y="7999"/>
                    <a:pt x="11359" y="7916"/>
                    <a:pt x="11466" y="7880"/>
                  </a:cubicBezTo>
                  <a:cubicBezTo>
                    <a:pt x="11585" y="7821"/>
                    <a:pt x="11692" y="7761"/>
                    <a:pt x="11811" y="7714"/>
                  </a:cubicBezTo>
                  <a:cubicBezTo>
                    <a:pt x="12014" y="7606"/>
                    <a:pt x="12228" y="7499"/>
                    <a:pt x="12430" y="7416"/>
                  </a:cubicBezTo>
                  <a:cubicBezTo>
                    <a:pt x="12490" y="7380"/>
                    <a:pt x="12538" y="7356"/>
                    <a:pt x="12597" y="7345"/>
                  </a:cubicBezTo>
                  <a:cubicBezTo>
                    <a:pt x="12752" y="7261"/>
                    <a:pt x="12895" y="7190"/>
                    <a:pt x="13049" y="7130"/>
                  </a:cubicBezTo>
                  <a:cubicBezTo>
                    <a:pt x="13085" y="7118"/>
                    <a:pt x="13133" y="7106"/>
                    <a:pt x="13169" y="7083"/>
                  </a:cubicBezTo>
                  <a:cubicBezTo>
                    <a:pt x="13204" y="7071"/>
                    <a:pt x="13240" y="7059"/>
                    <a:pt x="13264" y="7047"/>
                  </a:cubicBezTo>
                  <a:close/>
                  <a:moveTo>
                    <a:pt x="7823" y="14262"/>
                  </a:moveTo>
                  <a:cubicBezTo>
                    <a:pt x="7826" y="14264"/>
                    <a:pt x="7830" y="14266"/>
                    <a:pt x="7833" y="14268"/>
                  </a:cubicBezTo>
                  <a:lnTo>
                    <a:pt x="7833" y="14268"/>
                  </a:lnTo>
                  <a:cubicBezTo>
                    <a:pt x="7830" y="14262"/>
                    <a:pt x="7823" y="14262"/>
                    <a:pt x="7823" y="14262"/>
                  </a:cubicBezTo>
                  <a:close/>
                  <a:moveTo>
                    <a:pt x="3905" y="12155"/>
                  </a:moveTo>
                  <a:cubicBezTo>
                    <a:pt x="3977" y="12155"/>
                    <a:pt x="4072" y="12155"/>
                    <a:pt x="4144" y="12167"/>
                  </a:cubicBezTo>
                  <a:cubicBezTo>
                    <a:pt x="4239" y="12167"/>
                    <a:pt x="4322" y="12178"/>
                    <a:pt x="4417" y="12178"/>
                  </a:cubicBezTo>
                  <a:cubicBezTo>
                    <a:pt x="4489" y="12178"/>
                    <a:pt x="4548" y="12190"/>
                    <a:pt x="4620" y="12190"/>
                  </a:cubicBezTo>
                  <a:cubicBezTo>
                    <a:pt x="4691" y="12214"/>
                    <a:pt x="4787" y="12226"/>
                    <a:pt x="4870" y="12238"/>
                  </a:cubicBezTo>
                  <a:cubicBezTo>
                    <a:pt x="4906" y="12238"/>
                    <a:pt x="4929" y="12250"/>
                    <a:pt x="4965" y="12250"/>
                  </a:cubicBezTo>
                  <a:cubicBezTo>
                    <a:pt x="5013" y="12274"/>
                    <a:pt x="5048" y="12274"/>
                    <a:pt x="5096" y="12286"/>
                  </a:cubicBezTo>
                  <a:lnTo>
                    <a:pt x="5132" y="12286"/>
                  </a:lnTo>
                  <a:cubicBezTo>
                    <a:pt x="5215" y="12309"/>
                    <a:pt x="5287" y="12333"/>
                    <a:pt x="5382" y="12357"/>
                  </a:cubicBezTo>
                  <a:lnTo>
                    <a:pt x="5465" y="12405"/>
                  </a:lnTo>
                  <a:cubicBezTo>
                    <a:pt x="5501" y="12417"/>
                    <a:pt x="5525" y="12428"/>
                    <a:pt x="5572" y="12452"/>
                  </a:cubicBezTo>
                  <a:lnTo>
                    <a:pt x="5620" y="12476"/>
                  </a:lnTo>
                  <a:lnTo>
                    <a:pt x="5703" y="12524"/>
                  </a:lnTo>
                  <a:lnTo>
                    <a:pt x="5799" y="12571"/>
                  </a:lnTo>
                  <a:lnTo>
                    <a:pt x="5822" y="12583"/>
                  </a:lnTo>
                  <a:lnTo>
                    <a:pt x="6096" y="12762"/>
                  </a:lnTo>
                  <a:cubicBezTo>
                    <a:pt x="6180" y="12821"/>
                    <a:pt x="6263" y="12881"/>
                    <a:pt x="6346" y="12929"/>
                  </a:cubicBezTo>
                  <a:cubicBezTo>
                    <a:pt x="6418" y="12988"/>
                    <a:pt x="6501" y="13024"/>
                    <a:pt x="6572" y="13083"/>
                  </a:cubicBezTo>
                  <a:cubicBezTo>
                    <a:pt x="6584" y="13095"/>
                    <a:pt x="6596" y="13095"/>
                    <a:pt x="6620" y="13119"/>
                  </a:cubicBezTo>
                  <a:cubicBezTo>
                    <a:pt x="6703" y="13179"/>
                    <a:pt x="6775" y="13250"/>
                    <a:pt x="6870" y="13310"/>
                  </a:cubicBezTo>
                  <a:cubicBezTo>
                    <a:pt x="6977" y="13393"/>
                    <a:pt x="7096" y="13476"/>
                    <a:pt x="7192" y="13560"/>
                  </a:cubicBezTo>
                  <a:cubicBezTo>
                    <a:pt x="7251" y="13607"/>
                    <a:pt x="7299" y="13655"/>
                    <a:pt x="7346" y="13702"/>
                  </a:cubicBezTo>
                  <a:cubicBezTo>
                    <a:pt x="7477" y="13822"/>
                    <a:pt x="7608" y="13917"/>
                    <a:pt x="7727" y="14036"/>
                  </a:cubicBezTo>
                  <a:cubicBezTo>
                    <a:pt x="7823" y="14131"/>
                    <a:pt x="7930" y="14214"/>
                    <a:pt x="8013" y="14322"/>
                  </a:cubicBezTo>
                  <a:cubicBezTo>
                    <a:pt x="8049" y="14357"/>
                    <a:pt x="8073" y="14381"/>
                    <a:pt x="8085" y="14417"/>
                  </a:cubicBezTo>
                  <a:cubicBezTo>
                    <a:pt x="8005" y="14371"/>
                    <a:pt x="7914" y="14315"/>
                    <a:pt x="7833" y="14268"/>
                  </a:cubicBezTo>
                  <a:lnTo>
                    <a:pt x="7833" y="14268"/>
                  </a:lnTo>
                  <a:cubicBezTo>
                    <a:pt x="7834" y="14270"/>
                    <a:pt x="7835" y="14272"/>
                    <a:pt x="7835" y="14274"/>
                  </a:cubicBezTo>
                  <a:cubicBezTo>
                    <a:pt x="7763" y="14238"/>
                    <a:pt x="7668" y="14191"/>
                    <a:pt x="7596" y="14143"/>
                  </a:cubicBezTo>
                  <a:cubicBezTo>
                    <a:pt x="7537" y="14095"/>
                    <a:pt x="7465" y="14072"/>
                    <a:pt x="7406" y="14036"/>
                  </a:cubicBezTo>
                  <a:lnTo>
                    <a:pt x="7394" y="14036"/>
                  </a:lnTo>
                  <a:lnTo>
                    <a:pt x="6989" y="13810"/>
                  </a:lnTo>
                  <a:cubicBezTo>
                    <a:pt x="6942" y="13798"/>
                    <a:pt x="6918" y="13774"/>
                    <a:pt x="6870" y="13750"/>
                  </a:cubicBezTo>
                  <a:cubicBezTo>
                    <a:pt x="6834" y="13738"/>
                    <a:pt x="6799" y="13726"/>
                    <a:pt x="6763" y="13714"/>
                  </a:cubicBezTo>
                  <a:lnTo>
                    <a:pt x="6537" y="13619"/>
                  </a:lnTo>
                  <a:cubicBezTo>
                    <a:pt x="6406" y="13571"/>
                    <a:pt x="6275" y="13548"/>
                    <a:pt x="6144" y="13512"/>
                  </a:cubicBezTo>
                  <a:cubicBezTo>
                    <a:pt x="6096" y="13512"/>
                    <a:pt x="6061" y="13500"/>
                    <a:pt x="6025" y="13500"/>
                  </a:cubicBezTo>
                  <a:cubicBezTo>
                    <a:pt x="5977" y="13500"/>
                    <a:pt x="5941" y="13488"/>
                    <a:pt x="5906" y="13488"/>
                  </a:cubicBezTo>
                  <a:cubicBezTo>
                    <a:pt x="5822" y="13476"/>
                    <a:pt x="5751" y="13476"/>
                    <a:pt x="5680" y="13476"/>
                  </a:cubicBezTo>
                  <a:lnTo>
                    <a:pt x="5906" y="13524"/>
                  </a:lnTo>
                  <a:cubicBezTo>
                    <a:pt x="5977" y="13536"/>
                    <a:pt x="6037" y="13560"/>
                    <a:pt x="6108" y="13583"/>
                  </a:cubicBezTo>
                  <a:cubicBezTo>
                    <a:pt x="6168" y="13595"/>
                    <a:pt x="6227" y="13619"/>
                    <a:pt x="6287" y="13643"/>
                  </a:cubicBezTo>
                  <a:cubicBezTo>
                    <a:pt x="6346" y="13667"/>
                    <a:pt x="6394" y="13679"/>
                    <a:pt x="6453" y="13714"/>
                  </a:cubicBezTo>
                  <a:lnTo>
                    <a:pt x="6632" y="13798"/>
                  </a:lnTo>
                  <a:lnTo>
                    <a:pt x="6620" y="13798"/>
                  </a:lnTo>
                  <a:cubicBezTo>
                    <a:pt x="6680" y="13845"/>
                    <a:pt x="6739" y="13881"/>
                    <a:pt x="6799" y="13917"/>
                  </a:cubicBezTo>
                  <a:cubicBezTo>
                    <a:pt x="6858" y="13964"/>
                    <a:pt x="6930" y="14012"/>
                    <a:pt x="6989" y="14060"/>
                  </a:cubicBezTo>
                  <a:cubicBezTo>
                    <a:pt x="7108" y="14143"/>
                    <a:pt x="7227" y="14214"/>
                    <a:pt x="7346" y="14310"/>
                  </a:cubicBezTo>
                  <a:lnTo>
                    <a:pt x="7886" y="14640"/>
                  </a:lnTo>
                  <a:lnTo>
                    <a:pt x="7886" y="14640"/>
                  </a:lnTo>
                  <a:cubicBezTo>
                    <a:pt x="7855" y="14625"/>
                    <a:pt x="7827" y="14619"/>
                    <a:pt x="7811" y="14619"/>
                  </a:cubicBezTo>
                  <a:cubicBezTo>
                    <a:pt x="7763" y="14607"/>
                    <a:pt x="7727" y="14595"/>
                    <a:pt x="7692" y="14572"/>
                  </a:cubicBezTo>
                  <a:cubicBezTo>
                    <a:pt x="7608" y="14548"/>
                    <a:pt x="7537" y="14536"/>
                    <a:pt x="7477" y="14500"/>
                  </a:cubicBezTo>
                  <a:cubicBezTo>
                    <a:pt x="7287" y="14441"/>
                    <a:pt x="7096" y="14393"/>
                    <a:pt x="6894" y="14357"/>
                  </a:cubicBezTo>
                  <a:lnTo>
                    <a:pt x="6751" y="14322"/>
                  </a:lnTo>
                  <a:cubicBezTo>
                    <a:pt x="6525" y="14262"/>
                    <a:pt x="6346" y="14203"/>
                    <a:pt x="6168" y="14155"/>
                  </a:cubicBezTo>
                  <a:lnTo>
                    <a:pt x="6084" y="14131"/>
                  </a:lnTo>
                  <a:cubicBezTo>
                    <a:pt x="5906" y="14072"/>
                    <a:pt x="5727" y="14012"/>
                    <a:pt x="5549" y="13964"/>
                  </a:cubicBezTo>
                  <a:cubicBezTo>
                    <a:pt x="5394" y="13917"/>
                    <a:pt x="5263" y="13893"/>
                    <a:pt x="5108" y="13857"/>
                  </a:cubicBezTo>
                  <a:cubicBezTo>
                    <a:pt x="4965" y="13833"/>
                    <a:pt x="4834" y="13786"/>
                    <a:pt x="4679" y="13762"/>
                  </a:cubicBezTo>
                  <a:cubicBezTo>
                    <a:pt x="4537" y="13726"/>
                    <a:pt x="4382" y="13679"/>
                    <a:pt x="4251" y="13655"/>
                  </a:cubicBezTo>
                  <a:cubicBezTo>
                    <a:pt x="4215" y="13643"/>
                    <a:pt x="4179" y="13643"/>
                    <a:pt x="4144" y="13619"/>
                  </a:cubicBezTo>
                  <a:cubicBezTo>
                    <a:pt x="4060" y="13595"/>
                    <a:pt x="3965" y="13583"/>
                    <a:pt x="3882" y="13548"/>
                  </a:cubicBezTo>
                  <a:cubicBezTo>
                    <a:pt x="3798" y="13524"/>
                    <a:pt x="3715" y="13500"/>
                    <a:pt x="3644" y="13488"/>
                  </a:cubicBezTo>
                  <a:lnTo>
                    <a:pt x="3370" y="13405"/>
                  </a:lnTo>
                  <a:cubicBezTo>
                    <a:pt x="3310" y="13381"/>
                    <a:pt x="3251" y="13357"/>
                    <a:pt x="3191" y="13345"/>
                  </a:cubicBezTo>
                  <a:lnTo>
                    <a:pt x="3143" y="13321"/>
                  </a:lnTo>
                  <a:lnTo>
                    <a:pt x="3084" y="13310"/>
                  </a:lnTo>
                  <a:cubicBezTo>
                    <a:pt x="3048" y="13298"/>
                    <a:pt x="3001" y="13286"/>
                    <a:pt x="2953" y="13250"/>
                  </a:cubicBezTo>
                  <a:cubicBezTo>
                    <a:pt x="2929" y="13238"/>
                    <a:pt x="2905" y="13226"/>
                    <a:pt x="2882" y="13226"/>
                  </a:cubicBezTo>
                  <a:cubicBezTo>
                    <a:pt x="2834" y="13202"/>
                    <a:pt x="2774" y="13179"/>
                    <a:pt x="2727" y="13143"/>
                  </a:cubicBezTo>
                  <a:cubicBezTo>
                    <a:pt x="2703" y="13131"/>
                    <a:pt x="2691" y="13119"/>
                    <a:pt x="2655" y="13119"/>
                  </a:cubicBezTo>
                  <a:cubicBezTo>
                    <a:pt x="2608" y="13083"/>
                    <a:pt x="2548" y="13071"/>
                    <a:pt x="2512" y="13048"/>
                  </a:cubicBezTo>
                  <a:cubicBezTo>
                    <a:pt x="2429" y="13000"/>
                    <a:pt x="2358" y="12964"/>
                    <a:pt x="2286" y="12929"/>
                  </a:cubicBezTo>
                  <a:cubicBezTo>
                    <a:pt x="2215" y="12881"/>
                    <a:pt x="2155" y="12845"/>
                    <a:pt x="2072" y="12809"/>
                  </a:cubicBezTo>
                  <a:cubicBezTo>
                    <a:pt x="2036" y="12774"/>
                    <a:pt x="1977" y="12750"/>
                    <a:pt x="1929" y="12726"/>
                  </a:cubicBezTo>
                  <a:lnTo>
                    <a:pt x="1870" y="12702"/>
                  </a:lnTo>
                  <a:lnTo>
                    <a:pt x="1858" y="12690"/>
                  </a:lnTo>
                  <a:cubicBezTo>
                    <a:pt x="1834" y="12690"/>
                    <a:pt x="1822" y="12667"/>
                    <a:pt x="1822" y="12667"/>
                  </a:cubicBezTo>
                  <a:cubicBezTo>
                    <a:pt x="1774" y="12643"/>
                    <a:pt x="1715" y="12607"/>
                    <a:pt x="1679" y="12595"/>
                  </a:cubicBezTo>
                  <a:cubicBezTo>
                    <a:pt x="1655" y="12595"/>
                    <a:pt x="1655" y="12583"/>
                    <a:pt x="1643" y="12583"/>
                  </a:cubicBezTo>
                  <a:lnTo>
                    <a:pt x="1596" y="12548"/>
                  </a:lnTo>
                  <a:cubicBezTo>
                    <a:pt x="1619" y="12548"/>
                    <a:pt x="1619" y="12548"/>
                    <a:pt x="1631" y="12536"/>
                  </a:cubicBezTo>
                  <a:cubicBezTo>
                    <a:pt x="1691" y="12524"/>
                    <a:pt x="1739" y="12512"/>
                    <a:pt x="1798" y="12488"/>
                  </a:cubicBezTo>
                  <a:cubicBezTo>
                    <a:pt x="1917" y="12464"/>
                    <a:pt x="2048" y="12428"/>
                    <a:pt x="2167" y="12405"/>
                  </a:cubicBezTo>
                  <a:cubicBezTo>
                    <a:pt x="2274" y="12369"/>
                    <a:pt x="2370" y="12345"/>
                    <a:pt x="2477" y="12333"/>
                  </a:cubicBezTo>
                  <a:lnTo>
                    <a:pt x="2703" y="12286"/>
                  </a:lnTo>
                  <a:cubicBezTo>
                    <a:pt x="2870" y="12250"/>
                    <a:pt x="3024" y="12226"/>
                    <a:pt x="3179" y="12190"/>
                  </a:cubicBezTo>
                  <a:lnTo>
                    <a:pt x="3191" y="12190"/>
                  </a:lnTo>
                  <a:cubicBezTo>
                    <a:pt x="3263" y="12178"/>
                    <a:pt x="3346" y="12178"/>
                    <a:pt x="3417" y="12167"/>
                  </a:cubicBezTo>
                  <a:cubicBezTo>
                    <a:pt x="3501" y="12167"/>
                    <a:pt x="3596" y="12155"/>
                    <a:pt x="3679" y="12155"/>
                  </a:cubicBezTo>
                  <a:close/>
                  <a:moveTo>
                    <a:pt x="15633" y="11345"/>
                  </a:moveTo>
                  <a:lnTo>
                    <a:pt x="15633" y="11357"/>
                  </a:lnTo>
                  <a:lnTo>
                    <a:pt x="15633" y="11369"/>
                  </a:lnTo>
                  <a:lnTo>
                    <a:pt x="15633" y="11393"/>
                  </a:lnTo>
                  <a:lnTo>
                    <a:pt x="15621" y="11488"/>
                  </a:lnTo>
                  <a:cubicBezTo>
                    <a:pt x="15597" y="11643"/>
                    <a:pt x="15586" y="11786"/>
                    <a:pt x="15562" y="11940"/>
                  </a:cubicBezTo>
                  <a:cubicBezTo>
                    <a:pt x="15562" y="11964"/>
                    <a:pt x="15538" y="12000"/>
                    <a:pt x="15538" y="12024"/>
                  </a:cubicBezTo>
                  <a:cubicBezTo>
                    <a:pt x="15526" y="12107"/>
                    <a:pt x="15526" y="12167"/>
                    <a:pt x="15514" y="12238"/>
                  </a:cubicBezTo>
                  <a:lnTo>
                    <a:pt x="15502" y="12345"/>
                  </a:lnTo>
                  <a:lnTo>
                    <a:pt x="15478" y="12428"/>
                  </a:lnTo>
                  <a:lnTo>
                    <a:pt x="15478" y="12464"/>
                  </a:lnTo>
                  <a:cubicBezTo>
                    <a:pt x="15478" y="12488"/>
                    <a:pt x="15466" y="12500"/>
                    <a:pt x="15466" y="12536"/>
                  </a:cubicBezTo>
                  <a:lnTo>
                    <a:pt x="15466" y="12548"/>
                  </a:lnTo>
                  <a:cubicBezTo>
                    <a:pt x="15466" y="12559"/>
                    <a:pt x="15455" y="12595"/>
                    <a:pt x="15455" y="12607"/>
                  </a:cubicBezTo>
                  <a:cubicBezTo>
                    <a:pt x="15443" y="12702"/>
                    <a:pt x="15407" y="12786"/>
                    <a:pt x="15395" y="12881"/>
                  </a:cubicBezTo>
                  <a:cubicBezTo>
                    <a:pt x="15347" y="13036"/>
                    <a:pt x="15288" y="13202"/>
                    <a:pt x="15240" y="13369"/>
                  </a:cubicBezTo>
                  <a:cubicBezTo>
                    <a:pt x="15157" y="13667"/>
                    <a:pt x="15062" y="13964"/>
                    <a:pt x="14978" y="14250"/>
                  </a:cubicBezTo>
                  <a:lnTo>
                    <a:pt x="14966" y="14286"/>
                  </a:lnTo>
                  <a:cubicBezTo>
                    <a:pt x="14919" y="14429"/>
                    <a:pt x="14883" y="14560"/>
                    <a:pt x="14847" y="14691"/>
                  </a:cubicBezTo>
                  <a:lnTo>
                    <a:pt x="14824" y="14750"/>
                  </a:lnTo>
                  <a:cubicBezTo>
                    <a:pt x="14812" y="14798"/>
                    <a:pt x="14800" y="14857"/>
                    <a:pt x="14788" y="14905"/>
                  </a:cubicBezTo>
                  <a:lnTo>
                    <a:pt x="14740" y="15036"/>
                  </a:lnTo>
                  <a:lnTo>
                    <a:pt x="14693" y="15143"/>
                  </a:lnTo>
                  <a:lnTo>
                    <a:pt x="14645" y="15226"/>
                  </a:lnTo>
                  <a:lnTo>
                    <a:pt x="14621" y="15286"/>
                  </a:lnTo>
                  <a:lnTo>
                    <a:pt x="14609" y="15334"/>
                  </a:lnTo>
                  <a:lnTo>
                    <a:pt x="14562" y="15429"/>
                  </a:lnTo>
                  <a:lnTo>
                    <a:pt x="14526" y="15488"/>
                  </a:lnTo>
                  <a:cubicBezTo>
                    <a:pt x="14502" y="15560"/>
                    <a:pt x="14454" y="15619"/>
                    <a:pt x="14431" y="15691"/>
                  </a:cubicBezTo>
                  <a:lnTo>
                    <a:pt x="14395" y="15750"/>
                  </a:lnTo>
                  <a:cubicBezTo>
                    <a:pt x="14347" y="15846"/>
                    <a:pt x="14312" y="15917"/>
                    <a:pt x="14252" y="16000"/>
                  </a:cubicBezTo>
                  <a:cubicBezTo>
                    <a:pt x="14157" y="16143"/>
                    <a:pt x="14097" y="16262"/>
                    <a:pt x="14026" y="16358"/>
                  </a:cubicBezTo>
                  <a:cubicBezTo>
                    <a:pt x="13895" y="16572"/>
                    <a:pt x="13752" y="16774"/>
                    <a:pt x="13621" y="16977"/>
                  </a:cubicBezTo>
                  <a:lnTo>
                    <a:pt x="13514" y="17131"/>
                  </a:lnTo>
                  <a:lnTo>
                    <a:pt x="13454" y="17227"/>
                  </a:lnTo>
                  <a:cubicBezTo>
                    <a:pt x="13395" y="17310"/>
                    <a:pt x="13335" y="17405"/>
                    <a:pt x="13276" y="17477"/>
                  </a:cubicBezTo>
                  <a:lnTo>
                    <a:pt x="13252" y="17524"/>
                  </a:lnTo>
                  <a:lnTo>
                    <a:pt x="13157" y="17655"/>
                  </a:lnTo>
                  <a:lnTo>
                    <a:pt x="13026" y="17846"/>
                  </a:lnTo>
                  <a:lnTo>
                    <a:pt x="12942" y="17965"/>
                  </a:lnTo>
                  <a:lnTo>
                    <a:pt x="12859" y="18060"/>
                  </a:lnTo>
                  <a:cubicBezTo>
                    <a:pt x="12835" y="18108"/>
                    <a:pt x="12788" y="18143"/>
                    <a:pt x="12764" y="18179"/>
                  </a:cubicBezTo>
                  <a:lnTo>
                    <a:pt x="12716" y="18215"/>
                  </a:lnTo>
                  <a:cubicBezTo>
                    <a:pt x="12668" y="18286"/>
                    <a:pt x="12621" y="18322"/>
                    <a:pt x="12561" y="18382"/>
                  </a:cubicBezTo>
                  <a:cubicBezTo>
                    <a:pt x="12526" y="18441"/>
                    <a:pt x="12478" y="18489"/>
                    <a:pt x="12418" y="18548"/>
                  </a:cubicBezTo>
                  <a:lnTo>
                    <a:pt x="12359" y="18608"/>
                  </a:lnTo>
                  <a:lnTo>
                    <a:pt x="12299" y="18667"/>
                  </a:lnTo>
                  <a:lnTo>
                    <a:pt x="12264" y="18703"/>
                  </a:lnTo>
                  <a:lnTo>
                    <a:pt x="12228" y="18739"/>
                  </a:lnTo>
                  <a:cubicBezTo>
                    <a:pt x="12168" y="18798"/>
                    <a:pt x="12121" y="18882"/>
                    <a:pt x="12061" y="18929"/>
                  </a:cubicBezTo>
                  <a:cubicBezTo>
                    <a:pt x="12026" y="18977"/>
                    <a:pt x="11990" y="19025"/>
                    <a:pt x="11954" y="19072"/>
                  </a:cubicBezTo>
                  <a:lnTo>
                    <a:pt x="11906" y="19132"/>
                  </a:lnTo>
                  <a:cubicBezTo>
                    <a:pt x="11883" y="19179"/>
                    <a:pt x="11835" y="19239"/>
                    <a:pt x="11811" y="19275"/>
                  </a:cubicBezTo>
                  <a:cubicBezTo>
                    <a:pt x="11835" y="19215"/>
                    <a:pt x="11871" y="19155"/>
                    <a:pt x="11883" y="19084"/>
                  </a:cubicBezTo>
                  <a:cubicBezTo>
                    <a:pt x="11906" y="19013"/>
                    <a:pt x="11954" y="18941"/>
                    <a:pt x="11990" y="18846"/>
                  </a:cubicBezTo>
                  <a:cubicBezTo>
                    <a:pt x="12002" y="18822"/>
                    <a:pt x="12014" y="18774"/>
                    <a:pt x="12049" y="18739"/>
                  </a:cubicBezTo>
                  <a:cubicBezTo>
                    <a:pt x="12073" y="18703"/>
                    <a:pt x="12085" y="18655"/>
                    <a:pt x="12121" y="18608"/>
                  </a:cubicBezTo>
                  <a:cubicBezTo>
                    <a:pt x="12192" y="18489"/>
                    <a:pt x="12252" y="18370"/>
                    <a:pt x="12323" y="18251"/>
                  </a:cubicBezTo>
                  <a:cubicBezTo>
                    <a:pt x="12407" y="18132"/>
                    <a:pt x="12490" y="18001"/>
                    <a:pt x="12561" y="17882"/>
                  </a:cubicBezTo>
                  <a:lnTo>
                    <a:pt x="12883" y="17393"/>
                  </a:lnTo>
                  <a:cubicBezTo>
                    <a:pt x="12966" y="17227"/>
                    <a:pt x="13061" y="17072"/>
                    <a:pt x="13145" y="16917"/>
                  </a:cubicBezTo>
                  <a:lnTo>
                    <a:pt x="13145" y="16929"/>
                  </a:lnTo>
                  <a:cubicBezTo>
                    <a:pt x="13157" y="16917"/>
                    <a:pt x="13157" y="16881"/>
                    <a:pt x="13180" y="16869"/>
                  </a:cubicBezTo>
                  <a:cubicBezTo>
                    <a:pt x="13204" y="16810"/>
                    <a:pt x="13252" y="16750"/>
                    <a:pt x="13276" y="16691"/>
                  </a:cubicBezTo>
                  <a:lnTo>
                    <a:pt x="13276" y="16703"/>
                  </a:lnTo>
                  <a:cubicBezTo>
                    <a:pt x="13323" y="16631"/>
                    <a:pt x="13359" y="16572"/>
                    <a:pt x="13395" y="16488"/>
                  </a:cubicBezTo>
                  <a:cubicBezTo>
                    <a:pt x="13442" y="16417"/>
                    <a:pt x="13490" y="16334"/>
                    <a:pt x="13538" y="16250"/>
                  </a:cubicBezTo>
                  <a:cubicBezTo>
                    <a:pt x="13573" y="16179"/>
                    <a:pt x="13621" y="16107"/>
                    <a:pt x="13669" y="16048"/>
                  </a:cubicBezTo>
                  <a:cubicBezTo>
                    <a:pt x="13681" y="16012"/>
                    <a:pt x="13716" y="15988"/>
                    <a:pt x="13728" y="15953"/>
                  </a:cubicBezTo>
                  <a:cubicBezTo>
                    <a:pt x="13752" y="15929"/>
                    <a:pt x="13776" y="15893"/>
                    <a:pt x="13800" y="15857"/>
                  </a:cubicBezTo>
                  <a:cubicBezTo>
                    <a:pt x="13847" y="15798"/>
                    <a:pt x="13871" y="15750"/>
                    <a:pt x="13919" y="15691"/>
                  </a:cubicBezTo>
                  <a:cubicBezTo>
                    <a:pt x="13919" y="15691"/>
                    <a:pt x="13919" y="15679"/>
                    <a:pt x="13931" y="15679"/>
                  </a:cubicBezTo>
                  <a:cubicBezTo>
                    <a:pt x="14026" y="15536"/>
                    <a:pt x="14133" y="15417"/>
                    <a:pt x="14216" y="15286"/>
                  </a:cubicBezTo>
                  <a:cubicBezTo>
                    <a:pt x="14323" y="15143"/>
                    <a:pt x="14431" y="14976"/>
                    <a:pt x="14526" y="14834"/>
                  </a:cubicBezTo>
                  <a:lnTo>
                    <a:pt x="14526" y="14834"/>
                  </a:lnTo>
                  <a:cubicBezTo>
                    <a:pt x="14347" y="15036"/>
                    <a:pt x="14169" y="15238"/>
                    <a:pt x="13990" y="15441"/>
                  </a:cubicBezTo>
                  <a:lnTo>
                    <a:pt x="13978" y="15453"/>
                  </a:lnTo>
                  <a:lnTo>
                    <a:pt x="13954" y="15476"/>
                  </a:lnTo>
                  <a:lnTo>
                    <a:pt x="13895" y="15536"/>
                  </a:lnTo>
                  <a:lnTo>
                    <a:pt x="13871" y="15560"/>
                  </a:lnTo>
                  <a:lnTo>
                    <a:pt x="13847" y="15584"/>
                  </a:lnTo>
                  <a:lnTo>
                    <a:pt x="13835" y="15596"/>
                  </a:lnTo>
                  <a:cubicBezTo>
                    <a:pt x="13716" y="15715"/>
                    <a:pt x="13597" y="15857"/>
                    <a:pt x="13490" y="15988"/>
                  </a:cubicBezTo>
                  <a:cubicBezTo>
                    <a:pt x="13454" y="16036"/>
                    <a:pt x="13430" y="16060"/>
                    <a:pt x="13395" y="16107"/>
                  </a:cubicBezTo>
                  <a:lnTo>
                    <a:pt x="13311" y="16238"/>
                  </a:lnTo>
                  <a:cubicBezTo>
                    <a:pt x="13264" y="16298"/>
                    <a:pt x="13216" y="16369"/>
                    <a:pt x="13180" y="16429"/>
                  </a:cubicBezTo>
                  <a:cubicBezTo>
                    <a:pt x="13073" y="16596"/>
                    <a:pt x="12978" y="16762"/>
                    <a:pt x="12883" y="16929"/>
                  </a:cubicBezTo>
                  <a:cubicBezTo>
                    <a:pt x="12788" y="17084"/>
                    <a:pt x="12680" y="17262"/>
                    <a:pt x="12597" y="17429"/>
                  </a:cubicBezTo>
                  <a:cubicBezTo>
                    <a:pt x="12502" y="17584"/>
                    <a:pt x="12430" y="17727"/>
                    <a:pt x="12347" y="17882"/>
                  </a:cubicBezTo>
                  <a:cubicBezTo>
                    <a:pt x="12252" y="18036"/>
                    <a:pt x="12145" y="18203"/>
                    <a:pt x="12061" y="18370"/>
                  </a:cubicBezTo>
                  <a:cubicBezTo>
                    <a:pt x="12026" y="18417"/>
                    <a:pt x="12014" y="18453"/>
                    <a:pt x="11990" y="18501"/>
                  </a:cubicBezTo>
                  <a:cubicBezTo>
                    <a:pt x="11966" y="18548"/>
                    <a:pt x="11942" y="18572"/>
                    <a:pt x="11930" y="18620"/>
                  </a:cubicBezTo>
                  <a:cubicBezTo>
                    <a:pt x="11906" y="18655"/>
                    <a:pt x="11895" y="18691"/>
                    <a:pt x="11883" y="18727"/>
                  </a:cubicBezTo>
                  <a:cubicBezTo>
                    <a:pt x="11871" y="18774"/>
                    <a:pt x="11835" y="18810"/>
                    <a:pt x="11823" y="18858"/>
                  </a:cubicBezTo>
                  <a:cubicBezTo>
                    <a:pt x="11787" y="18953"/>
                    <a:pt x="11752" y="19036"/>
                    <a:pt x="11716" y="19144"/>
                  </a:cubicBezTo>
                  <a:cubicBezTo>
                    <a:pt x="11692" y="19227"/>
                    <a:pt x="11656" y="19310"/>
                    <a:pt x="11633" y="19394"/>
                  </a:cubicBezTo>
                  <a:cubicBezTo>
                    <a:pt x="11597" y="19489"/>
                    <a:pt x="11573" y="19560"/>
                    <a:pt x="11537" y="19656"/>
                  </a:cubicBezTo>
                  <a:cubicBezTo>
                    <a:pt x="11537" y="19656"/>
                    <a:pt x="11537" y="19667"/>
                    <a:pt x="11525" y="19667"/>
                  </a:cubicBezTo>
                  <a:cubicBezTo>
                    <a:pt x="11525" y="19525"/>
                    <a:pt x="11514" y="19382"/>
                    <a:pt x="11514" y="19251"/>
                  </a:cubicBezTo>
                  <a:cubicBezTo>
                    <a:pt x="11514" y="19179"/>
                    <a:pt x="11514" y="19108"/>
                    <a:pt x="11490" y="19036"/>
                  </a:cubicBezTo>
                  <a:cubicBezTo>
                    <a:pt x="11573" y="18941"/>
                    <a:pt x="11585" y="18917"/>
                    <a:pt x="11585" y="18894"/>
                  </a:cubicBezTo>
                  <a:cubicBezTo>
                    <a:pt x="11597" y="18846"/>
                    <a:pt x="11621" y="18786"/>
                    <a:pt x="11645" y="18739"/>
                  </a:cubicBezTo>
                  <a:lnTo>
                    <a:pt x="11740" y="18501"/>
                  </a:lnTo>
                  <a:lnTo>
                    <a:pt x="11823" y="18263"/>
                  </a:lnTo>
                  <a:cubicBezTo>
                    <a:pt x="11871" y="18179"/>
                    <a:pt x="11895" y="18084"/>
                    <a:pt x="11942" y="18001"/>
                  </a:cubicBezTo>
                  <a:cubicBezTo>
                    <a:pt x="11954" y="17953"/>
                    <a:pt x="11990" y="17905"/>
                    <a:pt x="12002" y="17870"/>
                  </a:cubicBezTo>
                  <a:cubicBezTo>
                    <a:pt x="12049" y="17762"/>
                    <a:pt x="12097" y="17667"/>
                    <a:pt x="12133" y="17584"/>
                  </a:cubicBezTo>
                  <a:lnTo>
                    <a:pt x="12180" y="17489"/>
                  </a:lnTo>
                  <a:cubicBezTo>
                    <a:pt x="12204" y="17417"/>
                    <a:pt x="12252" y="17346"/>
                    <a:pt x="12299" y="17274"/>
                  </a:cubicBezTo>
                  <a:lnTo>
                    <a:pt x="12347" y="17191"/>
                  </a:lnTo>
                  <a:cubicBezTo>
                    <a:pt x="12383" y="17108"/>
                    <a:pt x="12442" y="17000"/>
                    <a:pt x="12490" y="16917"/>
                  </a:cubicBezTo>
                  <a:lnTo>
                    <a:pt x="12538" y="16822"/>
                  </a:lnTo>
                  <a:lnTo>
                    <a:pt x="12549" y="16798"/>
                  </a:lnTo>
                  <a:cubicBezTo>
                    <a:pt x="12645" y="16643"/>
                    <a:pt x="12716" y="16512"/>
                    <a:pt x="12799" y="16358"/>
                  </a:cubicBezTo>
                  <a:lnTo>
                    <a:pt x="12835" y="16322"/>
                  </a:lnTo>
                  <a:cubicBezTo>
                    <a:pt x="12859" y="16274"/>
                    <a:pt x="12883" y="16227"/>
                    <a:pt x="12907" y="16203"/>
                  </a:cubicBezTo>
                  <a:lnTo>
                    <a:pt x="13038" y="15929"/>
                  </a:lnTo>
                  <a:cubicBezTo>
                    <a:pt x="13097" y="15822"/>
                    <a:pt x="13145" y="15726"/>
                    <a:pt x="13204" y="15619"/>
                  </a:cubicBezTo>
                  <a:lnTo>
                    <a:pt x="13252" y="15512"/>
                  </a:lnTo>
                  <a:cubicBezTo>
                    <a:pt x="13300" y="15429"/>
                    <a:pt x="13335" y="15345"/>
                    <a:pt x="13383" y="15262"/>
                  </a:cubicBezTo>
                  <a:cubicBezTo>
                    <a:pt x="13395" y="15215"/>
                    <a:pt x="13430" y="15191"/>
                    <a:pt x="13442" y="15143"/>
                  </a:cubicBezTo>
                  <a:cubicBezTo>
                    <a:pt x="13454" y="15107"/>
                    <a:pt x="13478" y="15084"/>
                    <a:pt x="13490" y="15072"/>
                  </a:cubicBezTo>
                  <a:cubicBezTo>
                    <a:pt x="13502" y="15036"/>
                    <a:pt x="13514" y="15024"/>
                    <a:pt x="13538" y="14988"/>
                  </a:cubicBezTo>
                  <a:cubicBezTo>
                    <a:pt x="13561" y="14953"/>
                    <a:pt x="13597" y="14893"/>
                    <a:pt x="13621" y="14845"/>
                  </a:cubicBezTo>
                  <a:lnTo>
                    <a:pt x="13692" y="14738"/>
                  </a:lnTo>
                  <a:lnTo>
                    <a:pt x="13776" y="14631"/>
                  </a:lnTo>
                  <a:cubicBezTo>
                    <a:pt x="13835" y="14548"/>
                    <a:pt x="13895" y="14453"/>
                    <a:pt x="13931" y="14369"/>
                  </a:cubicBezTo>
                  <a:lnTo>
                    <a:pt x="13978" y="14298"/>
                  </a:lnTo>
                  <a:cubicBezTo>
                    <a:pt x="14157" y="14024"/>
                    <a:pt x="14323" y="13774"/>
                    <a:pt x="14466" y="13524"/>
                  </a:cubicBezTo>
                  <a:cubicBezTo>
                    <a:pt x="14490" y="13488"/>
                    <a:pt x="14502" y="13476"/>
                    <a:pt x="14514" y="13441"/>
                  </a:cubicBezTo>
                  <a:cubicBezTo>
                    <a:pt x="14550" y="13405"/>
                    <a:pt x="14573" y="13345"/>
                    <a:pt x="14609" y="13298"/>
                  </a:cubicBezTo>
                  <a:lnTo>
                    <a:pt x="14740" y="13060"/>
                  </a:lnTo>
                  <a:cubicBezTo>
                    <a:pt x="14800" y="12952"/>
                    <a:pt x="14847" y="12845"/>
                    <a:pt x="14883" y="12762"/>
                  </a:cubicBezTo>
                  <a:lnTo>
                    <a:pt x="14919" y="12690"/>
                  </a:lnTo>
                  <a:lnTo>
                    <a:pt x="14966" y="12583"/>
                  </a:lnTo>
                  <a:cubicBezTo>
                    <a:pt x="15002" y="12488"/>
                    <a:pt x="15050" y="12393"/>
                    <a:pt x="15109" y="12286"/>
                  </a:cubicBezTo>
                  <a:cubicBezTo>
                    <a:pt x="15157" y="12214"/>
                    <a:pt x="15181" y="12131"/>
                    <a:pt x="15216" y="12071"/>
                  </a:cubicBezTo>
                  <a:cubicBezTo>
                    <a:pt x="15240" y="12000"/>
                    <a:pt x="15288" y="11940"/>
                    <a:pt x="15324" y="11881"/>
                  </a:cubicBezTo>
                  <a:lnTo>
                    <a:pt x="15407" y="11738"/>
                  </a:lnTo>
                  <a:cubicBezTo>
                    <a:pt x="15455" y="11655"/>
                    <a:pt x="15502" y="11571"/>
                    <a:pt x="15538" y="11500"/>
                  </a:cubicBezTo>
                  <a:cubicBezTo>
                    <a:pt x="15562" y="11464"/>
                    <a:pt x="15586" y="11416"/>
                    <a:pt x="15597" y="11393"/>
                  </a:cubicBezTo>
                  <a:lnTo>
                    <a:pt x="15633" y="11345"/>
                  </a:lnTo>
                  <a:close/>
                  <a:moveTo>
                    <a:pt x="4572" y="16167"/>
                  </a:moveTo>
                  <a:cubicBezTo>
                    <a:pt x="4620" y="16179"/>
                    <a:pt x="4656" y="16179"/>
                    <a:pt x="4691" y="16191"/>
                  </a:cubicBezTo>
                  <a:cubicBezTo>
                    <a:pt x="4918" y="16250"/>
                    <a:pt x="5156" y="16334"/>
                    <a:pt x="5441" y="16453"/>
                  </a:cubicBezTo>
                  <a:cubicBezTo>
                    <a:pt x="5549" y="16488"/>
                    <a:pt x="5632" y="16524"/>
                    <a:pt x="5727" y="16572"/>
                  </a:cubicBezTo>
                  <a:lnTo>
                    <a:pt x="5989" y="16703"/>
                  </a:lnTo>
                  <a:lnTo>
                    <a:pt x="6025" y="16703"/>
                  </a:lnTo>
                  <a:lnTo>
                    <a:pt x="6037" y="16715"/>
                  </a:lnTo>
                  <a:lnTo>
                    <a:pt x="6049" y="16727"/>
                  </a:lnTo>
                  <a:lnTo>
                    <a:pt x="6084" y="16750"/>
                  </a:lnTo>
                  <a:lnTo>
                    <a:pt x="6096" y="16750"/>
                  </a:lnTo>
                  <a:lnTo>
                    <a:pt x="6180" y="16786"/>
                  </a:lnTo>
                  <a:cubicBezTo>
                    <a:pt x="6203" y="16786"/>
                    <a:pt x="6203" y="16810"/>
                    <a:pt x="6215" y="16810"/>
                  </a:cubicBezTo>
                  <a:cubicBezTo>
                    <a:pt x="6299" y="16846"/>
                    <a:pt x="6382" y="16905"/>
                    <a:pt x="6465" y="16965"/>
                  </a:cubicBezTo>
                  <a:lnTo>
                    <a:pt x="6644" y="17108"/>
                  </a:lnTo>
                  <a:cubicBezTo>
                    <a:pt x="6739" y="17179"/>
                    <a:pt x="6823" y="17250"/>
                    <a:pt x="6930" y="17322"/>
                  </a:cubicBezTo>
                  <a:lnTo>
                    <a:pt x="7073" y="17441"/>
                  </a:lnTo>
                  <a:cubicBezTo>
                    <a:pt x="7132" y="17489"/>
                    <a:pt x="7192" y="17536"/>
                    <a:pt x="7239" y="17584"/>
                  </a:cubicBezTo>
                  <a:cubicBezTo>
                    <a:pt x="7334" y="17667"/>
                    <a:pt x="7406" y="17762"/>
                    <a:pt x="7477" y="17846"/>
                  </a:cubicBezTo>
                  <a:lnTo>
                    <a:pt x="7477" y="17858"/>
                  </a:lnTo>
                  <a:lnTo>
                    <a:pt x="7513" y="17893"/>
                  </a:lnTo>
                  <a:lnTo>
                    <a:pt x="7525" y="17917"/>
                  </a:lnTo>
                  <a:cubicBezTo>
                    <a:pt x="7644" y="18060"/>
                    <a:pt x="7751" y="18191"/>
                    <a:pt x="7870" y="18334"/>
                  </a:cubicBezTo>
                  <a:cubicBezTo>
                    <a:pt x="7906" y="18382"/>
                    <a:pt x="7942" y="18429"/>
                    <a:pt x="7989" y="18477"/>
                  </a:cubicBezTo>
                  <a:cubicBezTo>
                    <a:pt x="8025" y="18513"/>
                    <a:pt x="8061" y="18560"/>
                    <a:pt x="8108" y="18608"/>
                  </a:cubicBezTo>
                  <a:lnTo>
                    <a:pt x="8227" y="18751"/>
                  </a:lnTo>
                  <a:lnTo>
                    <a:pt x="8239" y="18786"/>
                  </a:lnTo>
                  <a:cubicBezTo>
                    <a:pt x="8358" y="18917"/>
                    <a:pt x="8466" y="19048"/>
                    <a:pt x="8585" y="19167"/>
                  </a:cubicBezTo>
                  <a:lnTo>
                    <a:pt x="8668" y="19263"/>
                  </a:lnTo>
                  <a:lnTo>
                    <a:pt x="8716" y="19310"/>
                  </a:lnTo>
                  <a:cubicBezTo>
                    <a:pt x="8704" y="19513"/>
                    <a:pt x="8668" y="19667"/>
                    <a:pt x="8656" y="19810"/>
                  </a:cubicBezTo>
                  <a:cubicBezTo>
                    <a:pt x="8644" y="19775"/>
                    <a:pt x="8608" y="19703"/>
                    <a:pt x="8597" y="19667"/>
                  </a:cubicBezTo>
                  <a:cubicBezTo>
                    <a:pt x="8549" y="19572"/>
                    <a:pt x="8501" y="19501"/>
                    <a:pt x="8442" y="19406"/>
                  </a:cubicBezTo>
                  <a:cubicBezTo>
                    <a:pt x="8430" y="19394"/>
                    <a:pt x="8430" y="19382"/>
                    <a:pt x="8418" y="19370"/>
                  </a:cubicBezTo>
                  <a:cubicBezTo>
                    <a:pt x="8406" y="19334"/>
                    <a:pt x="8382" y="19322"/>
                    <a:pt x="8370" y="19298"/>
                  </a:cubicBezTo>
                  <a:cubicBezTo>
                    <a:pt x="8347" y="19251"/>
                    <a:pt x="8311" y="19215"/>
                    <a:pt x="8287" y="19191"/>
                  </a:cubicBezTo>
                  <a:cubicBezTo>
                    <a:pt x="8168" y="19036"/>
                    <a:pt x="8025" y="18905"/>
                    <a:pt x="7906" y="18751"/>
                  </a:cubicBezTo>
                  <a:cubicBezTo>
                    <a:pt x="7656" y="18477"/>
                    <a:pt x="7406" y="18191"/>
                    <a:pt x="7168" y="17905"/>
                  </a:cubicBezTo>
                  <a:lnTo>
                    <a:pt x="7168" y="17905"/>
                  </a:lnTo>
                  <a:cubicBezTo>
                    <a:pt x="7215" y="17965"/>
                    <a:pt x="7239" y="18036"/>
                    <a:pt x="7287" y="18096"/>
                  </a:cubicBezTo>
                  <a:cubicBezTo>
                    <a:pt x="7311" y="18143"/>
                    <a:pt x="7334" y="18179"/>
                    <a:pt x="7358" y="18215"/>
                  </a:cubicBezTo>
                  <a:cubicBezTo>
                    <a:pt x="7418" y="18322"/>
                    <a:pt x="7489" y="18429"/>
                    <a:pt x="7549" y="18513"/>
                  </a:cubicBezTo>
                  <a:lnTo>
                    <a:pt x="7775" y="18834"/>
                  </a:lnTo>
                  <a:cubicBezTo>
                    <a:pt x="7835" y="18905"/>
                    <a:pt x="7894" y="18989"/>
                    <a:pt x="7954" y="19072"/>
                  </a:cubicBezTo>
                  <a:cubicBezTo>
                    <a:pt x="8013" y="19144"/>
                    <a:pt x="8073" y="19215"/>
                    <a:pt x="8120" y="19286"/>
                  </a:cubicBezTo>
                  <a:cubicBezTo>
                    <a:pt x="8180" y="19370"/>
                    <a:pt x="8239" y="19453"/>
                    <a:pt x="8299" y="19525"/>
                  </a:cubicBezTo>
                  <a:cubicBezTo>
                    <a:pt x="8347" y="19608"/>
                    <a:pt x="8382" y="19679"/>
                    <a:pt x="8442" y="19739"/>
                  </a:cubicBezTo>
                  <a:cubicBezTo>
                    <a:pt x="8477" y="19787"/>
                    <a:pt x="8501" y="19846"/>
                    <a:pt x="8537" y="19906"/>
                  </a:cubicBezTo>
                  <a:cubicBezTo>
                    <a:pt x="8549" y="19929"/>
                    <a:pt x="8561" y="19965"/>
                    <a:pt x="8585" y="20001"/>
                  </a:cubicBezTo>
                  <a:lnTo>
                    <a:pt x="8585" y="20025"/>
                  </a:lnTo>
                  <a:cubicBezTo>
                    <a:pt x="8585" y="20048"/>
                    <a:pt x="8597" y="20084"/>
                    <a:pt x="8644" y="20084"/>
                  </a:cubicBezTo>
                  <a:lnTo>
                    <a:pt x="8668" y="20084"/>
                  </a:lnTo>
                  <a:cubicBezTo>
                    <a:pt x="8656" y="20179"/>
                    <a:pt x="8656" y="20287"/>
                    <a:pt x="8644" y="20382"/>
                  </a:cubicBezTo>
                  <a:lnTo>
                    <a:pt x="8644" y="20620"/>
                  </a:lnTo>
                  <a:cubicBezTo>
                    <a:pt x="8608" y="20560"/>
                    <a:pt x="8585" y="20501"/>
                    <a:pt x="8537" y="20441"/>
                  </a:cubicBezTo>
                  <a:cubicBezTo>
                    <a:pt x="8501" y="20382"/>
                    <a:pt x="8466" y="20298"/>
                    <a:pt x="8418" y="20227"/>
                  </a:cubicBezTo>
                  <a:lnTo>
                    <a:pt x="8406" y="20215"/>
                  </a:lnTo>
                  <a:lnTo>
                    <a:pt x="8406" y="20203"/>
                  </a:lnTo>
                  <a:cubicBezTo>
                    <a:pt x="8406" y="20179"/>
                    <a:pt x="8382" y="20179"/>
                    <a:pt x="8382" y="20168"/>
                  </a:cubicBezTo>
                  <a:lnTo>
                    <a:pt x="8370" y="20156"/>
                  </a:lnTo>
                  <a:lnTo>
                    <a:pt x="8370" y="20144"/>
                  </a:lnTo>
                  <a:lnTo>
                    <a:pt x="8358" y="20108"/>
                  </a:lnTo>
                  <a:cubicBezTo>
                    <a:pt x="8239" y="19917"/>
                    <a:pt x="8096" y="19727"/>
                    <a:pt x="7966" y="19548"/>
                  </a:cubicBezTo>
                  <a:cubicBezTo>
                    <a:pt x="7882" y="19429"/>
                    <a:pt x="7787" y="19310"/>
                    <a:pt x="7680" y="19167"/>
                  </a:cubicBezTo>
                  <a:cubicBezTo>
                    <a:pt x="7596" y="19048"/>
                    <a:pt x="7501" y="18917"/>
                    <a:pt x="7418" y="18786"/>
                  </a:cubicBezTo>
                  <a:cubicBezTo>
                    <a:pt x="7382" y="18739"/>
                    <a:pt x="7358" y="18679"/>
                    <a:pt x="7311" y="18632"/>
                  </a:cubicBezTo>
                  <a:cubicBezTo>
                    <a:pt x="7180" y="18441"/>
                    <a:pt x="7049" y="18251"/>
                    <a:pt x="6894" y="18072"/>
                  </a:cubicBezTo>
                  <a:cubicBezTo>
                    <a:pt x="6858" y="18012"/>
                    <a:pt x="6787" y="17953"/>
                    <a:pt x="6739" y="17893"/>
                  </a:cubicBezTo>
                  <a:cubicBezTo>
                    <a:pt x="6692" y="17834"/>
                    <a:pt x="6632" y="17786"/>
                    <a:pt x="6572" y="17739"/>
                  </a:cubicBezTo>
                  <a:lnTo>
                    <a:pt x="6549" y="17727"/>
                  </a:lnTo>
                  <a:cubicBezTo>
                    <a:pt x="6489" y="17667"/>
                    <a:pt x="6418" y="17608"/>
                    <a:pt x="6358" y="17560"/>
                  </a:cubicBezTo>
                  <a:cubicBezTo>
                    <a:pt x="6322" y="17536"/>
                    <a:pt x="6287" y="17501"/>
                    <a:pt x="6239" y="17465"/>
                  </a:cubicBezTo>
                  <a:cubicBezTo>
                    <a:pt x="6144" y="17381"/>
                    <a:pt x="6049" y="17298"/>
                    <a:pt x="5965" y="17203"/>
                  </a:cubicBezTo>
                  <a:cubicBezTo>
                    <a:pt x="5846" y="17108"/>
                    <a:pt x="5703" y="16989"/>
                    <a:pt x="5572" y="16881"/>
                  </a:cubicBezTo>
                  <a:cubicBezTo>
                    <a:pt x="5429" y="16762"/>
                    <a:pt x="5263" y="16655"/>
                    <a:pt x="5108" y="16548"/>
                  </a:cubicBezTo>
                  <a:cubicBezTo>
                    <a:pt x="5025" y="16488"/>
                    <a:pt x="4929" y="16429"/>
                    <a:pt x="4834" y="16358"/>
                  </a:cubicBezTo>
                  <a:lnTo>
                    <a:pt x="4751" y="16310"/>
                  </a:lnTo>
                  <a:cubicBezTo>
                    <a:pt x="4727" y="16286"/>
                    <a:pt x="4679" y="16274"/>
                    <a:pt x="4656" y="16238"/>
                  </a:cubicBezTo>
                  <a:cubicBezTo>
                    <a:pt x="4632" y="16227"/>
                    <a:pt x="4620" y="16227"/>
                    <a:pt x="4608" y="16215"/>
                  </a:cubicBezTo>
                  <a:cubicBezTo>
                    <a:pt x="4596" y="16191"/>
                    <a:pt x="4572" y="16179"/>
                    <a:pt x="4548" y="16167"/>
                  </a:cubicBezTo>
                  <a:close/>
                  <a:moveTo>
                    <a:pt x="10537" y="13798"/>
                  </a:moveTo>
                  <a:cubicBezTo>
                    <a:pt x="10537" y="13822"/>
                    <a:pt x="10537" y="13833"/>
                    <a:pt x="10561" y="13845"/>
                  </a:cubicBezTo>
                  <a:cubicBezTo>
                    <a:pt x="10573" y="13917"/>
                    <a:pt x="10597" y="13976"/>
                    <a:pt x="10621" y="14060"/>
                  </a:cubicBezTo>
                  <a:cubicBezTo>
                    <a:pt x="10633" y="14083"/>
                    <a:pt x="10633" y="14119"/>
                    <a:pt x="10644" y="14143"/>
                  </a:cubicBezTo>
                  <a:cubicBezTo>
                    <a:pt x="10644" y="14155"/>
                    <a:pt x="10644" y="14155"/>
                    <a:pt x="10656" y="14179"/>
                  </a:cubicBezTo>
                  <a:lnTo>
                    <a:pt x="10752" y="14536"/>
                  </a:lnTo>
                  <a:cubicBezTo>
                    <a:pt x="10775" y="14631"/>
                    <a:pt x="10811" y="14750"/>
                    <a:pt x="10823" y="14845"/>
                  </a:cubicBezTo>
                  <a:lnTo>
                    <a:pt x="10835" y="14893"/>
                  </a:lnTo>
                  <a:cubicBezTo>
                    <a:pt x="10859" y="14976"/>
                    <a:pt x="10883" y="15084"/>
                    <a:pt x="10894" y="15191"/>
                  </a:cubicBezTo>
                  <a:cubicBezTo>
                    <a:pt x="10918" y="15286"/>
                    <a:pt x="10942" y="15393"/>
                    <a:pt x="10954" y="15500"/>
                  </a:cubicBezTo>
                  <a:lnTo>
                    <a:pt x="10954" y="15512"/>
                  </a:lnTo>
                  <a:lnTo>
                    <a:pt x="10954" y="15524"/>
                  </a:lnTo>
                  <a:cubicBezTo>
                    <a:pt x="10954" y="15560"/>
                    <a:pt x="10954" y="15572"/>
                    <a:pt x="10978" y="15596"/>
                  </a:cubicBezTo>
                  <a:cubicBezTo>
                    <a:pt x="10978" y="15631"/>
                    <a:pt x="10990" y="15655"/>
                    <a:pt x="10990" y="15691"/>
                  </a:cubicBezTo>
                  <a:cubicBezTo>
                    <a:pt x="10990" y="15715"/>
                    <a:pt x="10990" y="15738"/>
                    <a:pt x="11002" y="15762"/>
                  </a:cubicBezTo>
                  <a:cubicBezTo>
                    <a:pt x="11014" y="15834"/>
                    <a:pt x="11014" y="15917"/>
                    <a:pt x="11037" y="15977"/>
                  </a:cubicBezTo>
                  <a:cubicBezTo>
                    <a:pt x="11049" y="16072"/>
                    <a:pt x="11049" y="16191"/>
                    <a:pt x="11061" y="16310"/>
                  </a:cubicBezTo>
                  <a:cubicBezTo>
                    <a:pt x="11061" y="16358"/>
                    <a:pt x="11061" y="16393"/>
                    <a:pt x="11085" y="16429"/>
                  </a:cubicBezTo>
                  <a:lnTo>
                    <a:pt x="11097" y="16631"/>
                  </a:lnTo>
                  <a:cubicBezTo>
                    <a:pt x="11121" y="16929"/>
                    <a:pt x="11144" y="17250"/>
                    <a:pt x="11168" y="17548"/>
                  </a:cubicBezTo>
                  <a:cubicBezTo>
                    <a:pt x="11180" y="17655"/>
                    <a:pt x="11204" y="17762"/>
                    <a:pt x="11204" y="17846"/>
                  </a:cubicBezTo>
                  <a:cubicBezTo>
                    <a:pt x="11216" y="17917"/>
                    <a:pt x="11216" y="18012"/>
                    <a:pt x="11228" y="18084"/>
                  </a:cubicBezTo>
                  <a:cubicBezTo>
                    <a:pt x="11240" y="18263"/>
                    <a:pt x="11275" y="18441"/>
                    <a:pt x="11275" y="18620"/>
                  </a:cubicBezTo>
                  <a:cubicBezTo>
                    <a:pt x="11287" y="18894"/>
                    <a:pt x="11299" y="19155"/>
                    <a:pt x="11299" y="19429"/>
                  </a:cubicBezTo>
                  <a:cubicBezTo>
                    <a:pt x="11299" y="19525"/>
                    <a:pt x="11323" y="19632"/>
                    <a:pt x="11323" y="19739"/>
                  </a:cubicBezTo>
                  <a:lnTo>
                    <a:pt x="11323" y="19751"/>
                  </a:lnTo>
                  <a:cubicBezTo>
                    <a:pt x="11323" y="19846"/>
                    <a:pt x="11335" y="19941"/>
                    <a:pt x="11335" y="20037"/>
                  </a:cubicBezTo>
                  <a:lnTo>
                    <a:pt x="11335" y="20168"/>
                  </a:lnTo>
                  <a:cubicBezTo>
                    <a:pt x="11347" y="20382"/>
                    <a:pt x="11347" y="20596"/>
                    <a:pt x="11359" y="20810"/>
                  </a:cubicBezTo>
                  <a:lnTo>
                    <a:pt x="11359" y="20834"/>
                  </a:lnTo>
                  <a:cubicBezTo>
                    <a:pt x="11359" y="21191"/>
                    <a:pt x="11347" y="21537"/>
                    <a:pt x="11335" y="21930"/>
                  </a:cubicBezTo>
                  <a:cubicBezTo>
                    <a:pt x="11335" y="22013"/>
                    <a:pt x="11323" y="22120"/>
                    <a:pt x="11323" y="22203"/>
                  </a:cubicBezTo>
                  <a:lnTo>
                    <a:pt x="11323" y="22311"/>
                  </a:lnTo>
                  <a:cubicBezTo>
                    <a:pt x="11323" y="22370"/>
                    <a:pt x="11299" y="22430"/>
                    <a:pt x="11299" y="22489"/>
                  </a:cubicBezTo>
                  <a:cubicBezTo>
                    <a:pt x="11299" y="22525"/>
                    <a:pt x="11299" y="22561"/>
                    <a:pt x="11287" y="22596"/>
                  </a:cubicBezTo>
                  <a:cubicBezTo>
                    <a:pt x="11287" y="22656"/>
                    <a:pt x="11275" y="22704"/>
                    <a:pt x="11275" y="22763"/>
                  </a:cubicBezTo>
                  <a:cubicBezTo>
                    <a:pt x="11275" y="22799"/>
                    <a:pt x="11264" y="22846"/>
                    <a:pt x="11264" y="22894"/>
                  </a:cubicBezTo>
                  <a:cubicBezTo>
                    <a:pt x="11264" y="22918"/>
                    <a:pt x="11264" y="22954"/>
                    <a:pt x="11240" y="23001"/>
                  </a:cubicBezTo>
                  <a:lnTo>
                    <a:pt x="11240" y="23013"/>
                  </a:lnTo>
                  <a:cubicBezTo>
                    <a:pt x="11240" y="23061"/>
                    <a:pt x="11228" y="23085"/>
                    <a:pt x="11228" y="23132"/>
                  </a:cubicBezTo>
                  <a:lnTo>
                    <a:pt x="11228" y="23180"/>
                  </a:lnTo>
                  <a:cubicBezTo>
                    <a:pt x="11216" y="23335"/>
                    <a:pt x="11180" y="23501"/>
                    <a:pt x="11156" y="23680"/>
                  </a:cubicBezTo>
                  <a:cubicBezTo>
                    <a:pt x="11097" y="23978"/>
                    <a:pt x="11049" y="24287"/>
                    <a:pt x="10990" y="24585"/>
                  </a:cubicBezTo>
                  <a:lnTo>
                    <a:pt x="10954" y="24787"/>
                  </a:lnTo>
                  <a:cubicBezTo>
                    <a:pt x="10930" y="24930"/>
                    <a:pt x="10906" y="25085"/>
                    <a:pt x="10883" y="25228"/>
                  </a:cubicBezTo>
                  <a:lnTo>
                    <a:pt x="10871" y="25323"/>
                  </a:lnTo>
                  <a:lnTo>
                    <a:pt x="10859" y="25382"/>
                  </a:lnTo>
                  <a:cubicBezTo>
                    <a:pt x="10835" y="25442"/>
                    <a:pt x="10823" y="25513"/>
                    <a:pt x="10823" y="25573"/>
                  </a:cubicBezTo>
                  <a:cubicBezTo>
                    <a:pt x="10811" y="25680"/>
                    <a:pt x="10799" y="25775"/>
                    <a:pt x="10799" y="25871"/>
                  </a:cubicBezTo>
                  <a:cubicBezTo>
                    <a:pt x="10775" y="26049"/>
                    <a:pt x="10763" y="26228"/>
                    <a:pt x="10763" y="26406"/>
                  </a:cubicBezTo>
                  <a:lnTo>
                    <a:pt x="10763" y="26549"/>
                  </a:lnTo>
                  <a:lnTo>
                    <a:pt x="10763" y="26704"/>
                  </a:lnTo>
                  <a:lnTo>
                    <a:pt x="10763" y="26716"/>
                  </a:lnTo>
                  <a:lnTo>
                    <a:pt x="10763" y="26764"/>
                  </a:lnTo>
                  <a:cubicBezTo>
                    <a:pt x="10740" y="26133"/>
                    <a:pt x="10656" y="25525"/>
                    <a:pt x="10573" y="24918"/>
                  </a:cubicBezTo>
                  <a:lnTo>
                    <a:pt x="10573" y="24906"/>
                  </a:lnTo>
                  <a:cubicBezTo>
                    <a:pt x="10573" y="24870"/>
                    <a:pt x="10561" y="24823"/>
                    <a:pt x="10561" y="24799"/>
                  </a:cubicBezTo>
                  <a:lnTo>
                    <a:pt x="10561" y="24751"/>
                  </a:lnTo>
                  <a:cubicBezTo>
                    <a:pt x="10537" y="24668"/>
                    <a:pt x="10525" y="24585"/>
                    <a:pt x="10513" y="24501"/>
                  </a:cubicBezTo>
                  <a:lnTo>
                    <a:pt x="10513" y="24525"/>
                  </a:lnTo>
                  <a:cubicBezTo>
                    <a:pt x="10466" y="24263"/>
                    <a:pt x="10442" y="23989"/>
                    <a:pt x="10406" y="23716"/>
                  </a:cubicBezTo>
                  <a:lnTo>
                    <a:pt x="10359" y="23263"/>
                  </a:lnTo>
                  <a:cubicBezTo>
                    <a:pt x="10347" y="23120"/>
                    <a:pt x="10335" y="22954"/>
                    <a:pt x="10335" y="22799"/>
                  </a:cubicBezTo>
                  <a:cubicBezTo>
                    <a:pt x="10323" y="22644"/>
                    <a:pt x="10323" y="22477"/>
                    <a:pt x="10299" y="22311"/>
                  </a:cubicBezTo>
                  <a:cubicBezTo>
                    <a:pt x="10287" y="22168"/>
                    <a:pt x="10287" y="22025"/>
                    <a:pt x="10287" y="21882"/>
                  </a:cubicBezTo>
                  <a:cubicBezTo>
                    <a:pt x="10287" y="21572"/>
                    <a:pt x="10287" y="21251"/>
                    <a:pt x="10299" y="20953"/>
                  </a:cubicBezTo>
                  <a:cubicBezTo>
                    <a:pt x="10323" y="20644"/>
                    <a:pt x="10335" y="20334"/>
                    <a:pt x="10335" y="20025"/>
                  </a:cubicBezTo>
                  <a:cubicBezTo>
                    <a:pt x="10335" y="19703"/>
                    <a:pt x="10335" y="19394"/>
                    <a:pt x="10347" y="19084"/>
                  </a:cubicBezTo>
                  <a:cubicBezTo>
                    <a:pt x="10359" y="18917"/>
                    <a:pt x="10359" y="18774"/>
                    <a:pt x="10394" y="18608"/>
                  </a:cubicBezTo>
                  <a:cubicBezTo>
                    <a:pt x="10406" y="18453"/>
                    <a:pt x="10418" y="18310"/>
                    <a:pt x="10442" y="18143"/>
                  </a:cubicBezTo>
                  <a:cubicBezTo>
                    <a:pt x="10454" y="17977"/>
                    <a:pt x="10466" y="17834"/>
                    <a:pt x="10478" y="17667"/>
                  </a:cubicBezTo>
                  <a:cubicBezTo>
                    <a:pt x="10478" y="17501"/>
                    <a:pt x="10502" y="17346"/>
                    <a:pt x="10502" y="17179"/>
                  </a:cubicBezTo>
                  <a:lnTo>
                    <a:pt x="10502" y="17179"/>
                  </a:lnTo>
                  <a:cubicBezTo>
                    <a:pt x="10466" y="17370"/>
                    <a:pt x="10442" y="17548"/>
                    <a:pt x="10394" y="17739"/>
                  </a:cubicBezTo>
                  <a:cubicBezTo>
                    <a:pt x="10359" y="17858"/>
                    <a:pt x="10335" y="18001"/>
                    <a:pt x="10287" y="18120"/>
                  </a:cubicBezTo>
                  <a:cubicBezTo>
                    <a:pt x="10263" y="18215"/>
                    <a:pt x="10228" y="18334"/>
                    <a:pt x="10204" y="18441"/>
                  </a:cubicBezTo>
                  <a:cubicBezTo>
                    <a:pt x="10180" y="18513"/>
                    <a:pt x="10156" y="18608"/>
                    <a:pt x="10144" y="18679"/>
                  </a:cubicBezTo>
                  <a:lnTo>
                    <a:pt x="10097" y="18905"/>
                  </a:lnTo>
                  <a:cubicBezTo>
                    <a:pt x="10061" y="19048"/>
                    <a:pt x="10037" y="19215"/>
                    <a:pt x="10025" y="19370"/>
                  </a:cubicBezTo>
                  <a:cubicBezTo>
                    <a:pt x="9990" y="19679"/>
                    <a:pt x="9978" y="19989"/>
                    <a:pt x="9966" y="20298"/>
                  </a:cubicBezTo>
                  <a:cubicBezTo>
                    <a:pt x="9966" y="20453"/>
                    <a:pt x="9942" y="20620"/>
                    <a:pt x="9942" y="20763"/>
                  </a:cubicBezTo>
                  <a:cubicBezTo>
                    <a:pt x="9942" y="20918"/>
                    <a:pt x="9930" y="21072"/>
                    <a:pt x="9930" y="21227"/>
                  </a:cubicBezTo>
                  <a:cubicBezTo>
                    <a:pt x="9930" y="21537"/>
                    <a:pt x="9930" y="21870"/>
                    <a:pt x="9966" y="22180"/>
                  </a:cubicBezTo>
                  <a:cubicBezTo>
                    <a:pt x="9978" y="22501"/>
                    <a:pt x="10001" y="22823"/>
                    <a:pt x="10037" y="23144"/>
                  </a:cubicBezTo>
                  <a:lnTo>
                    <a:pt x="10085" y="23597"/>
                  </a:lnTo>
                  <a:lnTo>
                    <a:pt x="10121" y="24037"/>
                  </a:lnTo>
                  <a:cubicBezTo>
                    <a:pt x="10168" y="24370"/>
                    <a:pt x="10216" y="24692"/>
                    <a:pt x="10275" y="25001"/>
                  </a:cubicBezTo>
                  <a:cubicBezTo>
                    <a:pt x="10323" y="25299"/>
                    <a:pt x="10382" y="25597"/>
                    <a:pt x="10418" y="25883"/>
                  </a:cubicBezTo>
                  <a:lnTo>
                    <a:pt x="10466" y="26192"/>
                  </a:lnTo>
                  <a:lnTo>
                    <a:pt x="10513" y="26549"/>
                  </a:lnTo>
                  <a:cubicBezTo>
                    <a:pt x="10537" y="26764"/>
                    <a:pt x="10561" y="26966"/>
                    <a:pt x="10573" y="27192"/>
                  </a:cubicBezTo>
                  <a:cubicBezTo>
                    <a:pt x="10597" y="27502"/>
                    <a:pt x="10644" y="27823"/>
                    <a:pt x="10692" y="28133"/>
                  </a:cubicBezTo>
                  <a:cubicBezTo>
                    <a:pt x="10704" y="28204"/>
                    <a:pt x="10716" y="28264"/>
                    <a:pt x="10740" y="28335"/>
                  </a:cubicBezTo>
                  <a:cubicBezTo>
                    <a:pt x="10740" y="28419"/>
                    <a:pt x="10716" y="28490"/>
                    <a:pt x="10716" y="28550"/>
                  </a:cubicBezTo>
                  <a:lnTo>
                    <a:pt x="10704" y="28621"/>
                  </a:lnTo>
                  <a:lnTo>
                    <a:pt x="10704" y="28633"/>
                  </a:lnTo>
                  <a:cubicBezTo>
                    <a:pt x="10704" y="28621"/>
                    <a:pt x="10692" y="28597"/>
                    <a:pt x="10692" y="28573"/>
                  </a:cubicBezTo>
                  <a:cubicBezTo>
                    <a:pt x="10692" y="28550"/>
                    <a:pt x="10680" y="28514"/>
                    <a:pt x="10680" y="28490"/>
                  </a:cubicBezTo>
                  <a:cubicBezTo>
                    <a:pt x="10656" y="28442"/>
                    <a:pt x="10656" y="28383"/>
                    <a:pt x="10644" y="28335"/>
                  </a:cubicBezTo>
                  <a:cubicBezTo>
                    <a:pt x="10561" y="28014"/>
                    <a:pt x="10502" y="27740"/>
                    <a:pt x="10430" y="27490"/>
                  </a:cubicBezTo>
                  <a:cubicBezTo>
                    <a:pt x="10382" y="27347"/>
                    <a:pt x="10323" y="27216"/>
                    <a:pt x="10263" y="27073"/>
                  </a:cubicBezTo>
                  <a:lnTo>
                    <a:pt x="10216" y="26990"/>
                  </a:lnTo>
                  <a:lnTo>
                    <a:pt x="10204" y="26954"/>
                  </a:lnTo>
                  <a:lnTo>
                    <a:pt x="10192" y="26930"/>
                  </a:lnTo>
                  <a:lnTo>
                    <a:pt x="10013" y="26478"/>
                  </a:lnTo>
                  <a:cubicBezTo>
                    <a:pt x="9978" y="26394"/>
                    <a:pt x="9954" y="26323"/>
                    <a:pt x="9906" y="26228"/>
                  </a:cubicBezTo>
                  <a:cubicBezTo>
                    <a:pt x="9871" y="26144"/>
                    <a:pt x="9847" y="26049"/>
                    <a:pt x="9799" y="25966"/>
                  </a:cubicBezTo>
                  <a:cubicBezTo>
                    <a:pt x="9763" y="25883"/>
                    <a:pt x="9740" y="25811"/>
                    <a:pt x="9728" y="25728"/>
                  </a:cubicBezTo>
                  <a:lnTo>
                    <a:pt x="9632" y="25454"/>
                  </a:lnTo>
                  <a:lnTo>
                    <a:pt x="9632" y="25442"/>
                  </a:lnTo>
                  <a:lnTo>
                    <a:pt x="9632" y="25430"/>
                  </a:lnTo>
                  <a:cubicBezTo>
                    <a:pt x="9632" y="25406"/>
                    <a:pt x="9620" y="25394"/>
                    <a:pt x="9620" y="25382"/>
                  </a:cubicBezTo>
                  <a:lnTo>
                    <a:pt x="9609" y="25335"/>
                  </a:lnTo>
                  <a:cubicBezTo>
                    <a:pt x="9561" y="25168"/>
                    <a:pt x="9513" y="25013"/>
                    <a:pt x="9490" y="24847"/>
                  </a:cubicBezTo>
                  <a:cubicBezTo>
                    <a:pt x="9442" y="24680"/>
                    <a:pt x="9406" y="24513"/>
                    <a:pt x="9370" y="24370"/>
                  </a:cubicBezTo>
                  <a:lnTo>
                    <a:pt x="9347" y="24311"/>
                  </a:lnTo>
                  <a:lnTo>
                    <a:pt x="9335" y="24251"/>
                  </a:lnTo>
                  <a:lnTo>
                    <a:pt x="9323" y="24216"/>
                  </a:lnTo>
                  <a:cubicBezTo>
                    <a:pt x="9287" y="24061"/>
                    <a:pt x="9251" y="23906"/>
                    <a:pt x="9216" y="23739"/>
                  </a:cubicBezTo>
                  <a:cubicBezTo>
                    <a:pt x="9192" y="23585"/>
                    <a:pt x="9144" y="23406"/>
                    <a:pt x="9109" y="23204"/>
                  </a:cubicBezTo>
                  <a:lnTo>
                    <a:pt x="9109" y="23168"/>
                  </a:lnTo>
                  <a:lnTo>
                    <a:pt x="9109" y="23120"/>
                  </a:lnTo>
                  <a:cubicBezTo>
                    <a:pt x="9097" y="23025"/>
                    <a:pt x="9097" y="22942"/>
                    <a:pt x="9085" y="22835"/>
                  </a:cubicBezTo>
                  <a:cubicBezTo>
                    <a:pt x="9049" y="22596"/>
                    <a:pt x="9037" y="22370"/>
                    <a:pt x="9025" y="22156"/>
                  </a:cubicBezTo>
                  <a:cubicBezTo>
                    <a:pt x="9025" y="22108"/>
                    <a:pt x="9025" y="22061"/>
                    <a:pt x="9013" y="22037"/>
                  </a:cubicBezTo>
                  <a:cubicBezTo>
                    <a:pt x="8989" y="21834"/>
                    <a:pt x="8989" y="21644"/>
                    <a:pt x="8978" y="21441"/>
                  </a:cubicBezTo>
                  <a:cubicBezTo>
                    <a:pt x="8978" y="21287"/>
                    <a:pt x="8966" y="21120"/>
                    <a:pt x="8966" y="20965"/>
                  </a:cubicBezTo>
                  <a:lnTo>
                    <a:pt x="8966" y="20822"/>
                  </a:lnTo>
                  <a:lnTo>
                    <a:pt x="8966" y="20429"/>
                  </a:lnTo>
                  <a:cubicBezTo>
                    <a:pt x="8966" y="20334"/>
                    <a:pt x="8966" y="20263"/>
                    <a:pt x="8978" y="20168"/>
                  </a:cubicBezTo>
                  <a:cubicBezTo>
                    <a:pt x="8978" y="20084"/>
                    <a:pt x="8989" y="20013"/>
                    <a:pt x="9013" y="19917"/>
                  </a:cubicBezTo>
                  <a:cubicBezTo>
                    <a:pt x="9037" y="19727"/>
                    <a:pt x="9073" y="19560"/>
                    <a:pt x="9097" y="19394"/>
                  </a:cubicBezTo>
                  <a:cubicBezTo>
                    <a:pt x="9132" y="19215"/>
                    <a:pt x="9168" y="19025"/>
                    <a:pt x="9204" y="18846"/>
                  </a:cubicBezTo>
                  <a:cubicBezTo>
                    <a:pt x="9216" y="18763"/>
                    <a:pt x="9228" y="18679"/>
                    <a:pt x="9251" y="18596"/>
                  </a:cubicBezTo>
                  <a:cubicBezTo>
                    <a:pt x="9263" y="18501"/>
                    <a:pt x="9275" y="18405"/>
                    <a:pt x="9287" y="18310"/>
                  </a:cubicBezTo>
                  <a:cubicBezTo>
                    <a:pt x="9323" y="18132"/>
                    <a:pt x="9370" y="17953"/>
                    <a:pt x="9394" y="17810"/>
                  </a:cubicBezTo>
                  <a:cubicBezTo>
                    <a:pt x="9430" y="17715"/>
                    <a:pt x="9442" y="17643"/>
                    <a:pt x="9454" y="17572"/>
                  </a:cubicBezTo>
                  <a:cubicBezTo>
                    <a:pt x="9454" y="17536"/>
                    <a:pt x="9466" y="17524"/>
                    <a:pt x="9466" y="17489"/>
                  </a:cubicBezTo>
                  <a:lnTo>
                    <a:pt x="9513" y="17358"/>
                  </a:lnTo>
                  <a:cubicBezTo>
                    <a:pt x="9561" y="17227"/>
                    <a:pt x="9609" y="17096"/>
                    <a:pt x="9668" y="16941"/>
                  </a:cubicBezTo>
                  <a:lnTo>
                    <a:pt x="9668" y="16929"/>
                  </a:lnTo>
                  <a:cubicBezTo>
                    <a:pt x="9728" y="16750"/>
                    <a:pt x="9799" y="16584"/>
                    <a:pt x="9847" y="16405"/>
                  </a:cubicBezTo>
                  <a:cubicBezTo>
                    <a:pt x="9906" y="16227"/>
                    <a:pt x="9942" y="16060"/>
                    <a:pt x="10001" y="15905"/>
                  </a:cubicBezTo>
                  <a:cubicBezTo>
                    <a:pt x="10109" y="15536"/>
                    <a:pt x="10204" y="15203"/>
                    <a:pt x="10299" y="14810"/>
                  </a:cubicBezTo>
                  <a:cubicBezTo>
                    <a:pt x="10347" y="14619"/>
                    <a:pt x="10394" y="14453"/>
                    <a:pt x="10442" y="14298"/>
                  </a:cubicBezTo>
                  <a:cubicBezTo>
                    <a:pt x="10478" y="14131"/>
                    <a:pt x="10513" y="13964"/>
                    <a:pt x="10537" y="13798"/>
                  </a:cubicBezTo>
                  <a:close/>
                  <a:moveTo>
                    <a:pt x="16121" y="18108"/>
                  </a:moveTo>
                  <a:lnTo>
                    <a:pt x="16121" y="18120"/>
                  </a:lnTo>
                  <a:lnTo>
                    <a:pt x="16121" y="18191"/>
                  </a:lnTo>
                  <a:lnTo>
                    <a:pt x="16109" y="18358"/>
                  </a:lnTo>
                  <a:cubicBezTo>
                    <a:pt x="16097" y="18465"/>
                    <a:pt x="16097" y="18560"/>
                    <a:pt x="16086" y="18667"/>
                  </a:cubicBezTo>
                  <a:cubicBezTo>
                    <a:pt x="16062" y="18822"/>
                    <a:pt x="16050" y="18965"/>
                    <a:pt x="16038" y="19155"/>
                  </a:cubicBezTo>
                  <a:lnTo>
                    <a:pt x="16038" y="19215"/>
                  </a:lnTo>
                  <a:lnTo>
                    <a:pt x="16026" y="19334"/>
                  </a:lnTo>
                  <a:cubicBezTo>
                    <a:pt x="16002" y="19429"/>
                    <a:pt x="15990" y="19513"/>
                    <a:pt x="15990" y="19608"/>
                  </a:cubicBezTo>
                  <a:cubicBezTo>
                    <a:pt x="15978" y="19679"/>
                    <a:pt x="15978" y="19787"/>
                    <a:pt x="15967" y="19870"/>
                  </a:cubicBezTo>
                  <a:cubicBezTo>
                    <a:pt x="15943" y="19965"/>
                    <a:pt x="15943" y="20084"/>
                    <a:pt x="15943" y="20191"/>
                  </a:cubicBezTo>
                  <a:lnTo>
                    <a:pt x="15943" y="20453"/>
                  </a:lnTo>
                  <a:lnTo>
                    <a:pt x="15943" y="20489"/>
                  </a:lnTo>
                  <a:lnTo>
                    <a:pt x="15943" y="20679"/>
                  </a:lnTo>
                  <a:lnTo>
                    <a:pt x="15943" y="21037"/>
                  </a:lnTo>
                  <a:lnTo>
                    <a:pt x="15943" y="21120"/>
                  </a:lnTo>
                  <a:lnTo>
                    <a:pt x="15943" y="21215"/>
                  </a:lnTo>
                  <a:lnTo>
                    <a:pt x="15943" y="21251"/>
                  </a:lnTo>
                  <a:lnTo>
                    <a:pt x="15943" y="21299"/>
                  </a:lnTo>
                  <a:lnTo>
                    <a:pt x="15943" y="21346"/>
                  </a:lnTo>
                  <a:cubicBezTo>
                    <a:pt x="15943" y="21406"/>
                    <a:pt x="15931" y="21453"/>
                    <a:pt x="15931" y="21513"/>
                  </a:cubicBezTo>
                  <a:lnTo>
                    <a:pt x="15919" y="21632"/>
                  </a:lnTo>
                  <a:lnTo>
                    <a:pt x="15907" y="21692"/>
                  </a:lnTo>
                  <a:lnTo>
                    <a:pt x="15883" y="21751"/>
                  </a:lnTo>
                  <a:lnTo>
                    <a:pt x="15883" y="21787"/>
                  </a:lnTo>
                  <a:cubicBezTo>
                    <a:pt x="15883" y="21822"/>
                    <a:pt x="15883" y="21846"/>
                    <a:pt x="15871" y="21882"/>
                  </a:cubicBezTo>
                  <a:cubicBezTo>
                    <a:pt x="15859" y="21930"/>
                    <a:pt x="15859" y="21965"/>
                    <a:pt x="15836" y="22025"/>
                  </a:cubicBezTo>
                  <a:lnTo>
                    <a:pt x="15836" y="22073"/>
                  </a:lnTo>
                  <a:cubicBezTo>
                    <a:pt x="15836" y="22108"/>
                    <a:pt x="15824" y="22132"/>
                    <a:pt x="15824" y="22168"/>
                  </a:cubicBezTo>
                  <a:lnTo>
                    <a:pt x="15812" y="22239"/>
                  </a:lnTo>
                  <a:cubicBezTo>
                    <a:pt x="15776" y="22382"/>
                    <a:pt x="15740" y="22537"/>
                    <a:pt x="15705" y="22680"/>
                  </a:cubicBezTo>
                  <a:lnTo>
                    <a:pt x="15681" y="22787"/>
                  </a:lnTo>
                  <a:cubicBezTo>
                    <a:pt x="15645" y="22882"/>
                    <a:pt x="15633" y="22977"/>
                    <a:pt x="15597" y="23073"/>
                  </a:cubicBezTo>
                  <a:cubicBezTo>
                    <a:pt x="15562" y="23216"/>
                    <a:pt x="15526" y="23358"/>
                    <a:pt x="15478" y="23501"/>
                  </a:cubicBezTo>
                  <a:cubicBezTo>
                    <a:pt x="15419" y="23692"/>
                    <a:pt x="15359" y="23894"/>
                    <a:pt x="15300" y="24073"/>
                  </a:cubicBezTo>
                  <a:cubicBezTo>
                    <a:pt x="15264" y="24192"/>
                    <a:pt x="15216" y="24311"/>
                    <a:pt x="15169" y="24442"/>
                  </a:cubicBezTo>
                  <a:cubicBezTo>
                    <a:pt x="15157" y="24489"/>
                    <a:pt x="15145" y="24525"/>
                    <a:pt x="15109" y="24585"/>
                  </a:cubicBezTo>
                  <a:lnTo>
                    <a:pt x="15062" y="24704"/>
                  </a:lnTo>
                  <a:cubicBezTo>
                    <a:pt x="15002" y="24847"/>
                    <a:pt x="14966" y="24990"/>
                    <a:pt x="14907" y="25121"/>
                  </a:cubicBezTo>
                  <a:cubicBezTo>
                    <a:pt x="14847" y="25299"/>
                    <a:pt x="14764" y="25502"/>
                    <a:pt x="14693" y="25692"/>
                  </a:cubicBezTo>
                  <a:cubicBezTo>
                    <a:pt x="14681" y="25704"/>
                    <a:pt x="14681" y="25740"/>
                    <a:pt x="14669" y="25752"/>
                  </a:cubicBezTo>
                  <a:cubicBezTo>
                    <a:pt x="14645" y="25799"/>
                    <a:pt x="14633" y="25835"/>
                    <a:pt x="14621" y="25871"/>
                  </a:cubicBezTo>
                  <a:cubicBezTo>
                    <a:pt x="14609" y="25883"/>
                    <a:pt x="14609" y="25918"/>
                    <a:pt x="14585" y="25930"/>
                  </a:cubicBezTo>
                  <a:cubicBezTo>
                    <a:pt x="14573" y="25978"/>
                    <a:pt x="14550" y="26013"/>
                    <a:pt x="14526" y="26061"/>
                  </a:cubicBezTo>
                  <a:cubicBezTo>
                    <a:pt x="14526" y="26073"/>
                    <a:pt x="14514" y="26097"/>
                    <a:pt x="14514" y="26097"/>
                  </a:cubicBezTo>
                  <a:cubicBezTo>
                    <a:pt x="14514" y="26109"/>
                    <a:pt x="14502" y="26121"/>
                    <a:pt x="14502" y="26121"/>
                  </a:cubicBezTo>
                  <a:cubicBezTo>
                    <a:pt x="14490" y="26168"/>
                    <a:pt x="14454" y="26216"/>
                    <a:pt x="14443" y="26252"/>
                  </a:cubicBezTo>
                  <a:lnTo>
                    <a:pt x="14335" y="26442"/>
                  </a:lnTo>
                  <a:lnTo>
                    <a:pt x="14312" y="26478"/>
                  </a:lnTo>
                  <a:lnTo>
                    <a:pt x="14216" y="26621"/>
                  </a:lnTo>
                  <a:cubicBezTo>
                    <a:pt x="14192" y="26656"/>
                    <a:pt x="14169" y="26704"/>
                    <a:pt x="14145" y="26740"/>
                  </a:cubicBezTo>
                  <a:cubicBezTo>
                    <a:pt x="14133" y="26752"/>
                    <a:pt x="14133" y="26764"/>
                    <a:pt x="14109" y="26775"/>
                  </a:cubicBezTo>
                  <a:cubicBezTo>
                    <a:pt x="14097" y="26787"/>
                    <a:pt x="14085" y="26823"/>
                    <a:pt x="14073" y="26835"/>
                  </a:cubicBezTo>
                  <a:cubicBezTo>
                    <a:pt x="14038" y="26883"/>
                    <a:pt x="14014" y="26930"/>
                    <a:pt x="13990" y="26978"/>
                  </a:cubicBezTo>
                  <a:cubicBezTo>
                    <a:pt x="13966" y="27014"/>
                    <a:pt x="13931" y="27061"/>
                    <a:pt x="13919" y="27109"/>
                  </a:cubicBezTo>
                  <a:lnTo>
                    <a:pt x="13657" y="27597"/>
                  </a:lnTo>
                  <a:lnTo>
                    <a:pt x="13383" y="28133"/>
                  </a:lnTo>
                  <a:lnTo>
                    <a:pt x="13300" y="28311"/>
                  </a:lnTo>
                  <a:cubicBezTo>
                    <a:pt x="13192" y="28538"/>
                    <a:pt x="13073" y="28776"/>
                    <a:pt x="12954" y="29002"/>
                  </a:cubicBezTo>
                  <a:cubicBezTo>
                    <a:pt x="12919" y="29061"/>
                    <a:pt x="12883" y="29121"/>
                    <a:pt x="12835" y="29192"/>
                  </a:cubicBezTo>
                  <a:cubicBezTo>
                    <a:pt x="12788" y="29252"/>
                    <a:pt x="12740" y="29323"/>
                    <a:pt x="12704" y="29383"/>
                  </a:cubicBezTo>
                  <a:lnTo>
                    <a:pt x="12657" y="29442"/>
                  </a:lnTo>
                  <a:lnTo>
                    <a:pt x="12621" y="29490"/>
                  </a:lnTo>
                  <a:cubicBezTo>
                    <a:pt x="12502" y="29633"/>
                    <a:pt x="12407" y="29800"/>
                    <a:pt x="12287" y="29966"/>
                  </a:cubicBezTo>
                  <a:cubicBezTo>
                    <a:pt x="12287" y="29966"/>
                    <a:pt x="12287" y="29978"/>
                    <a:pt x="12264" y="29978"/>
                  </a:cubicBezTo>
                  <a:cubicBezTo>
                    <a:pt x="12299" y="29919"/>
                    <a:pt x="12311" y="29859"/>
                    <a:pt x="12347" y="29800"/>
                  </a:cubicBezTo>
                  <a:cubicBezTo>
                    <a:pt x="12407" y="29633"/>
                    <a:pt x="12478" y="29466"/>
                    <a:pt x="12538" y="29311"/>
                  </a:cubicBezTo>
                  <a:lnTo>
                    <a:pt x="12538" y="29323"/>
                  </a:lnTo>
                  <a:cubicBezTo>
                    <a:pt x="12561" y="29252"/>
                    <a:pt x="12609" y="29169"/>
                    <a:pt x="12645" y="29097"/>
                  </a:cubicBezTo>
                  <a:cubicBezTo>
                    <a:pt x="12680" y="29014"/>
                    <a:pt x="12716" y="28919"/>
                    <a:pt x="12764" y="28847"/>
                  </a:cubicBezTo>
                  <a:lnTo>
                    <a:pt x="12978" y="28359"/>
                  </a:lnTo>
                  <a:cubicBezTo>
                    <a:pt x="13038" y="28216"/>
                    <a:pt x="13097" y="28073"/>
                    <a:pt x="13157" y="27942"/>
                  </a:cubicBezTo>
                  <a:cubicBezTo>
                    <a:pt x="13192" y="27883"/>
                    <a:pt x="13204" y="27835"/>
                    <a:pt x="13240" y="27776"/>
                  </a:cubicBezTo>
                  <a:cubicBezTo>
                    <a:pt x="13264" y="27704"/>
                    <a:pt x="13300" y="27645"/>
                    <a:pt x="13311" y="27561"/>
                  </a:cubicBezTo>
                  <a:cubicBezTo>
                    <a:pt x="13359" y="27430"/>
                    <a:pt x="13419" y="27299"/>
                    <a:pt x="13454" y="27168"/>
                  </a:cubicBezTo>
                  <a:lnTo>
                    <a:pt x="13633" y="26668"/>
                  </a:lnTo>
                  <a:cubicBezTo>
                    <a:pt x="13657" y="26609"/>
                    <a:pt x="13681" y="26549"/>
                    <a:pt x="13692" y="26490"/>
                  </a:cubicBezTo>
                  <a:cubicBezTo>
                    <a:pt x="13728" y="26394"/>
                    <a:pt x="13752" y="26287"/>
                    <a:pt x="13800" y="26192"/>
                  </a:cubicBezTo>
                  <a:lnTo>
                    <a:pt x="13931" y="25799"/>
                  </a:lnTo>
                  <a:cubicBezTo>
                    <a:pt x="13978" y="25656"/>
                    <a:pt x="14026" y="25537"/>
                    <a:pt x="14050" y="25406"/>
                  </a:cubicBezTo>
                  <a:cubicBezTo>
                    <a:pt x="14097" y="25275"/>
                    <a:pt x="14145" y="25121"/>
                    <a:pt x="14192" y="24990"/>
                  </a:cubicBezTo>
                  <a:cubicBezTo>
                    <a:pt x="14312" y="24668"/>
                    <a:pt x="14407" y="24359"/>
                    <a:pt x="14526" y="24025"/>
                  </a:cubicBezTo>
                  <a:cubicBezTo>
                    <a:pt x="14573" y="23906"/>
                    <a:pt x="14621" y="23775"/>
                    <a:pt x="14645" y="23656"/>
                  </a:cubicBezTo>
                  <a:cubicBezTo>
                    <a:pt x="14693" y="23513"/>
                    <a:pt x="14740" y="23394"/>
                    <a:pt x="14764" y="23263"/>
                  </a:cubicBezTo>
                  <a:cubicBezTo>
                    <a:pt x="14859" y="22942"/>
                    <a:pt x="14966" y="22608"/>
                    <a:pt x="15050" y="22287"/>
                  </a:cubicBezTo>
                  <a:cubicBezTo>
                    <a:pt x="15145" y="21977"/>
                    <a:pt x="15240" y="21644"/>
                    <a:pt x="15347" y="21334"/>
                  </a:cubicBezTo>
                  <a:lnTo>
                    <a:pt x="15347" y="21334"/>
                  </a:lnTo>
                  <a:lnTo>
                    <a:pt x="15264" y="21561"/>
                  </a:lnTo>
                  <a:lnTo>
                    <a:pt x="14907" y="22406"/>
                  </a:lnTo>
                  <a:cubicBezTo>
                    <a:pt x="14788" y="22692"/>
                    <a:pt x="14669" y="22989"/>
                    <a:pt x="14562" y="23263"/>
                  </a:cubicBezTo>
                  <a:lnTo>
                    <a:pt x="14562" y="23251"/>
                  </a:lnTo>
                  <a:cubicBezTo>
                    <a:pt x="14454" y="23501"/>
                    <a:pt x="14347" y="23763"/>
                    <a:pt x="14228" y="24025"/>
                  </a:cubicBezTo>
                  <a:cubicBezTo>
                    <a:pt x="14169" y="24156"/>
                    <a:pt x="14109" y="24275"/>
                    <a:pt x="14073" y="24418"/>
                  </a:cubicBezTo>
                  <a:cubicBezTo>
                    <a:pt x="14014" y="24573"/>
                    <a:pt x="13931" y="24728"/>
                    <a:pt x="13871" y="24894"/>
                  </a:cubicBezTo>
                  <a:lnTo>
                    <a:pt x="13871" y="24906"/>
                  </a:lnTo>
                  <a:cubicBezTo>
                    <a:pt x="13847" y="24978"/>
                    <a:pt x="13811" y="25061"/>
                    <a:pt x="13788" y="25144"/>
                  </a:cubicBezTo>
                  <a:cubicBezTo>
                    <a:pt x="13752" y="25251"/>
                    <a:pt x="13716" y="25347"/>
                    <a:pt x="13681" y="25442"/>
                  </a:cubicBezTo>
                  <a:cubicBezTo>
                    <a:pt x="13657" y="25513"/>
                    <a:pt x="13633" y="25573"/>
                    <a:pt x="13621" y="25644"/>
                  </a:cubicBezTo>
                  <a:cubicBezTo>
                    <a:pt x="13597" y="25752"/>
                    <a:pt x="13561" y="25859"/>
                    <a:pt x="13514" y="25978"/>
                  </a:cubicBezTo>
                  <a:cubicBezTo>
                    <a:pt x="13430" y="26240"/>
                    <a:pt x="13359" y="26514"/>
                    <a:pt x="13264" y="26775"/>
                  </a:cubicBezTo>
                  <a:lnTo>
                    <a:pt x="13133" y="27180"/>
                  </a:lnTo>
                  <a:cubicBezTo>
                    <a:pt x="13073" y="27347"/>
                    <a:pt x="13014" y="27490"/>
                    <a:pt x="12966" y="27657"/>
                  </a:cubicBezTo>
                  <a:cubicBezTo>
                    <a:pt x="12907" y="27788"/>
                    <a:pt x="12859" y="27930"/>
                    <a:pt x="12799" y="28061"/>
                  </a:cubicBezTo>
                  <a:cubicBezTo>
                    <a:pt x="12704" y="28311"/>
                    <a:pt x="12585" y="28561"/>
                    <a:pt x="12466" y="28823"/>
                  </a:cubicBezTo>
                  <a:cubicBezTo>
                    <a:pt x="12418" y="28907"/>
                    <a:pt x="12383" y="29002"/>
                    <a:pt x="12347" y="29073"/>
                  </a:cubicBezTo>
                  <a:cubicBezTo>
                    <a:pt x="12299" y="29002"/>
                    <a:pt x="12347" y="28823"/>
                    <a:pt x="12371" y="28633"/>
                  </a:cubicBezTo>
                  <a:cubicBezTo>
                    <a:pt x="12418" y="28442"/>
                    <a:pt x="12454" y="28264"/>
                    <a:pt x="12490" y="28073"/>
                  </a:cubicBezTo>
                  <a:lnTo>
                    <a:pt x="12514" y="28026"/>
                  </a:lnTo>
                  <a:cubicBezTo>
                    <a:pt x="12549" y="27835"/>
                    <a:pt x="12585" y="27645"/>
                    <a:pt x="12633" y="27442"/>
                  </a:cubicBezTo>
                  <a:lnTo>
                    <a:pt x="12657" y="27299"/>
                  </a:lnTo>
                  <a:cubicBezTo>
                    <a:pt x="12692" y="27180"/>
                    <a:pt x="12716" y="27049"/>
                    <a:pt x="12728" y="26918"/>
                  </a:cubicBezTo>
                  <a:cubicBezTo>
                    <a:pt x="12788" y="26645"/>
                    <a:pt x="12835" y="26359"/>
                    <a:pt x="12883" y="26097"/>
                  </a:cubicBezTo>
                  <a:cubicBezTo>
                    <a:pt x="12895" y="25954"/>
                    <a:pt x="12930" y="25847"/>
                    <a:pt x="12954" y="25704"/>
                  </a:cubicBezTo>
                  <a:cubicBezTo>
                    <a:pt x="12966" y="25609"/>
                    <a:pt x="12990" y="25513"/>
                    <a:pt x="13014" y="25406"/>
                  </a:cubicBezTo>
                  <a:cubicBezTo>
                    <a:pt x="13026" y="25371"/>
                    <a:pt x="13026" y="25323"/>
                    <a:pt x="13049" y="25275"/>
                  </a:cubicBezTo>
                  <a:cubicBezTo>
                    <a:pt x="13061" y="25228"/>
                    <a:pt x="13061" y="25204"/>
                    <a:pt x="13073" y="25156"/>
                  </a:cubicBezTo>
                  <a:cubicBezTo>
                    <a:pt x="13085" y="25085"/>
                    <a:pt x="13109" y="25025"/>
                    <a:pt x="13121" y="24954"/>
                  </a:cubicBezTo>
                  <a:cubicBezTo>
                    <a:pt x="13145" y="24835"/>
                    <a:pt x="13180" y="24716"/>
                    <a:pt x="13204" y="24573"/>
                  </a:cubicBezTo>
                  <a:cubicBezTo>
                    <a:pt x="13252" y="24418"/>
                    <a:pt x="13288" y="24239"/>
                    <a:pt x="13323" y="24073"/>
                  </a:cubicBezTo>
                  <a:cubicBezTo>
                    <a:pt x="13371" y="23870"/>
                    <a:pt x="13419" y="23668"/>
                    <a:pt x="13466" y="23466"/>
                  </a:cubicBezTo>
                  <a:lnTo>
                    <a:pt x="13478" y="23418"/>
                  </a:lnTo>
                  <a:cubicBezTo>
                    <a:pt x="13490" y="23382"/>
                    <a:pt x="13490" y="23346"/>
                    <a:pt x="13502" y="23311"/>
                  </a:cubicBezTo>
                  <a:lnTo>
                    <a:pt x="13538" y="23227"/>
                  </a:lnTo>
                  <a:lnTo>
                    <a:pt x="13550" y="23144"/>
                  </a:lnTo>
                  <a:cubicBezTo>
                    <a:pt x="13585" y="23061"/>
                    <a:pt x="13609" y="22965"/>
                    <a:pt x="13657" y="22882"/>
                  </a:cubicBezTo>
                  <a:lnTo>
                    <a:pt x="13669" y="22835"/>
                  </a:lnTo>
                  <a:cubicBezTo>
                    <a:pt x="13669" y="22823"/>
                    <a:pt x="13681" y="22823"/>
                    <a:pt x="13681" y="22811"/>
                  </a:cubicBezTo>
                  <a:cubicBezTo>
                    <a:pt x="13716" y="22751"/>
                    <a:pt x="13728" y="22692"/>
                    <a:pt x="13764" y="22632"/>
                  </a:cubicBezTo>
                  <a:cubicBezTo>
                    <a:pt x="13835" y="22465"/>
                    <a:pt x="13895" y="22287"/>
                    <a:pt x="13966" y="22108"/>
                  </a:cubicBezTo>
                  <a:cubicBezTo>
                    <a:pt x="14014" y="21977"/>
                    <a:pt x="14062" y="21858"/>
                    <a:pt x="14121" y="21715"/>
                  </a:cubicBezTo>
                  <a:cubicBezTo>
                    <a:pt x="14157" y="21620"/>
                    <a:pt x="14192" y="21501"/>
                    <a:pt x="14240" y="21394"/>
                  </a:cubicBezTo>
                  <a:lnTo>
                    <a:pt x="14264" y="21322"/>
                  </a:lnTo>
                  <a:lnTo>
                    <a:pt x="14276" y="21287"/>
                  </a:lnTo>
                  <a:lnTo>
                    <a:pt x="14300" y="21263"/>
                  </a:lnTo>
                  <a:cubicBezTo>
                    <a:pt x="14312" y="21227"/>
                    <a:pt x="14312" y="21215"/>
                    <a:pt x="14323" y="21180"/>
                  </a:cubicBezTo>
                  <a:lnTo>
                    <a:pt x="14335" y="21156"/>
                  </a:lnTo>
                  <a:cubicBezTo>
                    <a:pt x="14383" y="21049"/>
                    <a:pt x="14431" y="20941"/>
                    <a:pt x="14490" y="20846"/>
                  </a:cubicBezTo>
                  <a:cubicBezTo>
                    <a:pt x="14514" y="20787"/>
                    <a:pt x="14550" y="20739"/>
                    <a:pt x="14573" y="20691"/>
                  </a:cubicBezTo>
                  <a:cubicBezTo>
                    <a:pt x="14609" y="20644"/>
                    <a:pt x="14657" y="20584"/>
                    <a:pt x="14681" y="20525"/>
                  </a:cubicBezTo>
                  <a:lnTo>
                    <a:pt x="14907" y="20263"/>
                  </a:lnTo>
                  <a:cubicBezTo>
                    <a:pt x="14919" y="20251"/>
                    <a:pt x="14931" y="20227"/>
                    <a:pt x="14954" y="20203"/>
                  </a:cubicBezTo>
                  <a:cubicBezTo>
                    <a:pt x="15014" y="20132"/>
                    <a:pt x="15085" y="20048"/>
                    <a:pt x="15145" y="19965"/>
                  </a:cubicBezTo>
                  <a:cubicBezTo>
                    <a:pt x="15205" y="19870"/>
                    <a:pt x="15276" y="19798"/>
                    <a:pt x="15335" y="19691"/>
                  </a:cubicBezTo>
                  <a:cubicBezTo>
                    <a:pt x="15395" y="19608"/>
                    <a:pt x="15455" y="19501"/>
                    <a:pt x="15514" y="19394"/>
                  </a:cubicBezTo>
                  <a:lnTo>
                    <a:pt x="15562" y="19322"/>
                  </a:lnTo>
                  <a:lnTo>
                    <a:pt x="15609" y="19251"/>
                  </a:lnTo>
                  <a:cubicBezTo>
                    <a:pt x="15621" y="19215"/>
                    <a:pt x="15633" y="19191"/>
                    <a:pt x="15645" y="19179"/>
                  </a:cubicBezTo>
                  <a:lnTo>
                    <a:pt x="15669" y="19144"/>
                  </a:lnTo>
                  <a:cubicBezTo>
                    <a:pt x="15705" y="19060"/>
                    <a:pt x="15740" y="18977"/>
                    <a:pt x="15788" y="18905"/>
                  </a:cubicBezTo>
                  <a:cubicBezTo>
                    <a:pt x="15812" y="18822"/>
                    <a:pt x="15859" y="18739"/>
                    <a:pt x="15883" y="18655"/>
                  </a:cubicBezTo>
                  <a:lnTo>
                    <a:pt x="16026" y="18346"/>
                  </a:lnTo>
                  <a:lnTo>
                    <a:pt x="16097" y="18179"/>
                  </a:lnTo>
                  <a:lnTo>
                    <a:pt x="16121" y="18108"/>
                  </a:lnTo>
                  <a:close/>
                  <a:moveTo>
                    <a:pt x="13355" y="33146"/>
                  </a:moveTo>
                  <a:cubicBezTo>
                    <a:pt x="13335" y="33148"/>
                    <a:pt x="13335" y="33169"/>
                    <a:pt x="13335" y="33169"/>
                  </a:cubicBezTo>
                  <a:cubicBezTo>
                    <a:pt x="13343" y="33162"/>
                    <a:pt x="13349" y="33154"/>
                    <a:pt x="13355" y="33146"/>
                  </a:cubicBezTo>
                  <a:close/>
                  <a:moveTo>
                    <a:pt x="7275" y="22596"/>
                  </a:moveTo>
                  <a:cubicBezTo>
                    <a:pt x="7287" y="22644"/>
                    <a:pt x="7299" y="22704"/>
                    <a:pt x="7311" y="22751"/>
                  </a:cubicBezTo>
                  <a:cubicBezTo>
                    <a:pt x="7334" y="22775"/>
                    <a:pt x="7334" y="22811"/>
                    <a:pt x="7346" y="22835"/>
                  </a:cubicBezTo>
                  <a:cubicBezTo>
                    <a:pt x="7382" y="22965"/>
                    <a:pt x="7418" y="23108"/>
                    <a:pt x="7465" y="23239"/>
                  </a:cubicBezTo>
                  <a:cubicBezTo>
                    <a:pt x="7489" y="23346"/>
                    <a:pt x="7525" y="23442"/>
                    <a:pt x="7549" y="23537"/>
                  </a:cubicBezTo>
                  <a:cubicBezTo>
                    <a:pt x="7585" y="23620"/>
                    <a:pt x="7608" y="23704"/>
                    <a:pt x="7644" y="23775"/>
                  </a:cubicBezTo>
                  <a:lnTo>
                    <a:pt x="7668" y="23858"/>
                  </a:lnTo>
                  <a:cubicBezTo>
                    <a:pt x="7727" y="24013"/>
                    <a:pt x="7775" y="24156"/>
                    <a:pt x="7823" y="24311"/>
                  </a:cubicBezTo>
                  <a:cubicBezTo>
                    <a:pt x="7846" y="24394"/>
                    <a:pt x="7882" y="24478"/>
                    <a:pt x="7894" y="24561"/>
                  </a:cubicBezTo>
                  <a:cubicBezTo>
                    <a:pt x="7966" y="24835"/>
                    <a:pt x="8061" y="25097"/>
                    <a:pt x="8144" y="25394"/>
                  </a:cubicBezTo>
                  <a:cubicBezTo>
                    <a:pt x="8192" y="25573"/>
                    <a:pt x="8239" y="25704"/>
                    <a:pt x="8263" y="25847"/>
                  </a:cubicBezTo>
                  <a:cubicBezTo>
                    <a:pt x="8299" y="26002"/>
                    <a:pt x="8347" y="26168"/>
                    <a:pt x="8370" y="26323"/>
                  </a:cubicBezTo>
                  <a:cubicBezTo>
                    <a:pt x="8442" y="26645"/>
                    <a:pt x="8501" y="26942"/>
                    <a:pt x="8549" y="27228"/>
                  </a:cubicBezTo>
                  <a:cubicBezTo>
                    <a:pt x="8597" y="27526"/>
                    <a:pt x="8620" y="27752"/>
                    <a:pt x="8644" y="27954"/>
                  </a:cubicBezTo>
                  <a:cubicBezTo>
                    <a:pt x="8656" y="28133"/>
                    <a:pt x="8668" y="28299"/>
                    <a:pt x="8680" y="28478"/>
                  </a:cubicBezTo>
                  <a:lnTo>
                    <a:pt x="8704" y="28704"/>
                  </a:lnTo>
                  <a:cubicBezTo>
                    <a:pt x="8728" y="29061"/>
                    <a:pt x="8763" y="29442"/>
                    <a:pt x="8775" y="29847"/>
                  </a:cubicBezTo>
                  <a:cubicBezTo>
                    <a:pt x="8787" y="30264"/>
                    <a:pt x="8799" y="30669"/>
                    <a:pt x="8799" y="31038"/>
                  </a:cubicBezTo>
                  <a:lnTo>
                    <a:pt x="8799" y="31157"/>
                  </a:lnTo>
                  <a:lnTo>
                    <a:pt x="8799" y="31205"/>
                  </a:lnTo>
                  <a:lnTo>
                    <a:pt x="8799" y="31693"/>
                  </a:lnTo>
                  <a:cubicBezTo>
                    <a:pt x="8787" y="31919"/>
                    <a:pt x="8775" y="32157"/>
                    <a:pt x="8763" y="32348"/>
                  </a:cubicBezTo>
                  <a:lnTo>
                    <a:pt x="8739" y="32514"/>
                  </a:lnTo>
                  <a:lnTo>
                    <a:pt x="8728" y="32586"/>
                  </a:lnTo>
                  <a:lnTo>
                    <a:pt x="8728" y="32598"/>
                  </a:lnTo>
                  <a:cubicBezTo>
                    <a:pt x="8728" y="32657"/>
                    <a:pt x="8716" y="32717"/>
                    <a:pt x="8704" y="32776"/>
                  </a:cubicBezTo>
                  <a:cubicBezTo>
                    <a:pt x="8680" y="32871"/>
                    <a:pt x="8668" y="32955"/>
                    <a:pt x="8668" y="33026"/>
                  </a:cubicBezTo>
                  <a:lnTo>
                    <a:pt x="8656" y="33145"/>
                  </a:lnTo>
                  <a:lnTo>
                    <a:pt x="8656" y="33181"/>
                  </a:lnTo>
                  <a:lnTo>
                    <a:pt x="8656" y="33193"/>
                  </a:lnTo>
                  <a:lnTo>
                    <a:pt x="8656" y="33241"/>
                  </a:lnTo>
                  <a:cubicBezTo>
                    <a:pt x="8620" y="33443"/>
                    <a:pt x="8608" y="33645"/>
                    <a:pt x="8585" y="33848"/>
                  </a:cubicBezTo>
                  <a:cubicBezTo>
                    <a:pt x="8561" y="33955"/>
                    <a:pt x="8549" y="34074"/>
                    <a:pt x="8537" y="34181"/>
                  </a:cubicBezTo>
                  <a:cubicBezTo>
                    <a:pt x="8501" y="34431"/>
                    <a:pt x="8466" y="34657"/>
                    <a:pt x="8418" y="34896"/>
                  </a:cubicBezTo>
                  <a:lnTo>
                    <a:pt x="8418" y="34693"/>
                  </a:lnTo>
                  <a:cubicBezTo>
                    <a:pt x="8418" y="34574"/>
                    <a:pt x="8418" y="34443"/>
                    <a:pt x="8406" y="34324"/>
                  </a:cubicBezTo>
                  <a:lnTo>
                    <a:pt x="8406" y="34074"/>
                  </a:lnTo>
                  <a:lnTo>
                    <a:pt x="8406" y="33836"/>
                  </a:lnTo>
                  <a:cubicBezTo>
                    <a:pt x="8406" y="33538"/>
                    <a:pt x="8406" y="33241"/>
                    <a:pt x="8382" y="32943"/>
                  </a:cubicBezTo>
                  <a:cubicBezTo>
                    <a:pt x="8370" y="32645"/>
                    <a:pt x="8358" y="32348"/>
                    <a:pt x="8347" y="32062"/>
                  </a:cubicBezTo>
                  <a:cubicBezTo>
                    <a:pt x="8311" y="31764"/>
                    <a:pt x="8299" y="31467"/>
                    <a:pt x="8251" y="31169"/>
                  </a:cubicBezTo>
                  <a:cubicBezTo>
                    <a:pt x="8227" y="30871"/>
                    <a:pt x="8180" y="30585"/>
                    <a:pt x="8144" y="30288"/>
                  </a:cubicBezTo>
                  <a:cubicBezTo>
                    <a:pt x="8120" y="29990"/>
                    <a:pt x="8085" y="29681"/>
                    <a:pt x="8061" y="29383"/>
                  </a:cubicBezTo>
                  <a:cubicBezTo>
                    <a:pt x="8025" y="29085"/>
                    <a:pt x="8013" y="28788"/>
                    <a:pt x="7989" y="28490"/>
                  </a:cubicBezTo>
                  <a:cubicBezTo>
                    <a:pt x="7930" y="27883"/>
                    <a:pt x="7870" y="27252"/>
                    <a:pt x="7787" y="26645"/>
                  </a:cubicBezTo>
                  <a:cubicBezTo>
                    <a:pt x="7727" y="26061"/>
                    <a:pt x="7692" y="25466"/>
                    <a:pt x="7644" y="24894"/>
                  </a:cubicBezTo>
                  <a:cubicBezTo>
                    <a:pt x="7644" y="25013"/>
                    <a:pt x="7632" y="25132"/>
                    <a:pt x="7632" y="25263"/>
                  </a:cubicBezTo>
                  <a:cubicBezTo>
                    <a:pt x="7608" y="25573"/>
                    <a:pt x="7596" y="25871"/>
                    <a:pt x="7585" y="26180"/>
                  </a:cubicBezTo>
                  <a:lnTo>
                    <a:pt x="7585" y="26383"/>
                  </a:lnTo>
                  <a:lnTo>
                    <a:pt x="7585" y="26597"/>
                  </a:lnTo>
                  <a:lnTo>
                    <a:pt x="7585" y="27049"/>
                  </a:lnTo>
                  <a:cubicBezTo>
                    <a:pt x="7596" y="27657"/>
                    <a:pt x="7608" y="28264"/>
                    <a:pt x="7656" y="28883"/>
                  </a:cubicBezTo>
                  <a:cubicBezTo>
                    <a:pt x="7704" y="29454"/>
                    <a:pt x="7763" y="30050"/>
                    <a:pt x="7835" y="30633"/>
                  </a:cubicBezTo>
                  <a:cubicBezTo>
                    <a:pt x="7846" y="30752"/>
                    <a:pt x="7870" y="30871"/>
                    <a:pt x="7894" y="30990"/>
                  </a:cubicBezTo>
                  <a:lnTo>
                    <a:pt x="7894" y="30978"/>
                  </a:lnTo>
                  <a:lnTo>
                    <a:pt x="7894" y="30966"/>
                  </a:lnTo>
                  <a:lnTo>
                    <a:pt x="7942" y="31276"/>
                  </a:lnTo>
                  <a:cubicBezTo>
                    <a:pt x="7954" y="31359"/>
                    <a:pt x="7966" y="31467"/>
                    <a:pt x="7989" y="31562"/>
                  </a:cubicBezTo>
                  <a:cubicBezTo>
                    <a:pt x="8013" y="31740"/>
                    <a:pt x="8025" y="31919"/>
                    <a:pt x="8061" y="32098"/>
                  </a:cubicBezTo>
                  <a:cubicBezTo>
                    <a:pt x="8073" y="32252"/>
                    <a:pt x="8108" y="32419"/>
                    <a:pt x="8120" y="32586"/>
                  </a:cubicBezTo>
                  <a:lnTo>
                    <a:pt x="8204" y="33479"/>
                  </a:lnTo>
                  <a:cubicBezTo>
                    <a:pt x="8227" y="33776"/>
                    <a:pt x="8239" y="34062"/>
                    <a:pt x="8239" y="34360"/>
                  </a:cubicBezTo>
                  <a:lnTo>
                    <a:pt x="8239" y="34729"/>
                  </a:lnTo>
                  <a:cubicBezTo>
                    <a:pt x="8180" y="34419"/>
                    <a:pt x="8108" y="34038"/>
                    <a:pt x="8025" y="33681"/>
                  </a:cubicBezTo>
                  <a:cubicBezTo>
                    <a:pt x="8001" y="33526"/>
                    <a:pt x="7954" y="33348"/>
                    <a:pt x="7906" y="33145"/>
                  </a:cubicBezTo>
                  <a:cubicBezTo>
                    <a:pt x="7870" y="32955"/>
                    <a:pt x="7823" y="32752"/>
                    <a:pt x="7763" y="32526"/>
                  </a:cubicBezTo>
                  <a:cubicBezTo>
                    <a:pt x="7727" y="32371"/>
                    <a:pt x="7692" y="32229"/>
                    <a:pt x="7644" y="32074"/>
                  </a:cubicBezTo>
                  <a:lnTo>
                    <a:pt x="7608" y="31978"/>
                  </a:lnTo>
                  <a:cubicBezTo>
                    <a:pt x="7573" y="31800"/>
                    <a:pt x="7513" y="31597"/>
                    <a:pt x="7465" y="31419"/>
                  </a:cubicBezTo>
                  <a:cubicBezTo>
                    <a:pt x="7370" y="31097"/>
                    <a:pt x="7299" y="30752"/>
                    <a:pt x="7192" y="30288"/>
                  </a:cubicBezTo>
                  <a:cubicBezTo>
                    <a:pt x="7156" y="30109"/>
                    <a:pt x="7120" y="29919"/>
                    <a:pt x="7096" y="29728"/>
                  </a:cubicBezTo>
                  <a:cubicBezTo>
                    <a:pt x="7061" y="29538"/>
                    <a:pt x="7037" y="29359"/>
                    <a:pt x="7001" y="29157"/>
                  </a:cubicBezTo>
                  <a:cubicBezTo>
                    <a:pt x="7001" y="29121"/>
                    <a:pt x="6989" y="29073"/>
                    <a:pt x="6989" y="29026"/>
                  </a:cubicBezTo>
                  <a:lnTo>
                    <a:pt x="6977" y="28942"/>
                  </a:lnTo>
                  <a:cubicBezTo>
                    <a:pt x="6977" y="28919"/>
                    <a:pt x="6977" y="28895"/>
                    <a:pt x="6953" y="28883"/>
                  </a:cubicBezTo>
                  <a:cubicBezTo>
                    <a:pt x="6953" y="28835"/>
                    <a:pt x="6942" y="28800"/>
                    <a:pt x="6942" y="28764"/>
                  </a:cubicBezTo>
                  <a:lnTo>
                    <a:pt x="6942" y="28669"/>
                  </a:lnTo>
                  <a:cubicBezTo>
                    <a:pt x="6942" y="28609"/>
                    <a:pt x="6930" y="28561"/>
                    <a:pt x="6930" y="28502"/>
                  </a:cubicBezTo>
                  <a:lnTo>
                    <a:pt x="6930" y="28442"/>
                  </a:lnTo>
                  <a:cubicBezTo>
                    <a:pt x="6930" y="28407"/>
                    <a:pt x="6930" y="28371"/>
                    <a:pt x="6906" y="28323"/>
                  </a:cubicBezTo>
                  <a:cubicBezTo>
                    <a:pt x="6906" y="28288"/>
                    <a:pt x="6906" y="28228"/>
                    <a:pt x="6894" y="28180"/>
                  </a:cubicBezTo>
                  <a:cubicBezTo>
                    <a:pt x="6894" y="28085"/>
                    <a:pt x="6882" y="28002"/>
                    <a:pt x="6882" y="27895"/>
                  </a:cubicBezTo>
                  <a:lnTo>
                    <a:pt x="6882" y="27823"/>
                  </a:lnTo>
                  <a:cubicBezTo>
                    <a:pt x="6882" y="27704"/>
                    <a:pt x="6882" y="27585"/>
                    <a:pt x="6870" y="27466"/>
                  </a:cubicBezTo>
                  <a:lnTo>
                    <a:pt x="6870" y="27347"/>
                  </a:lnTo>
                  <a:lnTo>
                    <a:pt x="6870" y="26930"/>
                  </a:lnTo>
                  <a:lnTo>
                    <a:pt x="6870" y="26799"/>
                  </a:lnTo>
                  <a:cubicBezTo>
                    <a:pt x="6870" y="26716"/>
                    <a:pt x="6870" y="26645"/>
                    <a:pt x="6882" y="26573"/>
                  </a:cubicBezTo>
                  <a:cubicBezTo>
                    <a:pt x="6882" y="26514"/>
                    <a:pt x="6882" y="26454"/>
                    <a:pt x="6894" y="26383"/>
                  </a:cubicBezTo>
                  <a:lnTo>
                    <a:pt x="6894" y="26287"/>
                  </a:lnTo>
                  <a:cubicBezTo>
                    <a:pt x="6930" y="25906"/>
                    <a:pt x="6953" y="25502"/>
                    <a:pt x="7001" y="25156"/>
                  </a:cubicBezTo>
                  <a:cubicBezTo>
                    <a:pt x="7013" y="25049"/>
                    <a:pt x="7037" y="24954"/>
                    <a:pt x="7037" y="24847"/>
                  </a:cubicBezTo>
                  <a:cubicBezTo>
                    <a:pt x="7037" y="24787"/>
                    <a:pt x="7049" y="24728"/>
                    <a:pt x="7049" y="24656"/>
                  </a:cubicBezTo>
                  <a:cubicBezTo>
                    <a:pt x="7061" y="24549"/>
                    <a:pt x="7073" y="24454"/>
                    <a:pt x="7084" y="24359"/>
                  </a:cubicBezTo>
                  <a:cubicBezTo>
                    <a:pt x="7084" y="24311"/>
                    <a:pt x="7108" y="24251"/>
                    <a:pt x="7108" y="24204"/>
                  </a:cubicBezTo>
                  <a:lnTo>
                    <a:pt x="7144" y="23942"/>
                  </a:lnTo>
                  <a:lnTo>
                    <a:pt x="7168" y="23823"/>
                  </a:lnTo>
                  <a:cubicBezTo>
                    <a:pt x="7192" y="23656"/>
                    <a:pt x="7204" y="23489"/>
                    <a:pt x="7227" y="23323"/>
                  </a:cubicBezTo>
                  <a:lnTo>
                    <a:pt x="7239" y="23204"/>
                  </a:lnTo>
                  <a:cubicBezTo>
                    <a:pt x="7239" y="23144"/>
                    <a:pt x="7251" y="23073"/>
                    <a:pt x="7251" y="23013"/>
                  </a:cubicBezTo>
                  <a:lnTo>
                    <a:pt x="7251" y="22989"/>
                  </a:lnTo>
                  <a:lnTo>
                    <a:pt x="7251" y="22823"/>
                  </a:lnTo>
                  <a:lnTo>
                    <a:pt x="7275" y="22632"/>
                  </a:lnTo>
                  <a:lnTo>
                    <a:pt x="7275" y="22596"/>
                  </a:lnTo>
                  <a:close/>
                  <a:moveTo>
                    <a:pt x="12657" y="34979"/>
                  </a:moveTo>
                  <a:lnTo>
                    <a:pt x="12657" y="34979"/>
                  </a:lnTo>
                  <a:cubicBezTo>
                    <a:pt x="12656" y="34979"/>
                    <a:pt x="12656" y="34979"/>
                    <a:pt x="12655" y="34979"/>
                  </a:cubicBezTo>
                  <a:lnTo>
                    <a:pt x="12655" y="34979"/>
                  </a:lnTo>
                  <a:cubicBezTo>
                    <a:pt x="12652" y="34983"/>
                    <a:pt x="12648" y="34987"/>
                    <a:pt x="12645" y="34991"/>
                  </a:cubicBezTo>
                  <a:lnTo>
                    <a:pt x="12657" y="34979"/>
                  </a:lnTo>
                  <a:close/>
                  <a:moveTo>
                    <a:pt x="8418" y="35205"/>
                  </a:moveTo>
                  <a:lnTo>
                    <a:pt x="8382" y="35336"/>
                  </a:lnTo>
                  <a:cubicBezTo>
                    <a:pt x="8370" y="35288"/>
                    <a:pt x="8370" y="35265"/>
                    <a:pt x="8358" y="35217"/>
                  </a:cubicBezTo>
                  <a:lnTo>
                    <a:pt x="8382" y="35217"/>
                  </a:lnTo>
                  <a:cubicBezTo>
                    <a:pt x="8406" y="35217"/>
                    <a:pt x="8406" y="35217"/>
                    <a:pt x="8418" y="35205"/>
                  </a:cubicBezTo>
                  <a:close/>
                  <a:moveTo>
                    <a:pt x="11624" y="35757"/>
                  </a:moveTo>
                  <a:lnTo>
                    <a:pt x="11624" y="35757"/>
                  </a:lnTo>
                  <a:cubicBezTo>
                    <a:pt x="11596" y="35789"/>
                    <a:pt x="11567" y="35820"/>
                    <a:pt x="11539" y="35851"/>
                  </a:cubicBezTo>
                  <a:lnTo>
                    <a:pt x="11539" y="35851"/>
                  </a:lnTo>
                  <a:cubicBezTo>
                    <a:pt x="11565" y="35818"/>
                    <a:pt x="11594" y="35784"/>
                    <a:pt x="11624" y="35757"/>
                  </a:cubicBezTo>
                  <a:close/>
                  <a:moveTo>
                    <a:pt x="11348" y="36061"/>
                  </a:moveTo>
                  <a:lnTo>
                    <a:pt x="11348" y="36061"/>
                  </a:lnTo>
                  <a:cubicBezTo>
                    <a:pt x="11312" y="36101"/>
                    <a:pt x="11276" y="36141"/>
                    <a:pt x="11240" y="36181"/>
                  </a:cubicBezTo>
                  <a:cubicBezTo>
                    <a:pt x="11221" y="36200"/>
                    <a:pt x="11203" y="36220"/>
                    <a:pt x="11185" y="36240"/>
                  </a:cubicBezTo>
                  <a:lnTo>
                    <a:pt x="11185" y="36240"/>
                  </a:lnTo>
                  <a:cubicBezTo>
                    <a:pt x="11188" y="36236"/>
                    <a:pt x="11190" y="36233"/>
                    <a:pt x="11192" y="36229"/>
                  </a:cubicBezTo>
                  <a:lnTo>
                    <a:pt x="11228" y="36193"/>
                  </a:lnTo>
                  <a:lnTo>
                    <a:pt x="11335" y="36074"/>
                  </a:lnTo>
                  <a:cubicBezTo>
                    <a:pt x="11339" y="36070"/>
                    <a:pt x="11344" y="36065"/>
                    <a:pt x="11348" y="36061"/>
                  </a:cubicBezTo>
                  <a:close/>
                  <a:moveTo>
                    <a:pt x="17633" y="28609"/>
                  </a:moveTo>
                  <a:cubicBezTo>
                    <a:pt x="17610" y="28669"/>
                    <a:pt x="17610" y="28716"/>
                    <a:pt x="17598" y="28740"/>
                  </a:cubicBezTo>
                  <a:cubicBezTo>
                    <a:pt x="17586" y="28788"/>
                    <a:pt x="17586" y="28835"/>
                    <a:pt x="17562" y="28859"/>
                  </a:cubicBezTo>
                  <a:cubicBezTo>
                    <a:pt x="17550" y="28907"/>
                    <a:pt x="17550" y="28954"/>
                    <a:pt x="17538" y="28978"/>
                  </a:cubicBezTo>
                  <a:cubicBezTo>
                    <a:pt x="17526" y="29085"/>
                    <a:pt x="17491" y="29204"/>
                    <a:pt x="17479" y="29323"/>
                  </a:cubicBezTo>
                  <a:cubicBezTo>
                    <a:pt x="17443" y="29442"/>
                    <a:pt x="17431" y="29550"/>
                    <a:pt x="17407" y="29669"/>
                  </a:cubicBezTo>
                  <a:cubicBezTo>
                    <a:pt x="17360" y="29812"/>
                    <a:pt x="17312" y="29966"/>
                    <a:pt x="17252" y="30109"/>
                  </a:cubicBezTo>
                  <a:cubicBezTo>
                    <a:pt x="17229" y="30193"/>
                    <a:pt x="17193" y="30252"/>
                    <a:pt x="17169" y="30312"/>
                  </a:cubicBezTo>
                  <a:cubicBezTo>
                    <a:pt x="17133" y="30371"/>
                    <a:pt x="17110" y="30419"/>
                    <a:pt x="17074" y="30502"/>
                  </a:cubicBezTo>
                  <a:lnTo>
                    <a:pt x="16943" y="30728"/>
                  </a:lnTo>
                  <a:cubicBezTo>
                    <a:pt x="16895" y="30800"/>
                    <a:pt x="16836" y="30871"/>
                    <a:pt x="16788" y="30943"/>
                  </a:cubicBezTo>
                  <a:cubicBezTo>
                    <a:pt x="16693" y="31086"/>
                    <a:pt x="16574" y="31228"/>
                    <a:pt x="16467" y="31359"/>
                  </a:cubicBezTo>
                  <a:lnTo>
                    <a:pt x="16395" y="31467"/>
                  </a:lnTo>
                  <a:cubicBezTo>
                    <a:pt x="16336" y="31538"/>
                    <a:pt x="16276" y="31633"/>
                    <a:pt x="16193" y="31705"/>
                  </a:cubicBezTo>
                  <a:cubicBezTo>
                    <a:pt x="16169" y="31752"/>
                    <a:pt x="16133" y="31788"/>
                    <a:pt x="16097" y="31836"/>
                  </a:cubicBezTo>
                  <a:cubicBezTo>
                    <a:pt x="16038" y="31931"/>
                    <a:pt x="15955" y="32014"/>
                    <a:pt x="15895" y="32098"/>
                  </a:cubicBezTo>
                  <a:lnTo>
                    <a:pt x="15824" y="32181"/>
                  </a:lnTo>
                  <a:lnTo>
                    <a:pt x="15645" y="32407"/>
                  </a:lnTo>
                  <a:lnTo>
                    <a:pt x="15586" y="32479"/>
                  </a:lnTo>
                  <a:lnTo>
                    <a:pt x="15514" y="32562"/>
                  </a:lnTo>
                  <a:lnTo>
                    <a:pt x="15419" y="32669"/>
                  </a:lnTo>
                  <a:cubicBezTo>
                    <a:pt x="15407" y="32705"/>
                    <a:pt x="15383" y="32717"/>
                    <a:pt x="15359" y="32740"/>
                  </a:cubicBezTo>
                  <a:lnTo>
                    <a:pt x="15347" y="32764"/>
                  </a:lnTo>
                  <a:lnTo>
                    <a:pt x="15264" y="32860"/>
                  </a:lnTo>
                  <a:cubicBezTo>
                    <a:pt x="15181" y="32955"/>
                    <a:pt x="15109" y="33026"/>
                    <a:pt x="15038" y="33121"/>
                  </a:cubicBezTo>
                  <a:lnTo>
                    <a:pt x="15026" y="33133"/>
                  </a:lnTo>
                  <a:lnTo>
                    <a:pt x="14990" y="33157"/>
                  </a:lnTo>
                  <a:lnTo>
                    <a:pt x="14978" y="33181"/>
                  </a:lnTo>
                  <a:lnTo>
                    <a:pt x="14847" y="33324"/>
                  </a:lnTo>
                  <a:lnTo>
                    <a:pt x="14824" y="33336"/>
                  </a:lnTo>
                  <a:lnTo>
                    <a:pt x="14788" y="33383"/>
                  </a:lnTo>
                  <a:lnTo>
                    <a:pt x="14764" y="33395"/>
                  </a:lnTo>
                  <a:lnTo>
                    <a:pt x="14752" y="33419"/>
                  </a:lnTo>
                  <a:lnTo>
                    <a:pt x="14740" y="33431"/>
                  </a:lnTo>
                  <a:lnTo>
                    <a:pt x="14728" y="33443"/>
                  </a:lnTo>
                  <a:lnTo>
                    <a:pt x="14693" y="33479"/>
                  </a:lnTo>
                  <a:lnTo>
                    <a:pt x="14681" y="33491"/>
                  </a:lnTo>
                  <a:lnTo>
                    <a:pt x="14669" y="33502"/>
                  </a:lnTo>
                  <a:lnTo>
                    <a:pt x="14645" y="33514"/>
                  </a:lnTo>
                  <a:lnTo>
                    <a:pt x="14621" y="33550"/>
                  </a:lnTo>
                  <a:lnTo>
                    <a:pt x="14609" y="33562"/>
                  </a:lnTo>
                  <a:lnTo>
                    <a:pt x="14573" y="33610"/>
                  </a:lnTo>
                  <a:lnTo>
                    <a:pt x="14562" y="33622"/>
                  </a:lnTo>
                  <a:lnTo>
                    <a:pt x="14514" y="33669"/>
                  </a:lnTo>
                  <a:lnTo>
                    <a:pt x="14490" y="33693"/>
                  </a:lnTo>
                  <a:lnTo>
                    <a:pt x="14454" y="33729"/>
                  </a:lnTo>
                  <a:cubicBezTo>
                    <a:pt x="14431" y="33753"/>
                    <a:pt x="14407" y="33788"/>
                    <a:pt x="14383" y="33800"/>
                  </a:cubicBezTo>
                  <a:lnTo>
                    <a:pt x="14288" y="33895"/>
                  </a:lnTo>
                  <a:lnTo>
                    <a:pt x="14288" y="33907"/>
                  </a:lnTo>
                  <a:lnTo>
                    <a:pt x="14228" y="33967"/>
                  </a:lnTo>
                  <a:cubicBezTo>
                    <a:pt x="14169" y="34026"/>
                    <a:pt x="14133" y="34074"/>
                    <a:pt x="14085" y="34134"/>
                  </a:cubicBezTo>
                  <a:cubicBezTo>
                    <a:pt x="14050" y="34157"/>
                    <a:pt x="14038" y="34193"/>
                    <a:pt x="14014" y="34205"/>
                  </a:cubicBezTo>
                  <a:lnTo>
                    <a:pt x="13847" y="34384"/>
                  </a:lnTo>
                  <a:lnTo>
                    <a:pt x="13800" y="34431"/>
                  </a:lnTo>
                  <a:lnTo>
                    <a:pt x="13788" y="34443"/>
                  </a:lnTo>
                  <a:lnTo>
                    <a:pt x="13788" y="34455"/>
                  </a:lnTo>
                  <a:lnTo>
                    <a:pt x="13728" y="34515"/>
                  </a:lnTo>
                  <a:lnTo>
                    <a:pt x="13669" y="34574"/>
                  </a:lnTo>
                  <a:lnTo>
                    <a:pt x="13538" y="34705"/>
                  </a:lnTo>
                  <a:lnTo>
                    <a:pt x="13454" y="34788"/>
                  </a:lnTo>
                  <a:lnTo>
                    <a:pt x="13371" y="34872"/>
                  </a:lnTo>
                  <a:lnTo>
                    <a:pt x="13276" y="34967"/>
                  </a:lnTo>
                  <a:lnTo>
                    <a:pt x="13026" y="35205"/>
                  </a:lnTo>
                  <a:lnTo>
                    <a:pt x="12883" y="35348"/>
                  </a:lnTo>
                  <a:cubicBezTo>
                    <a:pt x="12823" y="35407"/>
                    <a:pt x="12764" y="35455"/>
                    <a:pt x="12704" y="35515"/>
                  </a:cubicBezTo>
                  <a:cubicBezTo>
                    <a:pt x="12680" y="35527"/>
                    <a:pt x="12657" y="35538"/>
                    <a:pt x="12645" y="35574"/>
                  </a:cubicBezTo>
                  <a:cubicBezTo>
                    <a:pt x="12597" y="35598"/>
                    <a:pt x="12561" y="35646"/>
                    <a:pt x="12526" y="35681"/>
                  </a:cubicBezTo>
                  <a:cubicBezTo>
                    <a:pt x="12442" y="35753"/>
                    <a:pt x="12371" y="35812"/>
                    <a:pt x="12299" y="35884"/>
                  </a:cubicBezTo>
                  <a:cubicBezTo>
                    <a:pt x="12121" y="36015"/>
                    <a:pt x="11990" y="36134"/>
                    <a:pt x="11835" y="36253"/>
                  </a:cubicBezTo>
                  <a:cubicBezTo>
                    <a:pt x="11787" y="36289"/>
                    <a:pt x="11752" y="36336"/>
                    <a:pt x="11692" y="36360"/>
                  </a:cubicBezTo>
                  <a:lnTo>
                    <a:pt x="11609" y="36408"/>
                  </a:lnTo>
                  <a:lnTo>
                    <a:pt x="11549" y="36455"/>
                  </a:lnTo>
                  <a:lnTo>
                    <a:pt x="11347" y="36598"/>
                  </a:lnTo>
                  <a:cubicBezTo>
                    <a:pt x="11275" y="36658"/>
                    <a:pt x="11192" y="36705"/>
                    <a:pt x="11109" y="36765"/>
                  </a:cubicBezTo>
                  <a:cubicBezTo>
                    <a:pt x="11061" y="36789"/>
                    <a:pt x="11037" y="36824"/>
                    <a:pt x="10990" y="36848"/>
                  </a:cubicBezTo>
                  <a:cubicBezTo>
                    <a:pt x="10883" y="36931"/>
                    <a:pt x="10799" y="36991"/>
                    <a:pt x="10692" y="37062"/>
                  </a:cubicBezTo>
                  <a:lnTo>
                    <a:pt x="10690" y="37064"/>
                  </a:lnTo>
                  <a:lnTo>
                    <a:pt x="10690" y="37064"/>
                  </a:lnTo>
                  <a:cubicBezTo>
                    <a:pt x="10708" y="37047"/>
                    <a:pt x="10724" y="37030"/>
                    <a:pt x="10740" y="37015"/>
                  </a:cubicBezTo>
                  <a:cubicBezTo>
                    <a:pt x="10811" y="36943"/>
                    <a:pt x="10894" y="36872"/>
                    <a:pt x="10978" y="36777"/>
                  </a:cubicBezTo>
                  <a:lnTo>
                    <a:pt x="11121" y="36634"/>
                  </a:lnTo>
                  <a:lnTo>
                    <a:pt x="11133" y="36610"/>
                  </a:lnTo>
                  <a:lnTo>
                    <a:pt x="11168" y="36586"/>
                  </a:lnTo>
                  <a:lnTo>
                    <a:pt x="11216" y="36539"/>
                  </a:lnTo>
                  <a:lnTo>
                    <a:pt x="11228" y="36527"/>
                  </a:lnTo>
                  <a:cubicBezTo>
                    <a:pt x="11287" y="36467"/>
                    <a:pt x="11335" y="36408"/>
                    <a:pt x="11395" y="36348"/>
                  </a:cubicBezTo>
                  <a:lnTo>
                    <a:pt x="11395" y="36348"/>
                  </a:lnTo>
                  <a:lnTo>
                    <a:pt x="11371" y="36360"/>
                  </a:lnTo>
                  <a:lnTo>
                    <a:pt x="11430" y="36300"/>
                  </a:lnTo>
                  <a:lnTo>
                    <a:pt x="11454" y="36289"/>
                  </a:lnTo>
                  <a:lnTo>
                    <a:pt x="11490" y="36241"/>
                  </a:lnTo>
                  <a:lnTo>
                    <a:pt x="11990" y="35705"/>
                  </a:lnTo>
                  <a:cubicBezTo>
                    <a:pt x="12049" y="35634"/>
                    <a:pt x="12109" y="35574"/>
                    <a:pt x="12168" y="35503"/>
                  </a:cubicBezTo>
                  <a:cubicBezTo>
                    <a:pt x="12240" y="35407"/>
                    <a:pt x="12323" y="35324"/>
                    <a:pt x="12407" y="35241"/>
                  </a:cubicBezTo>
                  <a:cubicBezTo>
                    <a:pt x="12478" y="35169"/>
                    <a:pt x="12537" y="35098"/>
                    <a:pt x="12609" y="35027"/>
                  </a:cubicBezTo>
                  <a:lnTo>
                    <a:pt x="12609" y="35027"/>
                  </a:lnTo>
                  <a:lnTo>
                    <a:pt x="12597" y="35038"/>
                  </a:lnTo>
                  <a:cubicBezTo>
                    <a:pt x="12609" y="35027"/>
                    <a:pt x="12621" y="34992"/>
                    <a:pt x="12655" y="34979"/>
                  </a:cubicBezTo>
                  <a:lnTo>
                    <a:pt x="12655" y="34979"/>
                  </a:lnTo>
                  <a:cubicBezTo>
                    <a:pt x="12663" y="34970"/>
                    <a:pt x="12668" y="34960"/>
                    <a:pt x="12668" y="34943"/>
                  </a:cubicBezTo>
                  <a:lnTo>
                    <a:pt x="12668" y="34943"/>
                  </a:lnTo>
                  <a:lnTo>
                    <a:pt x="12657" y="34967"/>
                  </a:lnTo>
                  <a:lnTo>
                    <a:pt x="12657" y="34943"/>
                  </a:lnTo>
                  <a:cubicBezTo>
                    <a:pt x="12704" y="34919"/>
                    <a:pt x="12728" y="34872"/>
                    <a:pt x="12764" y="34824"/>
                  </a:cubicBezTo>
                  <a:lnTo>
                    <a:pt x="12907" y="34681"/>
                  </a:lnTo>
                  <a:cubicBezTo>
                    <a:pt x="12978" y="34610"/>
                    <a:pt x="13061" y="34515"/>
                    <a:pt x="13145" y="34443"/>
                  </a:cubicBezTo>
                  <a:cubicBezTo>
                    <a:pt x="13216" y="34372"/>
                    <a:pt x="13276" y="34312"/>
                    <a:pt x="13335" y="34229"/>
                  </a:cubicBezTo>
                  <a:cubicBezTo>
                    <a:pt x="13383" y="34169"/>
                    <a:pt x="13442" y="34110"/>
                    <a:pt x="13490" y="34074"/>
                  </a:cubicBezTo>
                  <a:cubicBezTo>
                    <a:pt x="13502" y="34050"/>
                    <a:pt x="13514" y="34026"/>
                    <a:pt x="13550" y="34014"/>
                  </a:cubicBezTo>
                  <a:cubicBezTo>
                    <a:pt x="13633" y="33907"/>
                    <a:pt x="13728" y="33800"/>
                    <a:pt x="13800" y="33693"/>
                  </a:cubicBezTo>
                  <a:cubicBezTo>
                    <a:pt x="13811" y="33669"/>
                    <a:pt x="13847" y="33633"/>
                    <a:pt x="13859" y="33610"/>
                  </a:cubicBezTo>
                  <a:cubicBezTo>
                    <a:pt x="13907" y="33550"/>
                    <a:pt x="13954" y="33479"/>
                    <a:pt x="13990" y="33419"/>
                  </a:cubicBezTo>
                  <a:cubicBezTo>
                    <a:pt x="14109" y="33252"/>
                    <a:pt x="14216" y="33086"/>
                    <a:pt x="14335" y="32919"/>
                  </a:cubicBezTo>
                  <a:cubicBezTo>
                    <a:pt x="14395" y="32836"/>
                    <a:pt x="14466" y="32729"/>
                    <a:pt x="14526" y="32645"/>
                  </a:cubicBezTo>
                  <a:cubicBezTo>
                    <a:pt x="14609" y="32550"/>
                    <a:pt x="14669" y="32443"/>
                    <a:pt x="14740" y="32359"/>
                  </a:cubicBezTo>
                  <a:cubicBezTo>
                    <a:pt x="14800" y="32288"/>
                    <a:pt x="14859" y="32193"/>
                    <a:pt x="14919" y="32121"/>
                  </a:cubicBezTo>
                  <a:lnTo>
                    <a:pt x="14931" y="32109"/>
                  </a:lnTo>
                  <a:lnTo>
                    <a:pt x="14966" y="32074"/>
                  </a:lnTo>
                  <a:cubicBezTo>
                    <a:pt x="15038" y="31990"/>
                    <a:pt x="15097" y="31895"/>
                    <a:pt x="15169" y="31812"/>
                  </a:cubicBezTo>
                  <a:lnTo>
                    <a:pt x="15169" y="31812"/>
                  </a:lnTo>
                  <a:cubicBezTo>
                    <a:pt x="15002" y="31990"/>
                    <a:pt x="14847" y="32145"/>
                    <a:pt x="14693" y="32324"/>
                  </a:cubicBezTo>
                  <a:lnTo>
                    <a:pt x="14609" y="32419"/>
                  </a:lnTo>
                  <a:cubicBezTo>
                    <a:pt x="14562" y="32467"/>
                    <a:pt x="14514" y="32526"/>
                    <a:pt x="14466" y="32562"/>
                  </a:cubicBezTo>
                  <a:cubicBezTo>
                    <a:pt x="14395" y="32645"/>
                    <a:pt x="14335" y="32729"/>
                    <a:pt x="14264" y="32824"/>
                  </a:cubicBezTo>
                  <a:cubicBezTo>
                    <a:pt x="14204" y="32895"/>
                    <a:pt x="14145" y="32967"/>
                    <a:pt x="14073" y="33062"/>
                  </a:cubicBezTo>
                  <a:cubicBezTo>
                    <a:pt x="14014" y="33133"/>
                    <a:pt x="13954" y="33205"/>
                    <a:pt x="13895" y="33300"/>
                  </a:cubicBezTo>
                  <a:cubicBezTo>
                    <a:pt x="13847" y="33360"/>
                    <a:pt x="13788" y="33419"/>
                    <a:pt x="13740" y="33479"/>
                  </a:cubicBezTo>
                  <a:cubicBezTo>
                    <a:pt x="13716" y="33502"/>
                    <a:pt x="13681" y="33550"/>
                    <a:pt x="13657" y="33574"/>
                  </a:cubicBezTo>
                  <a:cubicBezTo>
                    <a:pt x="13609" y="33633"/>
                    <a:pt x="13550" y="33693"/>
                    <a:pt x="13502" y="33741"/>
                  </a:cubicBezTo>
                  <a:cubicBezTo>
                    <a:pt x="13478" y="33788"/>
                    <a:pt x="13442" y="33812"/>
                    <a:pt x="13395" y="33860"/>
                  </a:cubicBezTo>
                  <a:cubicBezTo>
                    <a:pt x="13383" y="33872"/>
                    <a:pt x="13371" y="33895"/>
                    <a:pt x="13359" y="33919"/>
                  </a:cubicBezTo>
                  <a:cubicBezTo>
                    <a:pt x="13252" y="34026"/>
                    <a:pt x="13157" y="34145"/>
                    <a:pt x="13061" y="34253"/>
                  </a:cubicBezTo>
                  <a:cubicBezTo>
                    <a:pt x="12895" y="34407"/>
                    <a:pt x="12740" y="34574"/>
                    <a:pt x="12585" y="34741"/>
                  </a:cubicBezTo>
                  <a:cubicBezTo>
                    <a:pt x="12442" y="34884"/>
                    <a:pt x="12299" y="35038"/>
                    <a:pt x="12168" y="35169"/>
                  </a:cubicBezTo>
                  <a:cubicBezTo>
                    <a:pt x="11991" y="35360"/>
                    <a:pt x="11820" y="35544"/>
                    <a:pt x="11651" y="35729"/>
                  </a:cubicBezTo>
                  <a:lnTo>
                    <a:pt x="11651" y="35729"/>
                  </a:lnTo>
                  <a:lnTo>
                    <a:pt x="11668" y="35693"/>
                  </a:lnTo>
                  <a:cubicBezTo>
                    <a:pt x="11704" y="35646"/>
                    <a:pt x="11728" y="35622"/>
                    <a:pt x="11764" y="35574"/>
                  </a:cubicBezTo>
                  <a:lnTo>
                    <a:pt x="12026" y="35217"/>
                  </a:lnTo>
                  <a:cubicBezTo>
                    <a:pt x="12049" y="35205"/>
                    <a:pt x="12049" y="35181"/>
                    <a:pt x="12061" y="35169"/>
                  </a:cubicBezTo>
                  <a:cubicBezTo>
                    <a:pt x="12109" y="35110"/>
                    <a:pt x="12145" y="35050"/>
                    <a:pt x="12192" y="34979"/>
                  </a:cubicBezTo>
                  <a:cubicBezTo>
                    <a:pt x="12204" y="34967"/>
                    <a:pt x="12228" y="34931"/>
                    <a:pt x="12240" y="34919"/>
                  </a:cubicBezTo>
                  <a:lnTo>
                    <a:pt x="12287" y="34860"/>
                  </a:lnTo>
                  <a:lnTo>
                    <a:pt x="12359" y="34753"/>
                  </a:lnTo>
                  <a:lnTo>
                    <a:pt x="12407" y="34705"/>
                  </a:lnTo>
                  <a:cubicBezTo>
                    <a:pt x="12478" y="34622"/>
                    <a:pt x="12549" y="34515"/>
                    <a:pt x="12621" y="34431"/>
                  </a:cubicBezTo>
                  <a:cubicBezTo>
                    <a:pt x="12645" y="34407"/>
                    <a:pt x="12657" y="34384"/>
                    <a:pt x="12668" y="34372"/>
                  </a:cubicBezTo>
                  <a:cubicBezTo>
                    <a:pt x="12740" y="34264"/>
                    <a:pt x="12835" y="34157"/>
                    <a:pt x="12907" y="34074"/>
                  </a:cubicBezTo>
                  <a:cubicBezTo>
                    <a:pt x="13002" y="33967"/>
                    <a:pt x="13085" y="33860"/>
                    <a:pt x="13157" y="33753"/>
                  </a:cubicBezTo>
                  <a:cubicBezTo>
                    <a:pt x="13192" y="33729"/>
                    <a:pt x="13216" y="33681"/>
                    <a:pt x="13240" y="33657"/>
                  </a:cubicBezTo>
                  <a:lnTo>
                    <a:pt x="13276" y="33610"/>
                  </a:lnTo>
                  <a:cubicBezTo>
                    <a:pt x="13300" y="33598"/>
                    <a:pt x="13311" y="33574"/>
                    <a:pt x="13323" y="33550"/>
                  </a:cubicBezTo>
                  <a:cubicBezTo>
                    <a:pt x="13359" y="33514"/>
                    <a:pt x="13383" y="33479"/>
                    <a:pt x="13395" y="33443"/>
                  </a:cubicBezTo>
                  <a:cubicBezTo>
                    <a:pt x="13395" y="33431"/>
                    <a:pt x="13419" y="33431"/>
                    <a:pt x="13419" y="33419"/>
                  </a:cubicBezTo>
                  <a:lnTo>
                    <a:pt x="13502" y="33276"/>
                  </a:lnTo>
                  <a:cubicBezTo>
                    <a:pt x="13550" y="33217"/>
                    <a:pt x="13573" y="33181"/>
                    <a:pt x="13621" y="33121"/>
                  </a:cubicBezTo>
                  <a:cubicBezTo>
                    <a:pt x="13681" y="33038"/>
                    <a:pt x="13728" y="32967"/>
                    <a:pt x="13788" y="32895"/>
                  </a:cubicBezTo>
                  <a:lnTo>
                    <a:pt x="13847" y="32800"/>
                  </a:lnTo>
                  <a:lnTo>
                    <a:pt x="13931" y="32669"/>
                  </a:lnTo>
                  <a:cubicBezTo>
                    <a:pt x="13966" y="32610"/>
                    <a:pt x="14014" y="32562"/>
                    <a:pt x="14038" y="32502"/>
                  </a:cubicBezTo>
                  <a:cubicBezTo>
                    <a:pt x="14073" y="32467"/>
                    <a:pt x="14109" y="32407"/>
                    <a:pt x="14145" y="32359"/>
                  </a:cubicBezTo>
                  <a:cubicBezTo>
                    <a:pt x="14169" y="32312"/>
                    <a:pt x="14216" y="32252"/>
                    <a:pt x="14252" y="32205"/>
                  </a:cubicBezTo>
                  <a:cubicBezTo>
                    <a:pt x="14276" y="32169"/>
                    <a:pt x="14312" y="32133"/>
                    <a:pt x="14335" y="32086"/>
                  </a:cubicBezTo>
                  <a:lnTo>
                    <a:pt x="14371" y="32050"/>
                  </a:lnTo>
                  <a:lnTo>
                    <a:pt x="14407" y="31990"/>
                  </a:lnTo>
                  <a:lnTo>
                    <a:pt x="14443" y="31943"/>
                  </a:lnTo>
                  <a:lnTo>
                    <a:pt x="14454" y="31931"/>
                  </a:lnTo>
                  <a:cubicBezTo>
                    <a:pt x="14454" y="31907"/>
                    <a:pt x="14466" y="31907"/>
                    <a:pt x="14466" y="31895"/>
                  </a:cubicBezTo>
                  <a:lnTo>
                    <a:pt x="14585" y="31764"/>
                  </a:lnTo>
                  <a:cubicBezTo>
                    <a:pt x="14633" y="31705"/>
                    <a:pt x="14693" y="31645"/>
                    <a:pt x="14740" y="31597"/>
                  </a:cubicBezTo>
                  <a:cubicBezTo>
                    <a:pt x="14788" y="31550"/>
                    <a:pt x="14824" y="31514"/>
                    <a:pt x="14871" y="31455"/>
                  </a:cubicBezTo>
                  <a:lnTo>
                    <a:pt x="14919" y="31407"/>
                  </a:lnTo>
                  <a:lnTo>
                    <a:pt x="14943" y="31359"/>
                  </a:lnTo>
                  <a:cubicBezTo>
                    <a:pt x="14978" y="31336"/>
                    <a:pt x="15002" y="31288"/>
                    <a:pt x="15050" y="31252"/>
                  </a:cubicBezTo>
                  <a:lnTo>
                    <a:pt x="15121" y="31193"/>
                  </a:lnTo>
                  <a:cubicBezTo>
                    <a:pt x="15228" y="31097"/>
                    <a:pt x="15335" y="31002"/>
                    <a:pt x="15443" y="30895"/>
                  </a:cubicBezTo>
                  <a:lnTo>
                    <a:pt x="15538" y="30812"/>
                  </a:lnTo>
                  <a:lnTo>
                    <a:pt x="15645" y="30716"/>
                  </a:lnTo>
                  <a:cubicBezTo>
                    <a:pt x="15681" y="30693"/>
                    <a:pt x="15705" y="30657"/>
                    <a:pt x="15716" y="30633"/>
                  </a:cubicBezTo>
                  <a:lnTo>
                    <a:pt x="15752" y="30597"/>
                  </a:lnTo>
                  <a:lnTo>
                    <a:pt x="15943" y="30395"/>
                  </a:lnTo>
                  <a:cubicBezTo>
                    <a:pt x="15978" y="30359"/>
                    <a:pt x="15990" y="30335"/>
                    <a:pt x="16014" y="30300"/>
                  </a:cubicBezTo>
                  <a:lnTo>
                    <a:pt x="16038" y="30276"/>
                  </a:lnTo>
                  <a:lnTo>
                    <a:pt x="16097" y="30204"/>
                  </a:lnTo>
                  <a:cubicBezTo>
                    <a:pt x="16169" y="30121"/>
                    <a:pt x="16228" y="30038"/>
                    <a:pt x="16300" y="29966"/>
                  </a:cubicBezTo>
                  <a:lnTo>
                    <a:pt x="16371" y="29871"/>
                  </a:lnTo>
                  <a:cubicBezTo>
                    <a:pt x="16431" y="29800"/>
                    <a:pt x="16514" y="29704"/>
                    <a:pt x="16586" y="29633"/>
                  </a:cubicBezTo>
                  <a:lnTo>
                    <a:pt x="16669" y="29550"/>
                  </a:lnTo>
                  <a:cubicBezTo>
                    <a:pt x="16729" y="29466"/>
                    <a:pt x="16812" y="29395"/>
                    <a:pt x="16883" y="29323"/>
                  </a:cubicBezTo>
                  <a:lnTo>
                    <a:pt x="16955" y="29228"/>
                  </a:lnTo>
                  <a:cubicBezTo>
                    <a:pt x="17026" y="29157"/>
                    <a:pt x="17110" y="29073"/>
                    <a:pt x="17181" y="28990"/>
                  </a:cubicBezTo>
                  <a:lnTo>
                    <a:pt x="17264" y="28907"/>
                  </a:lnTo>
                  <a:lnTo>
                    <a:pt x="17360" y="28811"/>
                  </a:lnTo>
                  <a:cubicBezTo>
                    <a:pt x="17383" y="28776"/>
                    <a:pt x="17431" y="28740"/>
                    <a:pt x="17467" y="28692"/>
                  </a:cubicBezTo>
                  <a:lnTo>
                    <a:pt x="17633" y="28609"/>
                  </a:lnTo>
                  <a:close/>
                  <a:moveTo>
                    <a:pt x="10025" y="37479"/>
                  </a:moveTo>
                  <a:lnTo>
                    <a:pt x="10049" y="37515"/>
                  </a:lnTo>
                  <a:cubicBezTo>
                    <a:pt x="10073" y="37515"/>
                    <a:pt x="10085" y="37515"/>
                    <a:pt x="10085" y="37527"/>
                  </a:cubicBezTo>
                  <a:cubicBezTo>
                    <a:pt x="10049" y="37551"/>
                    <a:pt x="10037" y="37574"/>
                    <a:pt x="10025" y="37574"/>
                  </a:cubicBezTo>
                  <a:lnTo>
                    <a:pt x="9835" y="37693"/>
                  </a:lnTo>
                  <a:lnTo>
                    <a:pt x="9835" y="37693"/>
                  </a:lnTo>
                  <a:lnTo>
                    <a:pt x="9847" y="37670"/>
                  </a:lnTo>
                  <a:lnTo>
                    <a:pt x="9859" y="37658"/>
                  </a:lnTo>
                  <a:cubicBezTo>
                    <a:pt x="9918" y="37598"/>
                    <a:pt x="9978" y="37539"/>
                    <a:pt x="10025" y="37479"/>
                  </a:cubicBezTo>
                  <a:close/>
                  <a:moveTo>
                    <a:pt x="5727" y="29097"/>
                  </a:moveTo>
                  <a:cubicBezTo>
                    <a:pt x="5727" y="29145"/>
                    <a:pt x="5739" y="29169"/>
                    <a:pt x="5739" y="29216"/>
                  </a:cubicBezTo>
                  <a:lnTo>
                    <a:pt x="5751" y="29335"/>
                  </a:lnTo>
                  <a:cubicBezTo>
                    <a:pt x="5787" y="29562"/>
                    <a:pt x="5810" y="29764"/>
                    <a:pt x="5846" y="29990"/>
                  </a:cubicBezTo>
                  <a:cubicBezTo>
                    <a:pt x="5858" y="30097"/>
                    <a:pt x="5870" y="30216"/>
                    <a:pt x="5882" y="30324"/>
                  </a:cubicBezTo>
                  <a:lnTo>
                    <a:pt x="5882" y="30335"/>
                  </a:lnTo>
                  <a:lnTo>
                    <a:pt x="5882" y="30347"/>
                  </a:lnTo>
                  <a:lnTo>
                    <a:pt x="5882" y="30359"/>
                  </a:lnTo>
                  <a:lnTo>
                    <a:pt x="5918" y="30538"/>
                  </a:lnTo>
                  <a:lnTo>
                    <a:pt x="5941" y="30716"/>
                  </a:lnTo>
                  <a:cubicBezTo>
                    <a:pt x="5965" y="30800"/>
                    <a:pt x="5965" y="30871"/>
                    <a:pt x="5977" y="30955"/>
                  </a:cubicBezTo>
                  <a:lnTo>
                    <a:pt x="5977" y="31014"/>
                  </a:lnTo>
                  <a:lnTo>
                    <a:pt x="5977" y="31074"/>
                  </a:lnTo>
                  <a:cubicBezTo>
                    <a:pt x="5989" y="31157"/>
                    <a:pt x="5989" y="31228"/>
                    <a:pt x="5989" y="31300"/>
                  </a:cubicBezTo>
                  <a:lnTo>
                    <a:pt x="5989" y="31407"/>
                  </a:lnTo>
                  <a:cubicBezTo>
                    <a:pt x="5989" y="31478"/>
                    <a:pt x="5989" y="31574"/>
                    <a:pt x="6001" y="31645"/>
                  </a:cubicBezTo>
                  <a:lnTo>
                    <a:pt x="6001" y="31776"/>
                  </a:lnTo>
                  <a:lnTo>
                    <a:pt x="6001" y="32062"/>
                  </a:lnTo>
                  <a:lnTo>
                    <a:pt x="6001" y="32240"/>
                  </a:lnTo>
                  <a:lnTo>
                    <a:pt x="6001" y="32514"/>
                  </a:lnTo>
                  <a:lnTo>
                    <a:pt x="6001" y="32645"/>
                  </a:lnTo>
                  <a:cubicBezTo>
                    <a:pt x="6001" y="32907"/>
                    <a:pt x="5989" y="33193"/>
                    <a:pt x="5989" y="33467"/>
                  </a:cubicBezTo>
                  <a:lnTo>
                    <a:pt x="5989" y="33598"/>
                  </a:lnTo>
                  <a:lnTo>
                    <a:pt x="5989" y="33979"/>
                  </a:lnTo>
                  <a:lnTo>
                    <a:pt x="5989" y="34074"/>
                  </a:lnTo>
                  <a:lnTo>
                    <a:pt x="5989" y="34276"/>
                  </a:lnTo>
                  <a:lnTo>
                    <a:pt x="5977" y="34455"/>
                  </a:lnTo>
                  <a:lnTo>
                    <a:pt x="5977" y="34598"/>
                  </a:lnTo>
                  <a:cubicBezTo>
                    <a:pt x="5977" y="34729"/>
                    <a:pt x="5965" y="34872"/>
                    <a:pt x="5941" y="35015"/>
                  </a:cubicBezTo>
                  <a:lnTo>
                    <a:pt x="5930" y="35157"/>
                  </a:lnTo>
                  <a:cubicBezTo>
                    <a:pt x="5918" y="35312"/>
                    <a:pt x="5906" y="35467"/>
                    <a:pt x="5882" y="35622"/>
                  </a:cubicBezTo>
                  <a:lnTo>
                    <a:pt x="5882" y="35646"/>
                  </a:lnTo>
                  <a:cubicBezTo>
                    <a:pt x="5870" y="35812"/>
                    <a:pt x="5846" y="35967"/>
                    <a:pt x="5822" y="36122"/>
                  </a:cubicBezTo>
                  <a:lnTo>
                    <a:pt x="5810" y="36229"/>
                  </a:lnTo>
                  <a:cubicBezTo>
                    <a:pt x="5799" y="36396"/>
                    <a:pt x="5763" y="36562"/>
                    <a:pt x="5751" y="36717"/>
                  </a:cubicBezTo>
                  <a:cubicBezTo>
                    <a:pt x="5751" y="36765"/>
                    <a:pt x="5739" y="36801"/>
                    <a:pt x="5739" y="36836"/>
                  </a:cubicBezTo>
                  <a:cubicBezTo>
                    <a:pt x="5727" y="36920"/>
                    <a:pt x="5727" y="36991"/>
                    <a:pt x="5703" y="37062"/>
                  </a:cubicBezTo>
                  <a:lnTo>
                    <a:pt x="5668" y="37289"/>
                  </a:lnTo>
                  <a:lnTo>
                    <a:pt x="5644" y="37396"/>
                  </a:lnTo>
                  <a:cubicBezTo>
                    <a:pt x="5584" y="37717"/>
                    <a:pt x="5513" y="38063"/>
                    <a:pt x="5429" y="38384"/>
                  </a:cubicBezTo>
                  <a:lnTo>
                    <a:pt x="5394" y="38491"/>
                  </a:lnTo>
                  <a:cubicBezTo>
                    <a:pt x="5370" y="38622"/>
                    <a:pt x="5322" y="38777"/>
                    <a:pt x="5287" y="38908"/>
                  </a:cubicBezTo>
                  <a:lnTo>
                    <a:pt x="5263" y="39003"/>
                  </a:lnTo>
                  <a:lnTo>
                    <a:pt x="5215" y="39217"/>
                  </a:lnTo>
                  <a:cubicBezTo>
                    <a:pt x="5191" y="39313"/>
                    <a:pt x="5168" y="39420"/>
                    <a:pt x="5144" y="39503"/>
                  </a:cubicBezTo>
                  <a:lnTo>
                    <a:pt x="5108" y="39622"/>
                  </a:lnTo>
                  <a:cubicBezTo>
                    <a:pt x="5084" y="39753"/>
                    <a:pt x="5037" y="39908"/>
                    <a:pt x="5001" y="40039"/>
                  </a:cubicBezTo>
                  <a:lnTo>
                    <a:pt x="4918" y="40349"/>
                  </a:lnTo>
                  <a:cubicBezTo>
                    <a:pt x="4918" y="40372"/>
                    <a:pt x="4906" y="40384"/>
                    <a:pt x="4906" y="40396"/>
                  </a:cubicBezTo>
                  <a:cubicBezTo>
                    <a:pt x="4906" y="40372"/>
                    <a:pt x="4918" y="40325"/>
                    <a:pt x="4918" y="40289"/>
                  </a:cubicBezTo>
                  <a:cubicBezTo>
                    <a:pt x="4929" y="40182"/>
                    <a:pt x="4953" y="40099"/>
                    <a:pt x="4965" y="39991"/>
                  </a:cubicBezTo>
                  <a:cubicBezTo>
                    <a:pt x="4977" y="39872"/>
                    <a:pt x="5001" y="39741"/>
                    <a:pt x="5025" y="39622"/>
                  </a:cubicBezTo>
                  <a:cubicBezTo>
                    <a:pt x="5037" y="39479"/>
                    <a:pt x="5060" y="39325"/>
                    <a:pt x="5084" y="39182"/>
                  </a:cubicBezTo>
                  <a:cubicBezTo>
                    <a:pt x="5108" y="38908"/>
                    <a:pt x="5144" y="38658"/>
                    <a:pt x="5168" y="38384"/>
                  </a:cubicBezTo>
                  <a:cubicBezTo>
                    <a:pt x="5179" y="38301"/>
                    <a:pt x="5179" y="38205"/>
                    <a:pt x="5203" y="38122"/>
                  </a:cubicBezTo>
                  <a:lnTo>
                    <a:pt x="5239" y="37634"/>
                  </a:lnTo>
                  <a:cubicBezTo>
                    <a:pt x="5263" y="37372"/>
                    <a:pt x="5287" y="37122"/>
                    <a:pt x="5299" y="36884"/>
                  </a:cubicBezTo>
                  <a:cubicBezTo>
                    <a:pt x="5322" y="36777"/>
                    <a:pt x="5322" y="36658"/>
                    <a:pt x="5334" y="36562"/>
                  </a:cubicBezTo>
                  <a:cubicBezTo>
                    <a:pt x="5346" y="36420"/>
                    <a:pt x="5358" y="36289"/>
                    <a:pt x="5358" y="36169"/>
                  </a:cubicBezTo>
                  <a:cubicBezTo>
                    <a:pt x="5394" y="35967"/>
                    <a:pt x="5406" y="35753"/>
                    <a:pt x="5441" y="35550"/>
                  </a:cubicBezTo>
                  <a:cubicBezTo>
                    <a:pt x="5441" y="35515"/>
                    <a:pt x="5453" y="35491"/>
                    <a:pt x="5453" y="35455"/>
                  </a:cubicBezTo>
                  <a:lnTo>
                    <a:pt x="5501" y="35193"/>
                  </a:lnTo>
                  <a:cubicBezTo>
                    <a:pt x="5513" y="35146"/>
                    <a:pt x="5513" y="35086"/>
                    <a:pt x="5525" y="35038"/>
                  </a:cubicBezTo>
                  <a:cubicBezTo>
                    <a:pt x="5560" y="34907"/>
                    <a:pt x="5572" y="34788"/>
                    <a:pt x="5596" y="34657"/>
                  </a:cubicBezTo>
                  <a:cubicBezTo>
                    <a:pt x="5656" y="34384"/>
                    <a:pt x="5715" y="34122"/>
                    <a:pt x="5787" y="33860"/>
                  </a:cubicBezTo>
                  <a:lnTo>
                    <a:pt x="5787" y="33860"/>
                  </a:lnTo>
                  <a:cubicBezTo>
                    <a:pt x="5703" y="34122"/>
                    <a:pt x="5620" y="34384"/>
                    <a:pt x="5549" y="34634"/>
                  </a:cubicBezTo>
                  <a:cubicBezTo>
                    <a:pt x="5501" y="34776"/>
                    <a:pt x="5465" y="34896"/>
                    <a:pt x="5441" y="35026"/>
                  </a:cubicBezTo>
                  <a:cubicBezTo>
                    <a:pt x="5418" y="35074"/>
                    <a:pt x="5418" y="35110"/>
                    <a:pt x="5406" y="35157"/>
                  </a:cubicBezTo>
                  <a:cubicBezTo>
                    <a:pt x="5394" y="35253"/>
                    <a:pt x="5358" y="35324"/>
                    <a:pt x="5346" y="35407"/>
                  </a:cubicBezTo>
                  <a:cubicBezTo>
                    <a:pt x="5334" y="35455"/>
                    <a:pt x="5334" y="35491"/>
                    <a:pt x="5322" y="35527"/>
                  </a:cubicBezTo>
                  <a:cubicBezTo>
                    <a:pt x="5299" y="35586"/>
                    <a:pt x="5299" y="35646"/>
                    <a:pt x="5287" y="35693"/>
                  </a:cubicBezTo>
                  <a:lnTo>
                    <a:pt x="5203" y="36146"/>
                  </a:lnTo>
                  <a:cubicBezTo>
                    <a:pt x="5203" y="36169"/>
                    <a:pt x="5179" y="36205"/>
                    <a:pt x="5179" y="36229"/>
                  </a:cubicBezTo>
                  <a:cubicBezTo>
                    <a:pt x="5168" y="36324"/>
                    <a:pt x="5156" y="36396"/>
                    <a:pt x="5156" y="36479"/>
                  </a:cubicBezTo>
                  <a:cubicBezTo>
                    <a:pt x="5144" y="36622"/>
                    <a:pt x="5108" y="36741"/>
                    <a:pt x="5096" y="36872"/>
                  </a:cubicBezTo>
                  <a:cubicBezTo>
                    <a:pt x="5060" y="37098"/>
                    <a:pt x="5048" y="37312"/>
                    <a:pt x="5025" y="37551"/>
                  </a:cubicBezTo>
                  <a:cubicBezTo>
                    <a:pt x="4989" y="37813"/>
                    <a:pt x="4977" y="38063"/>
                    <a:pt x="4941" y="38313"/>
                  </a:cubicBezTo>
                  <a:cubicBezTo>
                    <a:pt x="4929" y="38420"/>
                    <a:pt x="4929" y="38527"/>
                    <a:pt x="4918" y="38610"/>
                  </a:cubicBezTo>
                  <a:lnTo>
                    <a:pt x="4870" y="39015"/>
                  </a:lnTo>
                  <a:lnTo>
                    <a:pt x="4870" y="39003"/>
                  </a:lnTo>
                  <a:lnTo>
                    <a:pt x="4787" y="39670"/>
                  </a:lnTo>
                  <a:cubicBezTo>
                    <a:pt x="4763" y="39837"/>
                    <a:pt x="4739" y="39991"/>
                    <a:pt x="4727" y="40146"/>
                  </a:cubicBezTo>
                  <a:cubicBezTo>
                    <a:pt x="4703" y="40230"/>
                    <a:pt x="4691" y="40337"/>
                    <a:pt x="4679" y="40432"/>
                  </a:cubicBezTo>
                  <a:cubicBezTo>
                    <a:pt x="4679" y="40468"/>
                    <a:pt x="4667" y="40515"/>
                    <a:pt x="4667" y="40563"/>
                  </a:cubicBezTo>
                  <a:lnTo>
                    <a:pt x="4667" y="40289"/>
                  </a:lnTo>
                  <a:cubicBezTo>
                    <a:pt x="4644" y="39991"/>
                    <a:pt x="4632" y="39718"/>
                    <a:pt x="4608" y="39444"/>
                  </a:cubicBezTo>
                  <a:cubicBezTo>
                    <a:pt x="4584" y="39360"/>
                    <a:pt x="4584" y="39265"/>
                    <a:pt x="4572" y="39194"/>
                  </a:cubicBezTo>
                  <a:cubicBezTo>
                    <a:pt x="4525" y="38836"/>
                    <a:pt x="4501" y="38479"/>
                    <a:pt x="4453" y="38122"/>
                  </a:cubicBezTo>
                  <a:lnTo>
                    <a:pt x="4453" y="38063"/>
                  </a:lnTo>
                  <a:cubicBezTo>
                    <a:pt x="4441" y="37872"/>
                    <a:pt x="4406" y="37670"/>
                    <a:pt x="4382" y="37491"/>
                  </a:cubicBezTo>
                  <a:cubicBezTo>
                    <a:pt x="4370" y="37336"/>
                    <a:pt x="4334" y="37182"/>
                    <a:pt x="4322" y="37015"/>
                  </a:cubicBezTo>
                  <a:cubicBezTo>
                    <a:pt x="4263" y="36824"/>
                    <a:pt x="4251" y="36658"/>
                    <a:pt x="4239" y="36503"/>
                  </a:cubicBezTo>
                  <a:cubicBezTo>
                    <a:pt x="4215" y="36408"/>
                    <a:pt x="4215" y="36324"/>
                    <a:pt x="4215" y="36229"/>
                  </a:cubicBezTo>
                  <a:cubicBezTo>
                    <a:pt x="4215" y="36146"/>
                    <a:pt x="4203" y="36039"/>
                    <a:pt x="4203" y="35943"/>
                  </a:cubicBezTo>
                  <a:lnTo>
                    <a:pt x="4203" y="35765"/>
                  </a:lnTo>
                  <a:lnTo>
                    <a:pt x="4203" y="35634"/>
                  </a:lnTo>
                  <a:cubicBezTo>
                    <a:pt x="4203" y="35562"/>
                    <a:pt x="4203" y="35503"/>
                    <a:pt x="4215" y="35419"/>
                  </a:cubicBezTo>
                  <a:lnTo>
                    <a:pt x="4215" y="35384"/>
                  </a:lnTo>
                  <a:lnTo>
                    <a:pt x="4215" y="35336"/>
                  </a:lnTo>
                  <a:cubicBezTo>
                    <a:pt x="4215" y="35277"/>
                    <a:pt x="4239" y="35205"/>
                    <a:pt x="4239" y="35122"/>
                  </a:cubicBezTo>
                  <a:lnTo>
                    <a:pt x="4263" y="34812"/>
                  </a:lnTo>
                  <a:cubicBezTo>
                    <a:pt x="4275" y="34753"/>
                    <a:pt x="4275" y="34693"/>
                    <a:pt x="4298" y="34634"/>
                  </a:cubicBezTo>
                  <a:lnTo>
                    <a:pt x="4298" y="34598"/>
                  </a:lnTo>
                  <a:cubicBezTo>
                    <a:pt x="4310" y="34503"/>
                    <a:pt x="4322" y="34419"/>
                    <a:pt x="4334" y="34312"/>
                  </a:cubicBezTo>
                  <a:cubicBezTo>
                    <a:pt x="4358" y="34217"/>
                    <a:pt x="4370" y="34122"/>
                    <a:pt x="4382" y="34014"/>
                  </a:cubicBezTo>
                  <a:cubicBezTo>
                    <a:pt x="4417" y="33848"/>
                    <a:pt x="4441" y="33705"/>
                    <a:pt x="4477" y="33550"/>
                  </a:cubicBezTo>
                  <a:lnTo>
                    <a:pt x="4489" y="33467"/>
                  </a:lnTo>
                  <a:cubicBezTo>
                    <a:pt x="4513" y="33300"/>
                    <a:pt x="4560" y="33121"/>
                    <a:pt x="4608" y="32943"/>
                  </a:cubicBezTo>
                  <a:cubicBezTo>
                    <a:pt x="4656" y="32764"/>
                    <a:pt x="4691" y="32598"/>
                    <a:pt x="4739" y="32419"/>
                  </a:cubicBezTo>
                  <a:cubicBezTo>
                    <a:pt x="4798" y="32217"/>
                    <a:pt x="4846" y="32002"/>
                    <a:pt x="4906" y="31800"/>
                  </a:cubicBezTo>
                  <a:cubicBezTo>
                    <a:pt x="4977" y="31562"/>
                    <a:pt x="5037" y="31324"/>
                    <a:pt x="5108" y="31097"/>
                  </a:cubicBezTo>
                  <a:cubicBezTo>
                    <a:pt x="5144" y="30990"/>
                    <a:pt x="5168" y="30883"/>
                    <a:pt x="5215" y="30764"/>
                  </a:cubicBezTo>
                  <a:lnTo>
                    <a:pt x="5275" y="30585"/>
                  </a:lnTo>
                  <a:cubicBezTo>
                    <a:pt x="5322" y="30454"/>
                    <a:pt x="5370" y="30300"/>
                    <a:pt x="5394" y="30169"/>
                  </a:cubicBezTo>
                  <a:lnTo>
                    <a:pt x="5406" y="30109"/>
                  </a:lnTo>
                  <a:lnTo>
                    <a:pt x="5441" y="30026"/>
                  </a:lnTo>
                  <a:cubicBezTo>
                    <a:pt x="5489" y="29871"/>
                    <a:pt x="5525" y="29716"/>
                    <a:pt x="5572" y="29562"/>
                  </a:cubicBezTo>
                  <a:lnTo>
                    <a:pt x="5584" y="29490"/>
                  </a:lnTo>
                  <a:cubicBezTo>
                    <a:pt x="5608" y="29431"/>
                    <a:pt x="5620" y="29371"/>
                    <a:pt x="5644" y="29311"/>
                  </a:cubicBezTo>
                  <a:lnTo>
                    <a:pt x="5680" y="29228"/>
                  </a:lnTo>
                  <a:lnTo>
                    <a:pt x="5727" y="29097"/>
                  </a:lnTo>
                  <a:close/>
                  <a:moveTo>
                    <a:pt x="4513" y="42077"/>
                  </a:moveTo>
                  <a:cubicBezTo>
                    <a:pt x="4512" y="42083"/>
                    <a:pt x="4510" y="42099"/>
                    <a:pt x="4501" y="42099"/>
                  </a:cubicBezTo>
                  <a:cubicBezTo>
                    <a:pt x="4505" y="42092"/>
                    <a:pt x="4509" y="42084"/>
                    <a:pt x="4513" y="42077"/>
                  </a:cubicBezTo>
                  <a:close/>
                  <a:moveTo>
                    <a:pt x="123" y="1"/>
                  </a:moveTo>
                  <a:cubicBezTo>
                    <a:pt x="56" y="1"/>
                    <a:pt x="0" y="63"/>
                    <a:pt x="0" y="141"/>
                  </a:cubicBezTo>
                  <a:cubicBezTo>
                    <a:pt x="0" y="225"/>
                    <a:pt x="24" y="320"/>
                    <a:pt x="24" y="403"/>
                  </a:cubicBezTo>
                  <a:cubicBezTo>
                    <a:pt x="24" y="498"/>
                    <a:pt x="36" y="582"/>
                    <a:pt x="36" y="665"/>
                  </a:cubicBezTo>
                  <a:cubicBezTo>
                    <a:pt x="48" y="844"/>
                    <a:pt x="48" y="1022"/>
                    <a:pt x="72" y="1201"/>
                  </a:cubicBezTo>
                  <a:cubicBezTo>
                    <a:pt x="72" y="1284"/>
                    <a:pt x="84" y="1356"/>
                    <a:pt x="84" y="1451"/>
                  </a:cubicBezTo>
                  <a:cubicBezTo>
                    <a:pt x="95" y="1522"/>
                    <a:pt x="95" y="1618"/>
                    <a:pt x="107" y="1689"/>
                  </a:cubicBezTo>
                  <a:cubicBezTo>
                    <a:pt x="131" y="1749"/>
                    <a:pt x="131" y="1808"/>
                    <a:pt x="143" y="1868"/>
                  </a:cubicBezTo>
                  <a:cubicBezTo>
                    <a:pt x="143" y="1891"/>
                    <a:pt x="155" y="1927"/>
                    <a:pt x="155" y="1951"/>
                  </a:cubicBezTo>
                  <a:cubicBezTo>
                    <a:pt x="167" y="2058"/>
                    <a:pt x="203" y="2153"/>
                    <a:pt x="215" y="2249"/>
                  </a:cubicBezTo>
                  <a:cubicBezTo>
                    <a:pt x="226" y="2344"/>
                    <a:pt x="262" y="2427"/>
                    <a:pt x="286" y="2522"/>
                  </a:cubicBezTo>
                  <a:cubicBezTo>
                    <a:pt x="334" y="2701"/>
                    <a:pt x="393" y="2880"/>
                    <a:pt x="453" y="3046"/>
                  </a:cubicBezTo>
                  <a:cubicBezTo>
                    <a:pt x="548" y="3261"/>
                    <a:pt x="667" y="3487"/>
                    <a:pt x="810" y="3677"/>
                  </a:cubicBezTo>
                  <a:lnTo>
                    <a:pt x="988" y="3904"/>
                  </a:lnTo>
                  <a:cubicBezTo>
                    <a:pt x="1108" y="4058"/>
                    <a:pt x="1238" y="4189"/>
                    <a:pt x="1358" y="4332"/>
                  </a:cubicBezTo>
                  <a:cubicBezTo>
                    <a:pt x="1405" y="4392"/>
                    <a:pt x="1465" y="4439"/>
                    <a:pt x="1512" y="4499"/>
                  </a:cubicBezTo>
                  <a:lnTo>
                    <a:pt x="1703" y="4689"/>
                  </a:lnTo>
                  <a:cubicBezTo>
                    <a:pt x="1774" y="4773"/>
                    <a:pt x="1870" y="4844"/>
                    <a:pt x="1941" y="4916"/>
                  </a:cubicBezTo>
                  <a:cubicBezTo>
                    <a:pt x="2000" y="4975"/>
                    <a:pt x="2072" y="5023"/>
                    <a:pt x="2131" y="5082"/>
                  </a:cubicBezTo>
                  <a:cubicBezTo>
                    <a:pt x="2274" y="5189"/>
                    <a:pt x="2393" y="5285"/>
                    <a:pt x="2524" y="5392"/>
                  </a:cubicBezTo>
                  <a:cubicBezTo>
                    <a:pt x="2667" y="5511"/>
                    <a:pt x="2822" y="5630"/>
                    <a:pt x="2953" y="5749"/>
                  </a:cubicBezTo>
                  <a:cubicBezTo>
                    <a:pt x="3084" y="5868"/>
                    <a:pt x="3227" y="5999"/>
                    <a:pt x="3358" y="6118"/>
                  </a:cubicBezTo>
                  <a:cubicBezTo>
                    <a:pt x="3417" y="6178"/>
                    <a:pt x="3477" y="6225"/>
                    <a:pt x="3536" y="6285"/>
                  </a:cubicBezTo>
                  <a:lnTo>
                    <a:pt x="3715" y="6463"/>
                  </a:lnTo>
                  <a:cubicBezTo>
                    <a:pt x="3846" y="6594"/>
                    <a:pt x="3965" y="6737"/>
                    <a:pt x="4096" y="6868"/>
                  </a:cubicBezTo>
                  <a:cubicBezTo>
                    <a:pt x="4215" y="6987"/>
                    <a:pt x="4334" y="7106"/>
                    <a:pt x="4441" y="7237"/>
                  </a:cubicBezTo>
                  <a:cubicBezTo>
                    <a:pt x="4560" y="7368"/>
                    <a:pt x="4679" y="7523"/>
                    <a:pt x="4798" y="7654"/>
                  </a:cubicBezTo>
                  <a:cubicBezTo>
                    <a:pt x="4846" y="7702"/>
                    <a:pt x="4870" y="7749"/>
                    <a:pt x="4918" y="7809"/>
                  </a:cubicBezTo>
                  <a:cubicBezTo>
                    <a:pt x="4929" y="7845"/>
                    <a:pt x="4953" y="7880"/>
                    <a:pt x="4965" y="7904"/>
                  </a:cubicBezTo>
                  <a:cubicBezTo>
                    <a:pt x="4989" y="7999"/>
                    <a:pt x="5048" y="8071"/>
                    <a:pt x="5108" y="8142"/>
                  </a:cubicBezTo>
                  <a:cubicBezTo>
                    <a:pt x="5156" y="8190"/>
                    <a:pt x="5203" y="8226"/>
                    <a:pt x="5263" y="8249"/>
                  </a:cubicBezTo>
                  <a:lnTo>
                    <a:pt x="5263" y="8297"/>
                  </a:lnTo>
                  <a:lnTo>
                    <a:pt x="5346" y="8785"/>
                  </a:lnTo>
                  <a:cubicBezTo>
                    <a:pt x="5429" y="9095"/>
                    <a:pt x="5501" y="9392"/>
                    <a:pt x="5620" y="9690"/>
                  </a:cubicBezTo>
                  <a:cubicBezTo>
                    <a:pt x="5644" y="9785"/>
                    <a:pt x="5691" y="9857"/>
                    <a:pt x="5739" y="9952"/>
                  </a:cubicBezTo>
                  <a:cubicBezTo>
                    <a:pt x="5787" y="10023"/>
                    <a:pt x="5810" y="10095"/>
                    <a:pt x="5858" y="10190"/>
                  </a:cubicBezTo>
                  <a:cubicBezTo>
                    <a:pt x="5930" y="10333"/>
                    <a:pt x="6037" y="10464"/>
                    <a:pt x="6120" y="10619"/>
                  </a:cubicBezTo>
                  <a:cubicBezTo>
                    <a:pt x="6299" y="10881"/>
                    <a:pt x="6513" y="11143"/>
                    <a:pt x="6739" y="11381"/>
                  </a:cubicBezTo>
                  <a:cubicBezTo>
                    <a:pt x="6953" y="11619"/>
                    <a:pt x="7168" y="11857"/>
                    <a:pt x="7370" y="12095"/>
                  </a:cubicBezTo>
                  <a:cubicBezTo>
                    <a:pt x="7406" y="12119"/>
                    <a:pt x="7418" y="12155"/>
                    <a:pt x="7442" y="12178"/>
                  </a:cubicBezTo>
                  <a:cubicBezTo>
                    <a:pt x="7465" y="12214"/>
                    <a:pt x="7489" y="12238"/>
                    <a:pt x="7501" y="12274"/>
                  </a:cubicBezTo>
                  <a:cubicBezTo>
                    <a:pt x="7501" y="12286"/>
                    <a:pt x="7525" y="12298"/>
                    <a:pt x="7525" y="12298"/>
                  </a:cubicBezTo>
                  <a:cubicBezTo>
                    <a:pt x="7537" y="12357"/>
                    <a:pt x="7585" y="12405"/>
                    <a:pt x="7644" y="12405"/>
                  </a:cubicBezTo>
                  <a:cubicBezTo>
                    <a:pt x="7644" y="12417"/>
                    <a:pt x="7656" y="12428"/>
                    <a:pt x="7656" y="12452"/>
                  </a:cubicBezTo>
                  <a:cubicBezTo>
                    <a:pt x="7715" y="12631"/>
                    <a:pt x="7775" y="12809"/>
                    <a:pt x="7846" y="12988"/>
                  </a:cubicBezTo>
                  <a:cubicBezTo>
                    <a:pt x="7918" y="13167"/>
                    <a:pt x="8001" y="13345"/>
                    <a:pt x="8061" y="13536"/>
                  </a:cubicBezTo>
                  <a:cubicBezTo>
                    <a:pt x="8132" y="13714"/>
                    <a:pt x="8192" y="13905"/>
                    <a:pt x="8263" y="14083"/>
                  </a:cubicBezTo>
                  <a:cubicBezTo>
                    <a:pt x="8299" y="14179"/>
                    <a:pt x="8335" y="14262"/>
                    <a:pt x="8370" y="14357"/>
                  </a:cubicBezTo>
                  <a:cubicBezTo>
                    <a:pt x="8382" y="14393"/>
                    <a:pt x="8418" y="14453"/>
                    <a:pt x="8430" y="14500"/>
                  </a:cubicBezTo>
                  <a:cubicBezTo>
                    <a:pt x="8370" y="14429"/>
                    <a:pt x="8311" y="14357"/>
                    <a:pt x="8263" y="14298"/>
                  </a:cubicBezTo>
                  <a:cubicBezTo>
                    <a:pt x="8120" y="14095"/>
                    <a:pt x="7954" y="13917"/>
                    <a:pt x="7787" y="13738"/>
                  </a:cubicBezTo>
                  <a:cubicBezTo>
                    <a:pt x="7715" y="13655"/>
                    <a:pt x="7620" y="13583"/>
                    <a:pt x="7537" y="13488"/>
                  </a:cubicBezTo>
                  <a:cubicBezTo>
                    <a:pt x="7442" y="13405"/>
                    <a:pt x="7358" y="13321"/>
                    <a:pt x="7263" y="13250"/>
                  </a:cubicBezTo>
                  <a:cubicBezTo>
                    <a:pt x="7073" y="13083"/>
                    <a:pt x="6894" y="12929"/>
                    <a:pt x="6692" y="12774"/>
                  </a:cubicBezTo>
                  <a:cubicBezTo>
                    <a:pt x="6657" y="12762"/>
                    <a:pt x="6645" y="12751"/>
                    <a:pt x="6613" y="12719"/>
                  </a:cubicBezTo>
                  <a:lnTo>
                    <a:pt x="6613" y="12719"/>
                  </a:lnTo>
                  <a:cubicBezTo>
                    <a:pt x="6619" y="12721"/>
                    <a:pt x="6625" y="12724"/>
                    <a:pt x="6632" y="12726"/>
                  </a:cubicBezTo>
                  <a:cubicBezTo>
                    <a:pt x="6632" y="12714"/>
                    <a:pt x="6608" y="12714"/>
                    <a:pt x="6608" y="12714"/>
                  </a:cubicBezTo>
                  <a:lnTo>
                    <a:pt x="6608" y="12714"/>
                  </a:lnTo>
                  <a:cubicBezTo>
                    <a:pt x="6610" y="12716"/>
                    <a:pt x="6611" y="12717"/>
                    <a:pt x="6613" y="12719"/>
                  </a:cubicBezTo>
                  <a:lnTo>
                    <a:pt x="6613" y="12719"/>
                  </a:lnTo>
                  <a:cubicBezTo>
                    <a:pt x="6591" y="12709"/>
                    <a:pt x="6577" y="12700"/>
                    <a:pt x="6549" y="12690"/>
                  </a:cubicBezTo>
                  <a:lnTo>
                    <a:pt x="6537" y="12690"/>
                  </a:lnTo>
                  <a:cubicBezTo>
                    <a:pt x="6430" y="12607"/>
                    <a:pt x="6334" y="12536"/>
                    <a:pt x="6215" y="12464"/>
                  </a:cubicBezTo>
                  <a:cubicBezTo>
                    <a:pt x="6096" y="12393"/>
                    <a:pt x="5989" y="12309"/>
                    <a:pt x="5870" y="12238"/>
                  </a:cubicBezTo>
                  <a:cubicBezTo>
                    <a:pt x="5822" y="12214"/>
                    <a:pt x="5763" y="12178"/>
                    <a:pt x="5715" y="12155"/>
                  </a:cubicBezTo>
                  <a:cubicBezTo>
                    <a:pt x="5596" y="12095"/>
                    <a:pt x="5477" y="12036"/>
                    <a:pt x="5346" y="11988"/>
                  </a:cubicBezTo>
                  <a:cubicBezTo>
                    <a:pt x="5287" y="11976"/>
                    <a:pt x="5227" y="11940"/>
                    <a:pt x="5168" y="11928"/>
                  </a:cubicBezTo>
                  <a:cubicBezTo>
                    <a:pt x="5144" y="11917"/>
                    <a:pt x="5096" y="11917"/>
                    <a:pt x="5060" y="11893"/>
                  </a:cubicBezTo>
                  <a:cubicBezTo>
                    <a:pt x="5037" y="11893"/>
                    <a:pt x="5025" y="11881"/>
                    <a:pt x="4989" y="11881"/>
                  </a:cubicBezTo>
                  <a:cubicBezTo>
                    <a:pt x="4870" y="11857"/>
                    <a:pt x="4751" y="11833"/>
                    <a:pt x="4632" y="11821"/>
                  </a:cubicBezTo>
                  <a:lnTo>
                    <a:pt x="4572" y="11821"/>
                  </a:lnTo>
                  <a:cubicBezTo>
                    <a:pt x="4429" y="11809"/>
                    <a:pt x="4286" y="11797"/>
                    <a:pt x="4144" y="11797"/>
                  </a:cubicBezTo>
                  <a:cubicBezTo>
                    <a:pt x="4025" y="11797"/>
                    <a:pt x="3917" y="11774"/>
                    <a:pt x="3798" y="11774"/>
                  </a:cubicBezTo>
                  <a:cubicBezTo>
                    <a:pt x="3667" y="11774"/>
                    <a:pt x="3548" y="11774"/>
                    <a:pt x="3417" y="11797"/>
                  </a:cubicBezTo>
                  <a:cubicBezTo>
                    <a:pt x="3179" y="11809"/>
                    <a:pt x="2941" y="11857"/>
                    <a:pt x="2703" y="11893"/>
                  </a:cubicBezTo>
                  <a:cubicBezTo>
                    <a:pt x="2465" y="11940"/>
                    <a:pt x="2239" y="12012"/>
                    <a:pt x="2000" y="12071"/>
                  </a:cubicBezTo>
                  <a:cubicBezTo>
                    <a:pt x="1881" y="12107"/>
                    <a:pt x="1774" y="12131"/>
                    <a:pt x="1655" y="12167"/>
                  </a:cubicBezTo>
                  <a:cubicBezTo>
                    <a:pt x="1536" y="12190"/>
                    <a:pt x="1429" y="12238"/>
                    <a:pt x="1310" y="12274"/>
                  </a:cubicBezTo>
                  <a:cubicBezTo>
                    <a:pt x="1286" y="12286"/>
                    <a:pt x="1238" y="12286"/>
                    <a:pt x="1215" y="12298"/>
                  </a:cubicBezTo>
                  <a:cubicBezTo>
                    <a:pt x="1155" y="12309"/>
                    <a:pt x="1096" y="12333"/>
                    <a:pt x="1048" y="12369"/>
                  </a:cubicBezTo>
                  <a:cubicBezTo>
                    <a:pt x="1000" y="12428"/>
                    <a:pt x="1000" y="12488"/>
                    <a:pt x="1036" y="12548"/>
                  </a:cubicBezTo>
                  <a:cubicBezTo>
                    <a:pt x="1060" y="12607"/>
                    <a:pt x="1131" y="12655"/>
                    <a:pt x="1191" y="12690"/>
                  </a:cubicBezTo>
                  <a:cubicBezTo>
                    <a:pt x="1238" y="12702"/>
                    <a:pt x="1274" y="12726"/>
                    <a:pt x="1310" y="12750"/>
                  </a:cubicBezTo>
                  <a:lnTo>
                    <a:pt x="1489" y="12833"/>
                  </a:lnTo>
                  <a:lnTo>
                    <a:pt x="1512" y="12833"/>
                  </a:lnTo>
                  <a:lnTo>
                    <a:pt x="2131" y="13190"/>
                  </a:lnTo>
                  <a:cubicBezTo>
                    <a:pt x="2298" y="13286"/>
                    <a:pt x="2441" y="13369"/>
                    <a:pt x="2608" y="13441"/>
                  </a:cubicBezTo>
                  <a:cubicBezTo>
                    <a:pt x="2667" y="13476"/>
                    <a:pt x="2739" y="13500"/>
                    <a:pt x="2798" y="13536"/>
                  </a:cubicBezTo>
                  <a:cubicBezTo>
                    <a:pt x="2858" y="13560"/>
                    <a:pt x="2917" y="13583"/>
                    <a:pt x="2977" y="13607"/>
                  </a:cubicBezTo>
                  <a:cubicBezTo>
                    <a:pt x="3084" y="13655"/>
                    <a:pt x="3203" y="13702"/>
                    <a:pt x="3322" y="13738"/>
                  </a:cubicBezTo>
                  <a:cubicBezTo>
                    <a:pt x="3429" y="13786"/>
                    <a:pt x="3548" y="13822"/>
                    <a:pt x="3667" y="13857"/>
                  </a:cubicBezTo>
                  <a:cubicBezTo>
                    <a:pt x="3798" y="13905"/>
                    <a:pt x="3917" y="13941"/>
                    <a:pt x="4048" y="13964"/>
                  </a:cubicBezTo>
                  <a:cubicBezTo>
                    <a:pt x="4167" y="14000"/>
                    <a:pt x="4286" y="14024"/>
                    <a:pt x="4429" y="14060"/>
                  </a:cubicBezTo>
                  <a:cubicBezTo>
                    <a:pt x="4548" y="14083"/>
                    <a:pt x="4644" y="14095"/>
                    <a:pt x="4763" y="14131"/>
                  </a:cubicBezTo>
                  <a:cubicBezTo>
                    <a:pt x="5001" y="14179"/>
                    <a:pt x="5227" y="14238"/>
                    <a:pt x="5453" y="14298"/>
                  </a:cubicBezTo>
                  <a:cubicBezTo>
                    <a:pt x="5584" y="14322"/>
                    <a:pt x="5715" y="14369"/>
                    <a:pt x="5858" y="14417"/>
                  </a:cubicBezTo>
                  <a:cubicBezTo>
                    <a:pt x="6096" y="14488"/>
                    <a:pt x="6311" y="14548"/>
                    <a:pt x="6549" y="14607"/>
                  </a:cubicBezTo>
                  <a:cubicBezTo>
                    <a:pt x="6787" y="14667"/>
                    <a:pt x="7013" y="14714"/>
                    <a:pt x="7251" y="14774"/>
                  </a:cubicBezTo>
                  <a:cubicBezTo>
                    <a:pt x="7346" y="14798"/>
                    <a:pt x="7418" y="14810"/>
                    <a:pt x="7489" y="14845"/>
                  </a:cubicBezTo>
                  <a:cubicBezTo>
                    <a:pt x="7573" y="14869"/>
                    <a:pt x="7656" y="14893"/>
                    <a:pt x="7751" y="14917"/>
                  </a:cubicBezTo>
                  <a:cubicBezTo>
                    <a:pt x="7835" y="14953"/>
                    <a:pt x="7906" y="14964"/>
                    <a:pt x="8001" y="14988"/>
                  </a:cubicBezTo>
                  <a:cubicBezTo>
                    <a:pt x="8085" y="15024"/>
                    <a:pt x="8168" y="15048"/>
                    <a:pt x="8239" y="15084"/>
                  </a:cubicBezTo>
                  <a:cubicBezTo>
                    <a:pt x="8311" y="15107"/>
                    <a:pt x="8406" y="15155"/>
                    <a:pt x="8477" y="15191"/>
                  </a:cubicBezTo>
                  <a:cubicBezTo>
                    <a:pt x="8525" y="15215"/>
                    <a:pt x="8549" y="15226"/>
                    <a:pt x="8597" y="15262"/>
                  </a:cubicBezTo>
                  <a:cubicBezTo>
                    <a:pt x="8644" y="15310"/>
                    <a:pt x="8704" y="15334"/>
                    <a:pt x="8739" y="15381"/>
                  </a:cubicBezTo>
                  <a:lnTo>
                    <a:pt x="8787" y="15429"/>
                  </a:lnTo>
                  <a:cubicBezTo>
                    <a:pt x="8787" y="15441"/>
                    <a:pt x="8799" y="15453"/>
                    <a:pt x="8823" y="15453"/>
                  </a:cubicBezTo>
                  <a:cubicBezTo>
                    <a:pt x="8858" y="15607"/>
                    <a:pt x="8918" y="15738"/>
                    <a:pt x="8966" y="15881"/>
                  </a:cubicBezTo>
                  <a:cubicBezTo>
                    <a:pt x="9073" y="16179"/>
                    <a:pt x="9180" y="16500"/>
                    <a:pt x="9275" y="16798"/>
                  </a:cubicBezTo>
                  <a:cubicBezTo>
                    <a:pt x="9239" y="16893"/>
                    <a:pt x="9204" y="17012"/>
                    <a:pt x="9156" y="17120"/>
                  </a:cubicBezTo>
                  <a:cubicBezTo>
                    <a:pt x="9097" y="17298"/>
                    <a:pt x="9037" y="17477"/>
                    <a:pt x="9013" y="17667"/>
                  </a:cubicBezTo>
                  <a:cubicBezTo>
                    <a:pt x="8966" y="17846"/>
                    <a:pt x="8942" y="18024"/>
                    <a:pt x="8906" y="18203"/>
                  </a:cubicBezTo>
                  <a:cubicBezTo>
                    <a:pt x="8882" y="18382"/>
                    <a:pt x="8847" y="18584"/>
                    <a:pt x="8823" y="18763"/>
                  </a:cubicBezTo>
                  <a:cubicBezTo>
                    <a:pt x="8823" y="18774"/>
                    <a:pt x="8823" y="18786"/>
                    <a:pt x="8799" y="18798"/>
                  </a:cubicBezTo>
                  <a:lnTo>
                    <a:pt x="8644" y="18644"/>
                  </a:lnTo>
                  <a:cubicBezTo>
                    <a:pt x="8525" y="18501"/>
                    <a:pt x="8406" y="18358"/>
                    <a:pt x="8287" y="18227"/>
                  </a:cubicBezTo>
                  <a:cubicBezTo>
                    <a:pt x="8168" y="18084"/>
                    <a:pt x="8025" y="17953"/>
                    <a:pt x="7906" y="17822"/>
                  </a:cubicBezTo>
                  <a:cubicBezTo>
                    <a:pt x="7846" y="17751"/>
                    <a:pt x="7787" y="17691"/>
                    <a:pt x="7727" y="17608"/>
                  </a:cubicBezTo>
                  <a:cubicBezTo>
                    <a:pt x="7668" y="17536"/>
                    <a:pt x="7608" y="17477"/>
                    <a:pt x="7549" y="17405"/>
                  </a:cubicBezTo>
                  <a:cubicBezTo>
                    <a:pt x="7489" y="17346"/>
                    <a:pt x="7418" y="17274"/>
                    <a:pt x="7346" y="17215"/>
                  </a:cubicBezTo>
                  <a:cubicBezTo>
                    <a:pt x="7275" y="17155"/>
                    <a:pt x="7192" y="17108"/>
                    <a:pt x="7120" y="17048"/>
                  </a:cubicBezTo>
                  <a:cubicBezTo>
                    <a:pt x="6977" y="16929"/>
                    <a:pt x="6823" y="16810"/>
                    <a:pt x="6680" y="16703"/>
                  </a:cubicBezTo>
                  <a:cubicBezTo>
                    <a:pt x="6525" y="16584"/>
                    <a:pt x="6382" y="16500"/>
                    <a:pt x="6215" y="16405"/>
                  </a:cubicBezTo>
                  <a:cubicBezTo>
                    <a:pt x="6049" y="16322"/>
                    <a:pt x="5882" y="16227"/>
                    <a:pt x="5703" y="16155"/>
                  </a:cubicBezTo>
                  <a:cubicBezTo>
                    <a:pt x="5549" y="16084"/>
                    <a:pt x="5370" y="16024"/>
                    <a:pt x="5203" y="15965"/>
                  </a:cubicBezTo>
                  <a:cubicBezTo>
                    <a:pt x="5037" y="15905"/>
                    <a:pt x="4870" y="15846"/>
                    <a:pt x="4691" y="15798"/>
                  </a:cubicBezTo>
                  <a:cubicBezTo>
                    <a:pt x="4608" y="15762"/>
                    <a:pt x="4513" y="15750"/>
                    <a:pt x="4429" y="15738"/>
                  </a:cubicBezTo>
                  <a:cubicBezTo>
                    <a:pt x="4334" y="15726"/>
                    <a:pt x="4263" y="15703"/>
                    <a:pt x="4179" y="15691"/>
                  </a:cubicBezTo>
                  <a:cubicBezTo>
                    <a:pt x="4096" y="15691"/>
                    <a:pt x="4013" y="15691"/>
                    <a:pt x="3941" y="15703"/>
                  </a:cubicBezTo>
                  <a:cubicBezTo>
                    <a:pt x="3905" y="15703"/>
                    <a:pt x="3858" y="15726"/>
                    <a:pt x="3834" y="15726"/>
                  </a:cubicBezTo>
                  <a:cubicBezTo>
                    <a:pt x="3775" y="15738"/>
                    <a:pt x="3715" y="15762"/>
                    <a:pt x="3667" y="15822"/>
                  </a:cubicBezTo>
                  <a:cubicBezTo>
                    <a:pt x="3620" y="15869"/>
                    <a:pt x="3608" y="15941"/>
                    <a:pt x="3620" y="16000"/>
                  </a:cubicBezTo>
                  <a:cubicBezTo>
                    <a:pt x="3655" y="16060"/>
                    <a:pt x="3703" y="16107"/>
                    <a:pt x="3763" y="16119"/>
                  </a:cubicBezTo>
                  <a:lnTo>
                    <a:pt x="3810" y="16119"/>
                  </a:lnTo>
                  <a:cubicBezTo>
                    <a:pt x="3834" y="16143"/>
                    <a:pt x="3846" y="16143"/>
                    <a:pt x="3858" y="16143"/>
                  </a:cubicBezTo>
                  <a:lnTo>
                    <a:pt x="3870" y="16143"/>
                  </a:lnTo>
                  <a:cubicBezTo>
                    <a:pt x="3894" y="16143"/>
                    <a:pt x="3905" y="16143"/>
                    <a:pt x="3929" y="16119"/>
                  </a:cubicBezTo>
                  <a:lnTo>
                    <a:pt x="3953" y="16119"/>
                  </a:lnTo>
                  <a:cubicBezTo>
                    <a:pt x="3977" y="16119"/>
                    <a:pt x="3989" y="16107"/>
                    <a:pt x="4025" y="16107"/>
                  </a:cubicBezTo>
                  <a:lnTo>
                    <a:pt x="4060" y="16107"/>
                  </a:lnTo>
                  <a:cubicBezTo>
                    <a:pt x="4072" y="16119"/>
                    <a:pt x="4072" y="16143"/>
                    <a:pt x="4084" y="16155"/>
                  </a:cubicBezTo>
                  <a:cubicBezTo>
                    <a:pt x="4132" y="16238"/>
                    <a:pt x="4191" y="16322"/>
                    <a:pt x="4275" y="16381"/>
                  </a:cubicBezTo>
                  <a:cubicBezTo>
                    <a:pt x="4358" y="16441"/>
                    <a:pt x="4406" y="16477"/>
                    <a:pt x="4489" y="16536"/>
                  </a:cubicBezTo>
                  <a:cubicBezTo>
                    <a:pt x="4572" y="16619"/>
                    <a:pt x="4667" y="16679"/>
                    <a:pt x="4751" y="16739"/>
                  </a:cubicBezTo>
                  <a:cubicBezTo>
                    <a:pt x="4822" y="16798"/>
                    <a:pt x="4906" y="16834"/>
                    <a:pt x="4977" y="16893"/>
                  </a:cubicBezTo>
                  <a:cubicBezTo>
                    <a:pt x="5001" y="16929"/>
                    <a:pt x="5048" y="16953"/>
                    <a:pt x="5084" y="16977"/>
                  </a:cubicBezTo>
                  <a:cubicBezTo>
                    <a:pt x="5144" y="17012"/>
                    <a:pt x="5191" y="17060"/>
                    <a:pt x="5251" y="17096"/>
                  </a:cubicBezTo>
                  <a:cubicBezTo>
                    <a:pt x="5299" y="17131"/>
                    <a:pt x="5358" y="17191"/>
                    <a:pt x="5429" y="17239"/>
                  </a:cubicBezTo>
                  <a:cubicBezTo>
                    <a:pt x="5525" y="17322"/>
                    <a:pt x="5644" y="17429"/>
                    <a:pt x="5751" y="17524"/>
                  </a:cubicBezTo>
                  <a:cubicBezTo>
                    <a:pt x="5858" y="17608"/>
                    <a:pt x="5977" y="17703"/>
                    <a:pt x="6084" y="17786"/>
                  </a:cubicBezTo>
                  <a:cubicBezTo>
                    <a:pt x="6144" y="17834"/>
                    <a:pt x="6180" y="17882"/>
                    <a:pt x="6239" y="17929"/>
                  </a:cubicBezTo>
                  <a:cubicBezTo>
                    <a:pt x="6299" y="17965"/>
                    <a:pt x="6346" y="18012"/>
                    <a:pt x="6406" y="18072"/>
                  </a:cubicBezTo>
                  <a:lnTo>
                    <a:pt x="6501" y="18167"/>
                  </a:lnTo>
                  <a:cubicBezTo>
                    <a:pt x="6525" y="18191"/>
                    <a:pt x="6561" y="18239"/>
                    <a:pt x="6584" y="18263"/>
                  </a:cubicBezTo>
                  <a:cubicBezTo>
                    <a:pt x="6656" y="18370"/>
                    <a:pt x="6739" y="18465"/>
                    <a:pt x="6811" y="18560"/>
                  </a:cubicBezTo>
                  <a:cubicBezTo>
                    <a:pt x="6882" y="18667"/>
                    <a:pt x="6953" y="18774"/>
                    <a:pt x="7037" y="18894"/>
                  </a:cubicBezTo>
                  <a:cubicBezTo>
                    <a:pt x="7120" y="19013"/>
                    <a:pt x="7192" y="19144"/>
                    <a:pt x="7287" y="19263"/>
                  </a:cubicBezTo>
                  <a:cubicBezTo>
                    <a:pt x="7370" y="19394"/>
                    <a:pt x="7477" y="19513"/>
                    <a:pt x="7573" y="19656"/>
                  </a:cubicBezTo>
                  <a:lnTo>
                    <a:pt x="7835" y="20013"/>
                  </a:lnTo>
                  <a:cubicBezTo>
                    <a:pt x="7930" y="20132"/>
                    <a:pt x="8001" y="20251"/>
                    <a:pt x="8073" y="20370"/>
                  </a:cubicBezTo>
                  <a:cubicBezTo>
                    <a:pt x="8120" y="20453"/>
                    <a:pt x="8180" y="20549"/>
                    <a:pt x="8227" y="20632"/>
                  </a:cubicBezTo>
                  <a:cubicBezTo>
                    <a:pt x="8263" y="20727"/>
                    <a:pt x="8323" y="20810"/>
                    <a:pt x="8370" y="20918"/>
                  </a:cubicBezTo>
                  <a:cubicBezTo>
                    <a:pt x="8430" y="21025"/>
                    <a:pt x="8477" y="21120"/>
                    <a:pt x="8537" y="21227"/>
                  </a:cubicBezTo>
                  <a:lnTo>
                    <a:pt x="8537" y="21465"/>
                  </a:lnTo>
                  <a:cubicBezTo>
                    <a:pt x="8537" y="21834"/>
                    <a:pt x="8549" y="22215"/>
                    <a:pt x="8585" y="22584"/>
                  </a:cubicBezTo>
                  <a:cubicBezTo>
                    <a:pt x="8608" y="22954"/>
                    <a:pt x="8656" y="23323"/>
                    <a:pt x="8728" y="23680"/>
                  </a:cubicBezTo>
                  <a:cubicBezTo>
                    <a:pt x="8799" y="24037"/>
                    <a:pt x="8906" y="24382"/>
                    <a:pt x="9001" y="24728"/>
                  </a:cubicBezTo>
                  <a:cubicBezTo>
                    <a:pt x="9001" y="24748"/>
                    <a:pt x="9010" y="24769"/>
                    <a:pt x="9013" y="24790"/>
                  </a:cubicBezTo>
                  <a:lnTo>
                    <a:pt x="9013" y="24790"/>
                  </a:lnTo>
                  <a:cubicBezTo>
                    <a:pt x="9012" y="24786"/>
                    <a:pt x="9009" y="24783"/>
                    <a:pt x="9001" y="24775"/>
                  </a:cubicBezTo>
                  <a:lnTo>
                    <a:pt x="9001" y="24775"/>
                  </a:lnTo>
                  <a:cubicBezTo>
                    <a:pt x="9001" y="24787"/>
                    <a:pt x="9001" y="24799"/>
                    <a:pt x="9013" y="24799"/>
                  </a:cubicBezTo>
                  <a:lnTo>
                    <a:pt x="9013" y="24811"/>
                  </a:lnTo>
                  <a:cubicBezTo>
                    <a:pt x="9013" y="24835"/>
                    <a:pt x="9025" y="24859"/>
                    <a:pt x="9025" y="24870"/>
                  </a:cubicBezTo>
                  <a:lnTo>
                    <a:pt x="9025" y="24859"/>
                  </a:lnTo>
                  <a:cubicBezTo>
                    <a:pt x="9120" y="25192"/>
                    <a:pt x="9216" y="25513"/>
                    <a:pt x="9335" y="25823"/>
                  </a:cubicBezTo>
                  <a:cubicBezTo>
                    <a:pt x="9478" y="26168"/>
                    <a:pt x="9620" y="26514"/>
                    <a:pt x="9751" y="26859"/>
                  </a:cubicBezTo>
                  <a:cubicBezTo>
                    <a:pt x="9811" y="27014"/>
                    <a:pt x="9894" y="27168"/>
                    <a:pt x="9966" y="27335"/>
                  </a:cubicBezTo>
                  <a:cubicBezTo>
                    <a:pt x="9990" y="27418"/>
                    <a:pt x="10037" y="27514"/>
                    <a:pt x="10073" y="27597"/>
                  </a:cubicBezTo>
                  <a:cubicBezTo>
                    <a:pt x="10097" y="27692"/>
                    <a:pt x="10132" y="27764"/>
                    <a:pt x="10144" y="27847"/>
                  </a:cubicBezTo>
                  <a:lnTo>
                    <a:pt x="10323" y="28609"/>
                  </a:lnTo>
                  <a:cubicBezTo>
                    <a:pt x="10347" y="28728"/>
                    <a:pt x="10371" y="28847"/>
                    <a:pt x="10394" y="28966"/>
                  </a:cubicBezTo>
                  <a:lnTo>
                    <a:pt x="10442" y="29145"/>
                  </a:lnTo>
                  <a:cubicBezTo>
                    <a:pt x="10454" y="29181"/>
                    <a:pt x="10454" y="29216"/>
                    <a:pt x="10466" y="29252"/>
                  </a:cubicBezTo>
                  <a:cubicBezTo>
                    <a:pt x="10454" y="29359"/>
                    <a:pt x="10442" y="29454"/>
                    <a:pt x="10442" y="29562"/>
                  </a:cubicBezTo>
                  <a:cubicBezTo>
                    <a:pt x="10406" y="29800"/>
                    <a:pt x="10382" y="30050"/>
                    <a:pt x="10371" y="30288"/>
                  </a:cubicBezTo>
                  <a:cubicBezTo>
                    <a:pt x="10275" y="30931"/>
                    <a:pt x="10156" y="31562"/>
                    <a:pt x="10013" y="32181"/>
                  </a:cubicBezTo>
                  <a:cubicBezTo>
                    <a:pt x="9966" y="32359"/>
                    <a:pt x="9906" y="32538"/>
                    <a:pt x="9847" y="32717"/>
                  </a:cubicBezTo>
                  <a:cubicBezTo>
                    <a:pt x="9728" y="33086"/>
                    <a:pt x="9632" y="33479"/>
                    <a:pt x="9537" y="33860"/>
                  </a:cubicBezTo>
                  <a:cubicBezTo>
                    <a:pt x="9478" y="34074"/>
                    <a:pt x="9430" y="34264"/>
                    <a:pt x="9370" y="34479"/>
                  </a:cubicBezTo>
                  <a:cubicBezTo>
                    <a:pt x="9311" y="34669"/>
                    <a:pt x="9251" y="34860"/>
                    <a:pt x="9192" y="35074"/>
                  </a:cubicBezTo>
                  <a:cubicBezTo>
                    <a:pt x="9132" y="35277"/>
                    <a:pt x="9061" y="35491"/>
                    <a:pt x="9001" y="35681"/>
                  </a:cubicBezTo>
                  <a:cubicBezTo>
                    <a:pt x="8942" y="35848"/>
                    <a:pt x="8882" y="36027"/>
                    <a:pt x="8823" y="36181"/>
                  </a:cubicBezTo>
                  <a:cubicBezTo>
                    <a:pt x="8823" y="36205"/>
                    <a:pt x="8799" y="36217"/>
                    <a:pt x="8799" y="36229"/>
                  </a:cubicBezTo>
                  <a:cubicBezTo>
                    <a:pt x="8704" y="36467"/>
                    <a:pt x="8597" y="36717"/>
                    <a:pt x="8501" y="36979"/>
                  </a:cubicBezTo>
                  <a:cubicBezTo>
                    <a:pt x="8501" y="36955"/>
                    <a:pt x="8489" y="36943"/>
                    <a:pt x="8477" y="36931"/>
                  </a:cubicBezTo>
                  <a:lnTo>
                    <a:pt x="8477" y="36777"/>
                  </a:lnTo>
                  <a:cubicBezTo>
                    <a:pt x="8477" y="36646"/>
                    <a:pt x="8466" y="36515"/>
                    <a:pt x="8466" y="36384"/>
                  </a:cubicBezTo>
                  <a:cubicBezTo>
                    <a:pt x="8477" y="36265"/>
                    <a:pt x="8501" y="36146"/>
                    <a:pt x="8525" y="36003"/>
                  </a:cubicBezTo>
                  <a:cubicBezTo>
                    <a:pt x="8549" y="35824"/>
                    <a:pt x="8597" y="35646"/>
                    <a:pt x="8620" y="35491"/>
                  </a:cubicBezTo>
                  <a:cubicBezTo>
                    <a:pt x="8668" y="35288"/>
                    <a:pt x="8716" y="35110"/>
                    <a:pt x="8763" y="34919"/>
                  </a:cubicBezTo>
                  <a:cubicBezTo>
                    <a:pt x="8835" y="34538"/>
                    <a:pt x="8870" y="34145"/>
                    <a:pt x="8918" y="33764"/>
                  </a:cubicBezTo>
                  <a:cubicBezTo>
                    <a:pt x="8954" y="33550"/>
                    <a:pt x="8966" y="33360"/>
                    <a:pt x="9001" y="33145"/>
                  </a:cubicBezTo>
                  <a:cubicBezTo>
                    <a:pt x="9025" y="32967"/>
                    <a:pt x="9037" y="32788"/>
                    <a:pt x="9073" y="32633"/>
                  </a:cubicBezTo>
                  <a:cubicBezTo>
                    <a:pt x="9097" y="32419"/>
                    <a:pt x="9120" y="32229"/>
                    <a:pt x="9132" y="32014"/>
                  </a:cubicBezTo>
                  <a:cubicBezTo>
                    <a:pt x="9144" y="31824"/>
                    <a:pt x="9144" y="31621"/>
                    <a:pt x="9156" y="31419"/>
                  </a:cubicBezTo>
                  <a:cubicBezTo>
                    <a:pt x="9156" y="31038"/>
                    <a:pt x="9156" y="30645"/>
                    <a:pt x="9144" y="30264"/>
                  </a:cubicBezTo>
                  <a:cubicBezTo>
                    <a:pt x="9144" y="30050"/>
                    <a:pt x="9132" y="29859"/>
                    <a:pt x="9120" y="29657"/>
                  </a:cubicBezTo>
                  <a:cubicBezTo>
                    <a:pt x="9097" y="29454"/>
                    <a:pt x="9085" y="29252"/>
                    <a:pt x="9073" y="29061"/>
                  </a:cubicBezTo>
                  <a:cubicBezTo>
                    <a:pt x="9061" y="28883"/>
                    <a:pt x="9037" y="28680"/>
                    <a:pt x="9025" y="28502"/>
                  </a:cubicBezTo>
                  <a:cubicBezTo>
                    <a:pt x="9013" y="28311"/>
                    <a:pt x="9001" y="28133"/>
                    <a:pt x="8978" y="27942"/>
                  </a:cubicBezTo>
                  <a:cubicBezTo>
                    <a:pt x="8966" y="27764"/>
                    <a:pt x="8942" y="27573"/>
                    <a:pt x="8906" y="27395"/>
                  </a:cubicBezTo>
                  <a:cubicBezTo>
                    <a:pt x="8882" y="27192"/>
                    <a:pt x="8847" y="26990"/>
                    <a:pt x="8823" y="26799"/>
                  </a:cubicBezTo>
                  <a:cubicBezTo>
                    <a:pt x="8787" y="26621"/>
                    <a:pt x="8739" y="26442"/>
                    <a:pt x="8704" y="26240"/>
                  </a:cubicBezTo>
                  <a:cubicBezTo>
                    <a:pt x="8656" y="26049"/>
                    <a:pt x="8620" y="25859"/>
                    <a:pt x="8585" y="25680"/>
                  </a:cubicBezTo>
                  <a:cubicBezTo>
                    <a:pt x="8489" y="25287"/>
                    <a:pt x="8370" y="24918"/>
                    <a:pt x="8251" y="24537"/>
                  </a:cubicBezTo>
                  <a:cubicBezTo>
                    <a:pt x="8204" y="24359"/>
                    <a:pt x="8144" y="24180"/>
                    <a:pt x="8085" y="24013"/>
                  </a:cubicBezTo>
                  <a:cubicBezTo>
                    <a:pt x="8025" y="23835"/>
                    <a:pt x="7954" y="23656"/>
                    <a:pt x="7894" y="23477"/>
                  </a:cubicBezTo>
                  <a:cubicBezTo>
                    <a:pt x="7763" y="23120"/>
                    <a:pt x="7644" y="22751"/>
                    <a:pt x="7537" y="22394"/>
                  </a:cubicBezTo>
                  <a:cubicBezTo>
                    <a:pt x="7477" y="22215"/>
                    <a:pt x="7430" y="22037"/>
                    <a:pt x="7370" y="21858"/>
                  </a:cubicBezTo>
                  <a:cubicBezTo>
                    <a:pt x="7311" y="21703"/>
                    <a:pt x="7275" y="21537"/>
                    <a:pt x="7180" y="21406"/>
                  </a:cubicBezTo>
                  <a:cubicBezTo>
                    <a:pt x="7156" y="21358"/>
                    <a:pt x="7108" y="21334"/>
                    <a:pt x="7049" y="21334"/>
                  </a:cubicBezTo>
                  <a:cubicBezTo>
                    <a:pt x="6989" y="21334"/>
                    <a:pt x="6942" y="21382"/>
                    <a:pt x="6930" y="21418"/>
                  </a:cubicBezTo>
                  <a:cubicBezTo>
                    <a:pt x="6918" y="21465"/>
                    <a:pt x="6930" y="21501"/>
                    <a:pt x="6930" y="21537"/>
                  </a:cubicBezTo>
                  <a:cubicBezTo>
                    <a:pt x="6930" y="21572"/>
                    <a:pt x="6942" y="21584"/>
                    <a:pt x="6942" y="21620"/>
                  </a:cubicBezTo>
                  <a:cubicBezTo>
                    <a:pt x="6953" y="21692"/>
                    <a:pt x="6953" y="21763"/>
                    <a:pt x="6977" y="21834"/>
                  </a:cubicBezTo>
                  <a:cubicBezTo>
                    <a:pt x="6977" y="21942"/>
                    <a:pt x="6989" y="22037"/>
                    <a:pt x="6989" y="22132"/>
                  </a:cubicBezTo>
                  <a:lnTo>
                    <a:pt x="6989" y="22358"/>
                  </a:lnTo>
                  <a:lnTo>
                    <a:pt x="6989" y="22608"/>
                  </a:lnTo>
                  <a:lnTo>
                    <a:pt x="6989" y="22668"/>
                  </a:lnTo>
                  <a:lnTo>
                    <a:pt x="6989" y="22846"/>
                  </a:lnTo>
                  <a:cubicBezTo>
                    <a:pt x="6989" y="22942"/>
                    <a:pt x="6989" y="23025"/>
                    <a:pt x="6977" y="23132"/>
                  </a:cubicBezTo>
                  <a:cubicBezTo>
                    <a:pt x="6977" y="23168"/>
                    <a:pt x="6977" y="23180"/>
                    <a:pt x="6953" y="23204"/>
                  </a:cubicBezTo>
                  <a:cubicBezTo>
                    <a:pt x="6953" y="23263"/>
                    <a:pt x="6942" y="23323"/>
                    <a:pt x="6942" y="23382"/>
                  </a:cubicBezTo>
                  <a:cubicBezTo>
                    <a:pt x="6930" y="23477"/>
                    <a:pt x="6930" y="23549"/>
                    <a:pt x="6918" y="23644"/>
                  </a:cubicBezTo>
                  <a:cubicBezTo>
                    <a:pt x="6882" y="23799"/>
                    <a:pt x="6870" y="23966"/>
                    <a:pt x="6834" y="24132"/>
                  </a:cubicBezTo>
                  <a:cubicBezTo>
                    <a:pt x="6811" y="24311"/>
                    <a:pt x="6775" y="24478"/>
                    <a:pt x="6763" y="24656"/>
                  </a:cubicBezTo>
                  <a:cubicBezTo>
                    <a:pt x="6739" y="24847"/>
                    <a:pt x="6715" y="25037"/>
                    <a:pt x="6692" y="25228"/>
                  </a:cubicBezTo>
                  <a:cubicBezTo>
                    <a:pt x="6656" y="25442"/>
                    <a:pt x="6644" y="25668"/>
                    <a:pt x="6620" y="25871"/>
                  </a:cubicBezTo>
                  <a:cubicBezTo>
                    <a:pt x="6584" y="26085"/>
                    <a:pt x="6572" y="26287"/>
                    <a:pt x="6561" y="26502"/>
                  </a:cubicBezTo>
                  <a:cubicBezTo>
                    <a:pt x="6561" y="26573"/>
                    <a:pt x="6537" y="26645"/>
                    <a:pt x="6537" y="26716"/>
                  </a:cubicBezTo>
                  <a:cubicBezTo>
                    <a:pt x="6537" y="26823"/>
                    <a:pt x="6525" y="26930"/>
                    <a:pt x="6525" y="27014"/>
                  </a:cubicBezTo>
                  <a:cubicBezTo>
                    <a:pt x="6525" y="27216"/>
                    <a:pt x="6513" y="27407"/>
                    <a:pt x="6513" y="27609"/>
                  </a:cubicBezTo>
                  <a:lnTo>
                    <a:pt x="6513" y="27930"/>
                  </a:lnTo>
                  <a:cubicBezTo>
                    <a:pt x="6513" y="28049"/>
                    <a:pt x="6525" y="28145"/>
                    <a:pt x="6525" y="28264"/>
                  </a:cubicBezTo>
                  <a:cubicBezTo>
                    <a:pt x="6525" y="28347"/>
                    <a:pt x="6537" y="28419"/>
                    <a:pt x="6537" y="28502"/>
                  </a:cubicBezTo>
                  <a:cubicBezTo>
                    <a:pt x="6537" y="28597"/>
                    <a:pt x="6561" y="28704"/>
                    <a:pt x="6561" y="28788"/>
                  </a:cubicBezTo>
                  <a:lnTo>
                    <a:pt x="6596" y="29145"/>
                  </a:lnTo>
                  <a:lnTo>
                    <a:pt x="6644" y="29419"/>
                  </a:lnTo>
                  <a:cubicBezTo>
                    <a:pt x="6680" y="29609"/>
                    <a:pt x="6703" y="29800"/>
                    <a:pt x="6751" y="29990"/>
                  </a:cubicBezTo>
                  <a:cubicBezTo>
                    <a:pt x="6799" y="30193"/>
                    <a:pt x="6823" y="30383"/>
                    <a:pt x="6870" y="30574"/>
                  </a:cubicBezTo>
                  <a:cubicBezTo>
                    <a:pt x="6918" y="30752"/>
                    <a:pt x="6942" y="30931"/>
                    <a:pt x="6989" y="31097"/>
                  </a:cubicBezTo>
                  <a:cubicBezTo>
                    <a:pt x="7049" y="31300"/>
                    <a:pt x="7096" y="31514"/>
                    <a:pt x="7156" y="31705"/>
                  </a:cubicBezTo>
                  <a:cubicBezTo>
                    <a:pt x="7192" y="31895"/>
                    <a:pt x="7251" y="32074"/>
                    <a:pt x="7311" y="32276"/>
                  </a:cubicBezTo>
                  <a:cubicBezTo>
                    <a:pt x="7418" y="32645"/>
                    <a:pt x="7513" y="33014"/>
                    <a:pt x="7596" y="33383"/>
                  </a:cubicBezTo>
                  <a:cubicBezTo>
                    <a:pt x="7692" y="33764"/>
                    <a:pt x="7763" y="34122"/>
                    <a:pt x="7846" y="34491"/>
                  </a:cubicBezTo>
                  <a:cubicBezTo>
                    <a:pt x="7930" y="34860"/>
                    <a:pt x="8013" y="35217"/>
                    <a:pt x="8073" y="35586"/>
                  </a:cubicBezTo>
                  <a:cubicBezTo>
                    <a:pt x="8085" y="35693"/>
                    <a:pt x="8108" y="35812"/>
                    <a:pt x="8120" y="35919"/>
                  </a:cubicBezTo>
                  <a:cubicBezTo>
                    <a:pt x="8132" y="36027"/>
                    <a:pt x="8132" y="36122"/>
                    <a:pt x="8132" y="36229"/>
                  </a:cubicBezTo>
                  <a:lnTo>
                    <a:pt x="8132" y="36396"/>
                  </a:lnTo>
                  <a:cubicBezTo>
                    <a:pt x="8120" y="36503"/>
                    <a:pt x="8108" y="36622"/>
                    <a:pt x="8085" y="36717"/>
                  </a:cubicBezTo>
                  <a:cubicBezTo>
                    <a:pt x="8061" y="36896"/>
                    <a:pt x="8013" y="37074"/>
                    <a:pt x="7966" y="37277"/>
                  </a:cubicBezTo>
                  <a:cubicBezTo>
                    <a:pt x="7906" y="37479"/>
                    <a:pt x="7870" y="37670"/>
                    <a:pt x="7811" y="37884"/>
                  </a:cubicBezTo>
                  <a:cubicBezTo>
                    <a:pt x="7775" y="37967"/>
                    <a:pt x="7727" y="38063"/>
                    <a:pt x="7704" y="38146"/>
                  </a:cubicBezTo>
                  <a:cubicBezTo>
                    <a:pt x="7692" y="38182"/>
                    <a:pt x="7692" y="38205"/>
                    <a:pt x="7668" y="38241"/>
                  </a:cubicBezTo>
                  <a:cubicBezTo>
                    <a:pt x="7656" y="38301"/>
                    <a:pt x="7632" y="38348"/>
                    <a:pt x="7608" y="38408"/>
                  </a:cubicBezTo>
                  <a:cubicBezTo>
                    <a:pt x="7585" y="38479"/>
                    <a:pt x="7549" y="38551"/>
                    <a:pt x="7525" y="38646"/>
                  </a:cubicBezTo>
                  <a:cubicBezTo>
                    <a:pt x="7489" y="38729"/>
                    <a:pt x="7454" y="38836"/>
                    <a:pt x="7418" y="38920"/>
                  </a:cubicBezTo>
                  <a:cubicBezTo>
                    <a:pt x="7370" y="39039"/>
                    <a:pt x="7334" y="39182"/>
                    <a:pt x="7299" y="39313"/>
                  </a:cubicBezTo>
                  <a:cubicBezTo>
                    <a:pt x="7251" y="39372"/>
                    <a:pt x="7215" y="39432"/>
                    <a:pt x="7168" y="39479"/>
                  </a:cubicBezTo>
                  <a:lnTo>
                    <a:pt x="6894" y="39837"/>
                  </a:lnTo>
                  <a:cubicBezTo>
                    <a:pt x="6834" y="39872"/>
                    <a:pt x="6763" y="39920"/>
                    <a:pt x="6703" y="39968"/>
                  </a:cubicBezTo>
                  <a:cubicBezTo>
                    <a:pt x="6620" y="40027"/>
                    <a:pt x="6537" y="40099"/>
                    <a:pt x="6465" y="40170"/>
                  </a:cubicBezTo>
                  <a:cubicBezTo>
                    <a:pt x="6394" y="40253"/>
                    <a:pt x="6322" y="40337"/>
                    <a:pt x="6239" y="40432"/>
                  </a:cubicBezTo>
                  <a:cubicBezTo>
                    <a:pt x="6168" y="40515"/>
                    <a:pt x="6108" y="40622"/>
                    <a:pt x="6049" y="40706"/>
                  </a:cubicBezTo>
                  <a:lnTo>
                    <a:pt x="5870" y="40980"/>
                  </a:lnTo>
                  <a:cubicBezTo>
                    <a:pt x="5810" y="41051"/>
                    <a:pt x="5763" y="41146"/>
                    <a:pt x="5703" y="41218"/>
                  </a:cubicBezTo>
                  <a:cubicBezTo>
                    <a:pt x="5370" y="41563"/>
                    <a:pt x="5025" y="41896"/>
                    <a:pt x="4667" y="42230"/>
                  </a:cubicBezTo>
                  <a:cubicBezTo>
                    <a:pt x="4560" y="42313"/>
                    <a:pt x="4453" y="42408"/>
                    <a:pt x="4370" y="42492"/>
                  </a:cubicBezTo>
                  <a:cubicBezTo>
                    <a:pt x="4394" y="42408"/>
                    <a:pt x="4429" y="42313"/>
                    <a:pt x="4441" y="42230"/>
                  </a:cubicBezTo>
                  <a:cubicBezTo>
                    <a:pt x="4453" y="42182"/>
                    <a:pt x="4489" y="42158"/>
                    <a:pt x="4501" y="42111"/>
                  </a:cubicBezTo>
                  <a:cubicBezTo>
                    <a:pt x="4501" y="42099"/>
                    <a:pt x="4512" y="42099"/>
                    <a:pt x="4513" y="42077"/>
                  </a:cubicBezTo>
                  <a:lnTo>
                    <a:pt x="4513" y="42077"/>
                  </a:lnTo>
                  <a:cubicBezTo>
                    <a:pt x="4553" y="42001"/>
                    <a:pt x="4576" y="41926"/>
                    <a:pt x="4620" y="41861"/>
                  </a:cubicBezTo>
                  <a:lnTo>
                    <a:pt x="4715" y="41682"/>
                  </a:lnTo>
                  <a:cubicBezTo>
                    <a:pt x="4751" y="41587"/>
                    <a:pt x="4787" y="41503"/>
                    <a:pt x="4810" y="41420"/>
                  </a:cubicBezTo>
                  <a:cubicBezTo>
                    <a:pt x="4846" y="41337"/>
                    <a:pt x="4894" y="41242"/>
                    <a:pt x="4918" y="41146"/>
                  </a:cubicBezTo>
                  <a:cubicBezTo>
                    <a:pt x="4953" y="41039"/>
                    <a:pt x="4989" y="40944"/>
                    <a:pt x="5025" y="40861"/>
                  </a:cubicBezTo>
                  <a:cubicBezTo>
                    <a:pt x="5048" y="40789"/>
                    <a:pt x="5084" y="40694"/>
                    <a:pt x="5096" y="40611"/>
                  </a:cubicBezTo>
                  <a:cubicBezTo>
                    <a:pt x="5156" y="40432"/>
                    <a:pt x="5203" y="40253"/>
                    <a:pt x="5263" y="40075"/>
                  </a:cubicBezTo>
                  <a:cubicBezTo>
                    <a:pt x="5287" y="39991"/>
                    <a:pt x="5310" y="39908"/>
                    <a:pt x="5322" y="39837"/>
                  </a:cubicBezTo>
                  <a:cubicBezTo>
                    <a:pt x="5346" y="39741"/>
                    <a:pt x="5370" y="39658"/>
                    <a:pt x="5394" y="39563"/>
                  </a:cubicBezTo>
                  <a:lnTo>
                    <a:pt x="5394" y="39575"/>
                  </a:lnTo>
                  <a:cubicBezTo>
                    <a:pt x="5429" y="39432"/>
                    <a:pt x="5465" y="39301"/>
                    <a:pt x="5501" y="39146"/>
                  </a:cubicBezTo>
                  <a:cubicBezTo>
                    <a:pt x="5501" y="39134"/>
                    <a:pt x="5513" y="39122"/>
                    <a:pt x="5513" y="39087"/>
                  </a:cubicBezTo>
                  <a:cubicBezTo>
                    <a:pt x="5608" y="38765"/>
                    <a:pt x="5680" y="38432"/>
                    <a:pt x="5763" y="38110"/>
                  </a:cubicBezTo>
                  <a:cubicBezTo>
                    <a:pt x="5787" y="38027"/>
                    <a:pt x="5799" y="37955"/>
                    <a:pt x="5822" y="37884"/>
                  </a:cubicBezTo>
                  <a:cubicBezTo>
                    <a:pt x="5846" y="37789"/>
                    <a:pt x="5870" y="37705"/>
                    <a:pt x="5882" y="37610"/>
                  </a:cubicBezTo>
                  <a:cubicBezTo>
                    <a:pt x="5906" y="37539"/>
                    <a:pt x="5918" y="37467"/>
                    <a:pt x="5930" y="37408"/>
                  </a:cubicBezTo>
                  <a:cubicBezTo>
                    <a:pt x="5941" y="37312"/>
                    <a:pt x="5965" y="37217"/>
                    <a:pt x="5977" y="37122"/>
                  </a:cubicBezTo>
                  <a:cubicBezTo>
                    <a:pt x="5989" y="37051"/>
                    <a:pt x="5989" y="36979"/>
                    <a:pt x="6001" y="36896"/>
                  </a:cubicBezTo>
                  <a:lnTo>
                    <a:pt x="6049" y="36634"/>
                  </a:lnTo>
                  <a:cubicBezTo>
                    <a:pt x="6061" y="36562"/>
                    <a:pt x="6061" y="36467"/>
                    <a:pt x="6084" y="36396"/>
                  </a:cubicBezTo>
                  <a:cubicBezTo>
                    <a:pt x="6096" y="36324"/>
                    <a:pt x="6096" y="36241"/>
                    <a:pt x="6108" y="36169"/>
                  </a:cubicBezTo>
                  <a:cubicBezTo>
                    <a:pt x="6120" y="36003"/>
                    <a:pt x="6156" y="35860"/>
                    <a:pt x="6168" y="35693"/>
                  </a:cubicBezTo>
                  <a:lnTo>
                    <a:pt x="6168" y="35681"/>
                  </a:lnTo>
                  <a:cubicBezTo>
                    <a:pt x="6203" y="35324"/>
                    <a:pt x="6239" y="34955"/>
                    <a:pt x="6263" y="34598"/>
                  </a:cubicBezTo>
                  <a:cubicBezTo>
                    <a:pt x="6263" y="34491"/>
                    <a:pt x="6275" y="34395"/>
                    <a:pt x="6275" y="34300"/>
                  </a:cubicBezTo>
                  <a:lnTo>
                    <a:pt x="6275" y="33967"/>
                  </a:lnTo>
                  <a:cubicBezTo>
                    <a:pt x="6275" y="33800"/>
                    <a:pt x="6275" y="33622"/>
                    <a:pt x="6263" y="33467"/>
                  </a:cubicBezTo>
                  <a:lnTo>
                    <a:pt x="6263" y="33431"/>
                  </a:lnTo>
                  <a:lnTo>
                    <a:pt x="6263" y="33348"/>
                  </a:lnTo>
                  <a:lnTo>
                    <a:pt x="6263" y="33145"/>
                  </a:lnTo>
                  <a:lnTo>
                    <a:pt x="6263" y="33026"/>
                  </a:lnTo>
                  <a:lnTo>
                    <a:pt x="6263" y="33002"/>
                  </a:lnTo>
                  <a:lnTo>
                    <a:pt x="6263" y="32991"/>
                  </a:lnTo>
                  <a:lnTo>
                    <a:pt x="6263" y="32490"/>
                  </a:lnTo>
                  <a:cubicBezTo>
                    <a:pt x="6263" y="32240"/>
                    <a:pt x="6239" y="31978"/>
                    <a:pt x="6239" y="31717"/>
                  </a:cubicBezTo>
                  <a:cubicBezTo>
                    <a:pt x="6239" y="31597"/>
                    <a:pt x="6227" y="31478"/>
                    <a:pt x="6215" y="31359"/>
                  </a:cubicBezTo>
                  <a:cubicBezTo>
                    <a:pt x="6215" y="31300"/>
                    <a:pt x="6215" y="31240"/>
                    <a:pt x="6203" y="31181"/>
                  </a:cubicBezTo>
                  <a:cubicBezTo>
                    <a:pt x="6203" y="31145"/>
                    <a:pt x="6180" y="31086"/>
                    <a:pt x="6180" y="31038"/>
                  </a:cubicBezTo>
                  <a:cubicBezTo>
                    <a:pt x="6168" y="30931"/>
                    <a:pt x="6156" y="30847"/>
                    <a:pt x="6144" y="30740"/>
                  </a:cubicBezTo>
                  <a:cubicBezTo>
                    <a:pt x="6120" y="30633"/>
                    <a:pt x="6108" y="30550"/>
                    <a:pt x="6084" y="30443"/>
                  </a:cubicBezTo>
                  <a:lnTo>
                    <a:pt x="5989" y="29954"/>
                  </a:lnTo>
                  <a:cubicBezTo>
                    <a:pt x="5930" y="29597"/>
                    <a:pt x="5858" y="29240"/>
                    <a:pt x="5799" y="28883"/>
                  </a:cubicBezTo>
                  <a:cubicBezTo>
                    <a:pt x="5799" y="28847"/>
                    <a:pt x="5787" y="28823"/>
                    <a:pt x="5787" y="28788"/>
                  </a:cubicBezTo>
                  <a:cubicBezTo>
                    <a:pt x="5763" y="28776"/>
                    <a:pt x="5763" y="28764"/>
                    <a:pt x="5751" y="28740"/>
                  </a:cubicBezTo>
                  <a:cubicBezTo>
                    <a:pt x="5727" y="28722"/>
                    <a:pt x="5697" y="28713"/>
                    <a:pt x="5671" y="28713"/>
                  </a:cubicBezTo>
                  <a:cubicBezTo>
                    <a:pt x="5644" y="28713"/>
                    <a:pt x="5620" y="28722"/>
                    <a:pt x="5608" y="28740"/>
                  </a:cubicBezTo>
                  <a:cubicBezTo>
                    <a:pt x="5572" y="28788"/>
                    <a:pt x="5549" y="28823"/>
                    <a:pt x="5525" y="28883"/>
                  </a:cubicBezTo>
                  <a:cubicBezTo>
                    <a:pt x="5513" y="28919"/>
                    <a:pt x="5489" y="28978"/>
                    <a:pt x="5465" y="29026"/>
                  </a:cubicBezTo>
                  <a:cubicBezTo>
                    <a:pt x="5453" y="29073"/>
                    <a:pt x="5441" y="29097"/>
                    <a:pt x="5429" y="29145"/>
                  </a:cubicBezTo>
                  <a:cubicBezTo>
                    <a:pt x="5394" y="29216"/>
                    <a:pt x="5370" y="29311"/>
                    <a:pt x="5346" y="29383"/>
                  </a:cubicBezTo>
                  <a:lnTo>
                    <a:pt x="5168" y="29966"/>
                  </a:lnTo>
                  <a:lnTo>
                    <a:pt x="4858" y="30990"/>
                  </a:lnTo>
                  <a:cubicBezTo>
                    <a:pt x="4810" y="31157"/>
                    <a:pt x="4751" y="31324"/>
                    <a:pt x="4715" y="31478"/>
                  </a:cubicBezTo>
                  <a:cubicBezTo>
                    <a:pt x="4667" y="31657"/>
                    <a:pt x="4608" y="31836"/>
                    <a:pt x="4560" y="32002"/>
                  </a:cubicBezTo>
                  <a:cubicBezTo>
                    <a:pt x="4453" y="32371"/>
                    <a:pt x="4370" y="32764"/>
                    <a:pt x="4275" y="33133"/>
                  </a:cubicBezTo>
                  <a:cubicBezTo>
                    <a:pt x="4239" y="33312"/>
                    <a:pt x="4203" y="33502"/>
                    <a:pt x="4156" y="33681"/>
                  </a:cubicBezTo>
                  <a:cubicBezTo>
                    <a:pt x="4132" y="33860"/>
                    <a:pt x="4084" y="34062"/>
                    <a:pt x="4060" y="34241"/>
                  </a:cubicBezTo>
                  <a:cubicBezTo>
                    <a:pt x="4025" y="34419"/>
                    <a:pt x="4001" y="34574"/>
                    <a:pt x="3977" y="34753"/>
                  </a:cubicBezTo>
                  <a:cubicBezTo>
                    <a:pt x="3965" y="34860"/>
                    <a:pt x="3953" y="34955"/>
                    <a:pt x="3953" y="35050"/>
                  </a:cubicBezTo>
                  <a:cubicBezTo>
                    <a:pt x="3941" y="35134"/>
                    <a:pt x="3941" y="35205"/>
                    <a:pt x="3941" y="35277"/>
                  </a:cubicBezTo>
                  <a:cubicBezTo>
                    <a:pt x="3941" y="35372"/>
                    <a:pt x="3917" y="35455"/>
                    <a:pt x="3917" y="35550"/>
                  </a:cubicBezTo>
                  <a:lnTo>
                    <a:pt x="3917" y="35884"/>
                  </a:lnTo>
                  <a:cubicBezTo>
                    <a:pt x="3917" y="35979"/>
                    <a:pt x="3917" y="36050"/>
                    <a:pt x="3941" y="36146"/>
                  </a:cubicBezTo>
                  <a:cubicBezTo>
                    <a:pt x="3941" y="36229"/>
                    <a:pt x="3941" y="36300"/>
                    <a:pt x="3953" y="36396"/>
                  </a:cubicBezTo>
                  <a:cubicBezTo>
                    <a:pt x="3977" y="36765"/>
                    <a:pt x="4013" y="37134"/>
                    <a:pt x="4060" y="37515"/>
                  </a:cubicBezTo>
                  <a:lnTo>
                    <a:pt x="4144" y="38586"/>
                  </a:lnTo>
                  <a:cubicBezTo>
                    <a:pt x="4179" y="38956"/>
                    <a:pt x="4191" y="39325"/>
                    <a:pt x="4203" y="39694"/>
                  </a:cubicBezTo>
                  <a:lnTo>
                    <a:pt x="4203" y="39956"/>
                  </a:lnTo>
                  <a:cubicBezTo>
                    <a:pt x="4203" y="40206"/>
                    <a:pt x="4203" y="40456"/>
                    <a:pt x="4191" y="40706"/>
                  </a:cubicBezTo>
                  <a:cubicBezTo>
                    <a:pt x="4191" y="40825"/>
                    <a:pt x="4191" y="40968"/>
                    <a:pt x="4179" y="41087"/>
                  </a:cubicBezTo>
                  <a:cubicBezTo>
                    <a:pt x="4179" y="41218"/>
                    <a:pt x="4156" y="41337"/>
                    <a:pt x="4144" y="41468"/>
                  </a:cubicBezTo>
                  <a:cubicBezTo>
                    <a:pt x="4132" y="41575"/>
                    <a:pt x="4120" y="41658"/>
                    <a:pt x="4096" y="41754"/>
                  </a:cubicBezTo>
                  <a:cubicBezTo>
                    <a:pt x="4084" y="41801"/>
                    <a:pt x="4084" y="41861"/>
                    <a:pt x="4072" y="41896"/>
                  </a:cubicBezTo>
                  <a:cubicBezTo>
                    <a:pt x="4060" y="41956"/>
                    <a:pt x="4036" y="42004"/>
                    <a:pt x="4025" y="42063"/>
                  </a:cubicBezTo>
                  <a:cubicBezTo>
                    <a:pt x="4013" y="42135"/>
                    <a:pt x="3977" y="42218"/>
                    <a:pt x="3965" y="42289"/>
                  </a:cubicBezTo>
                  <a:lnTo>
                    <a:pt x="3882" y="42551"/>
                  </a:lnTo>
                  <a:cubicBezTo>
                    <a:pt x="3846" y="42658"/>
                    <a:pt x="3822" y="42777"/>
                    <a:pt x="3786" y="42885"/>
                  </a:cubicBezTo>
                  <a:cubicBezTo>
                    <a:pt x="3775" y="42908"/>
                    <a:pt x="3763" y="42956"/>
                    <a:pt x="3727" y="42992"/>
                  </a:cubicBezTo>
                  <a:cubicBezTo>
                    <a:pt x="3667" y="43016"/>
                    <a:pt x="3608" y="43051"/>
                    <a:pt x="3548" y="43087"/>
                  </a:cubicBezTo>
                  <a:cubicBezTo>
                    <a:pt x="3405" y="43182"/>
                    <a:pt x="3263" y="43301"/>
                    <a:pt x="3143" y="43420"/>
                  </a:cubicBezTo>
                  <a:cubicBezTo>
                    <a:pt x="3024" y="43539"/>
                    <a:pt x="2929" y="43659"/>
                    <a:pt x="2822" y="43778"/>
                  </a:cubicBezTo>
                  <a:cubicBezTo>
                    <a:pt x="2786" y="43801"/>
                    <a:pt x="2762" y="43837"/>
                    <a:pt x="2715" y="43861"/>
                  </a:cubicBezTo>
                  <a:cubicBezTo>
                    <a:pt x="2703" y="43885"/>
                    <a:pt x="2691" y="43885"/>
                    <a:pt x="2691" y="43897"/>
                  </a:cubicBezTo>
                  <a:cubicBezTo>
                    <a:pt x="2465" y="44063"/>
                    <a:pt x="2227" y="44218"/>
                    <a:pt x="1977" y="44373"/>
                  </a:cubicBezTo>
                  <a:cubicBezTo>
                    <a:pt x="1822" y="44456"/>
                    <a:pt x="1679" y="44551"/>
                    <a:pt x="1524" y="44659"/>
                  </a:cubicBezTo>
                  <a:cubicBezTo>
                    <a:pt x="1381" y="44742"/>
                    <a:pt x="1238" y="44849"/>
                    <a:pt x="1096" y="44932"/>
                  </a:cubicBezTo>
                  <a:cubicBezTo>
                    <a:pt x="881" y="45075"/>
                    <a:pt x="667" y="45206"/>
                    <a:pt x="488" y="45385"/>
                  </a:cubicBezTo>
                  <a:cubicBezTo>
                    <a:pt x="334" y="45516"/>
                    <a:pt x="262" y="45706"/>
                    <a:pt x="310" y="45921"/>
                  </a:cubicBezTo>
                  <a:cubicBezTo>
                    <a:pt x="346" y="46111"/>
                    <a:pt x="488" y="46266"/>
                    <a:pt x="667" y="46325"/>
                  </a:cubicBezTo>
                  <a:cubicBezTo>
                    <a:pt x="727" y="46337"/>
                    <a:pt x="798" y="46349"/>
                    <a:pt x="869" y="46349"/>
                  </a:cubicBezTo>
                  <a:cubicBezTo>
                    <a:pt x="965" y="46349"/>
                    <a:pt x="1036" y="46349"/>
                    <a:pt x="1119" y="46325"/>
                  </a:cubicBezTo>
                  <a:cubicBezTo>
                    <a:pt x="1155" y="46325"/>
                    <a:pt x="1179" y="46302"/>
                    <a:pt x="1215" y="46290"/>
                  </a:cubicBezTo>
                  <a:cubicBezTo>
                    <a:pt x="1334" y="46242"/>
                    <a:pt x="1453" y="46171"/>
                    <a:pt x="1536" y="46087"/>
                  </a:cubicBezTo>
                  <a:cubicBezTo>
                    <a:pt x="1596" y="46087"/>
                    <a:pt x="1655" y="46087"/>
                    <a:pt x="1715" y="46064"/>
                  </a:cubicBezTo>
                  <a:cubicBezTo>
                    <a:pt x="1774" y="46052"/>
                    <a:pt x="1822" y="46040"/>
                    <a:pt x="1881" y="46004"/>
                  </a:cubicBezTo>
                  <a:cubicBezTo>
                    <a:pt x="1893" y="45992"/>
                    <a:pt x="1929" y="45980"/>
                    <a:pt x="1941" y="45980"/>
                  </a:cubicBezTo>
                  <a:lnTo>
                    <a:pt x="2167" y="45849"/>
                  </a:lnTo>
                  <a:cubicBezTo>
                    <a:pt x="2215" y="45814"/>
                    <a:pt x="2251" y="45790"/>
                    <a:pt x="2286" y="45754"/>
                  </a:cubicBezTo>
                  <a:cubicBezTo>
                    <a:pt x="2393" y="45683"/>
                    <a:pt x="2489" y="45611"/>
                    <a:pt x="2584" y="45528"/>
                  </a:cubicBezTo>
                  <a:cubicBezTo>
                    <a:pt x="2762" y="45385"/>
                    <a:pt x="2929" y="45254"/>
                    <a:pt x="3084" y="45087"/>
                  </a:cubicBezTo>
                  <a:lnTo>
                    <a:pt x="3203" y="44968"/>
                  </a:lnTo>
                  <a:lnTo>
                    <a:pt x="3298" y="44873"/>
                  </a:lnTo>
                  <a:cubicBezTo>
                    <a:pt x="3306" y="44866"/>
                    <a:pt x="3314" y="44857"/>
                    <a:pt x="3323" y="44848"/>
                  </a:cubicBezTo>
                  <a:lnTo>
                    <a:pt x="3323" y="44848"/>
                  </a:lnTo>
                  <a:cubicBezTo>
                    <a:pt x="3323" y="44848"/>
                    <a:pt x="3322" y="44849"/>
                    <a:pt x="3322" y="44849"/>
                  </a:cubicBezTo>
                  <a:cubicBezTo>
                    <a:pt x="3477" y="44694"/>
                    <a:pt x="3608" y="44551"/>
                    <a:pt x="3739" y="44385"/>
                  </a:cubicBezTo>
                  <a:cubicBezTo>
                    <a:pt x="3822" y="44301"/>
                    <a:pt x="3882" y="44218"/>
                    <a:pt x="3941" y="44135"/>
                  </a:cubicBezTo>
                  <a:cubicBezTo>
                    <a:pt x="4001" y="44039"/>
                    <a:pt x="4060" y="43944"/>
                    <a:pt x="4096" y="43837"/>
                  </a:cubicBezTo>
                  <a:cubicBezTo>
                    <a:pt x="4156" y="43682"/>
                    <a:pt x="4203" y="43539"/>
                    <a:pt x="4251" y="43385"/>
                  </a:cubicBezTo>
                  <a:cubicBezTo>
                    <a:pt x="4417" y="43242"/>
                    <a:pt x="4560" y="43087"/>
                    <a:pt x="4727" y="42944"/>
                  </a:cubicBezTo>
                  <a:cubicBezTo>
                    <a:pt x="5025" y="42658"/>
                    <a:pt x="5287" y="42361"/>
                    <a:pt x="5560" y="42063"/>
                  </a:cubicBezTo>
                  <a:cubicBezTo>
                    <a:pt x="5858" y="41754"/>
                    <a:pt x="6144" y="41444"/>
                    <a:pt x="6442" y="41122"/>
                  </a:cubicBezTo>
                  <a:cubicBezTo>
                    <a:pt x="6584" y="40968"/>
                    <a:pt x="6715" y="40801"/>
                    <a:pt x="6858" y="40634"/>
                  </a:cubicBezTo>
                  <a:cubicBezTo>
                    <a:pt x="6918" y="40563"/>
                    <a:pt x="6953" y="40491"/>
                    <a:pt x="7013" y="40408"/>
                  </a:cubicBezTo>
                  <a:cubicBezTo>
                    <a:pt x="7073" y="40325"/>
                    <a:pt x="7132" y="40253"/>
                    <a:pt x="7215" y="40158"/>
                  </a:cubicBezTo>
                  <a:cubicBezTo>
                    <a:pt x="7311" y="40027"/>
                    <a:pt x="7418" y="39872"/>
                    <a:pt x="7513" y="39741"/>
                  </a:cubicBezTo>
                  <a:cubicBezTo>
                    <a:pt x="7596" y="39610"/>
                    <a:pt x="7704" y="39491"/>
                    <a:pt x="7811" y="39360"/>
                  </a:cubicBezTo>
                  <a:cubicBezTo>
                    <a:pt x="7870" y="39265"/>
                    <a:pt x="7942" y="39194"/>
                    <a:pt x="8001" y="39098"/>
                  </a:cubicBezTo>
                  <a:cubicBezTo>
                    <a:pt x="8013" y="39075"/>
                    <a:pt x="8025" y="39039"/>
                    <a:pt x="8061" y="39027"/>
                  </a:cubicBezTo>
                  <a:cubicBezTo>
                    <a:pt x="8120" y="39003"/>
                    <a:pt x="8192" y="38967"/>
                    <a:pt x="8251" y="38944"/>
                  </a:cubicBezTo>
                  <a:cubicBezTo>
                    <a:pt x="8311" y="38908"/>
                    <a:pt x="8382" y="38884"/>
                    <a:pt x="8442" y="38848"/>
                  </a:cubicBezTo>
                  <a:cubicBezTo>
                    <a:pt x="8501" y="38825"/>
                    <a:pt x="8561" y="38777"/>
                    <a:pt x="8620" y="38741"/>
                  </a:cubicBezTo>
                  <a:cubicBezTo>
                    <a:pt x="8739" y="38670"/>
                    <a:pt x="8858" y="38586"/>
                    <a:pt x="8966" y="38491"/>
                  </a:cubicBezTo>
                  <a:cubicBezTo>
                    <a:pt x="9013" y="38444"/>
                    <a:pt x="9073" y="38408"/>
                    <a:pt x="9109" y="38360"/>
                  </a:cubicBezTo>
                  <a:lnTo>
                    <a:pt x="9216" y="38253"/>
                  </a:lnTo>
                  <a:cubicBezTo>
                    <a:pt x="9251" y="38241"/>
                    <a:pt x="9287" y="38205"/>
                    <a:pt x="9323" y="38194"/>
                  </a:cubicBezTo>
                  <a:cubicBezTo>
                    <a:pt x="9442" y="38134"/>
                    <a:pt x="9561" y="38074"/>
                    <a:pt x="9680" y="38003"/>
                  </a:cubicBezTo>
                  <a:cubicBezTo>
                    <a:pt x="9763" y="37955"/>
                    <a:pt x="9847" y="37908"/>
                    <a:pt x="9930" y="37872"/>
                  </a:cubicBezTo>
                  <a:cubicBezTo>
                    <a:pt x="9986" y="37839"/>
                    <a:pt x="10031" y="37816"/>
                    <a:pt x="10086" y="37783"/>
                  </a:cubicBezTo>
                  <a:lnTo>
                    <a:pt x="10086" y="37783"/>
                  </a:lnTo>
                  <a:cubicBezTo>
                    <a:pt x="10085" y="37785"/>
                    <a:pt x="10085" y="37787"/>
                    <a:pt x="10085" y="37789"/>
                  </a:cubicBezTo>
                  <a:cubicBezTo>
                    <a:pt x="10228" y="37705"/>
                    <a:pt x="10359" y="37610"/>
                    <a:pt x="10513" y="37539"/>
                  </a:cubicBezTo>
                  <a:cubicBezTo>
                    <a:pt x="10561" y="37515"/>
                    <a:pt x="10585" y="37491"/>
                    <a:pt x="10633" y="37467"/>
                  </a:cubicBezTo>
                  <a:cubicBezTo>
                    <a:pt x="10716" y="37408"/>
                    <a:pt x="10799" y="37360"/>
                    <a:pt x="10883" y="37301"/>
                  </a:cubicBezTo>
                  <a:cubicBezTo>
                    <a:pt x="10990" y="37241"/>
                    <a:pt x="11097" y="37170"/>
                    <a:pt x="11180" y="37110"/>
                  </a:cubicBezTo>
                  <a:cubicBezTo>
                    <a:pt x="11287" y="37039"/>
                    <a:pt x="11406" y="36955"/>
                    <a:pt x="11514" y="36884"/>
                  </a:cubicBezTo>
                  <a:lnTo>
                    <a:pt x="11954" y="36574"/>
                  </a:lnTo>
                  <a:cubicBezTo>
                    <a:pt x="12061" y="36503"/>
                    <a:pt x="12168" y="36420"/>
                    <a:pt x="12252" y="36336"/>
                  </a:cubicBezTo>
                  <a:cubicBezTo>
                    <a:pt x="12347" y="36265"/>
                    <a:pt x="12442" y="36181"/>
                    <a:pt x="12538" y="36110"/>
                  </a:cubicBezTo>
                  <a:cubicBezTo>
                    <a:pt x="12668" y="35991"/>
                    <a:pt x="12823" y="35872"/>
                    <a:pt x="12954" y="35741"/>
                  </a:cubicBezTo>
                  <a:cubicBezTo>
                    <a:pt x="13038" y="35669"/>
                    <a:pt x="13121" y="35574"/>
                    <a:pt x="13204" y="35503"/>
                  </a:cubicBezTo>
                  <a:cubicBezTo>
                    <a:pt x="13288" y="35431"/>
                    <a:pt x="13359" y="35372"/>
                    <a:pt x="13430" y="35288"/>
                  </a:cubicBezTo>
                  <a:lnTo>
                    <a:pt x="13526" y="35205"/>
                  </a:lnTo>
                  <a:lnTo>
                    <a:pt x="13883" y="34848"/>
                  </a:lnTo>
                  <a:cubicBezTo>
                    <a:pt x="14073" y="34657"/>
                    <a:pt x="14252" y="34443"/>
                    <a:pt x="14443" y="34253"/>
                  </a:cubicBezTo>
                  <a:lnTo>
                    <a:pt x="14454" y="34241"/>
                  </a:lnTo>
                  <a:cubicBezTo>
                    <a:pt x="14716" y="33967"/>
                    <a:pt x="14966" y="33717"/>
                    <a:pt x="15216" y="33443"/>
                  </a:cubicBezTo>
                  <a:cubicBezTo>
                    <a:pt x="15312" y="33360"/>
                    <a:pt x="15395" y="33252"/>
                    <a:pt x="15478" y="33169"/>
                  </a:cubicBezTo>
                  <a:cubicBezTo>
                    <a:pt x="15538" y="33110"/>
                    <a:pt x="15597" y="33026"/>
                    <a:pt x="15645" y="32967"/>
                  </a:cubicBezTo>
                  <a:cubicBezTo>
                    <a:pt x="15681" y="32943"/>
                    <a:pt x="15693" y="32907"/>
                    <a:pt x="15716" y="32883"/>
                  </a:cubicBezTo>
                  <a:cubicBezTo>
                    <a:pt x="15776" y="32812"/>
                    <a:pt x="15836" y="32717"/>
                    <a:pt x="15919" y="32645"/>
                  </a:cubicBezTo>
                  <a:cubicBezTo>
                    <a:pt x="15943" y="32598"/>
                    <a:pt x="15990" y="32550"/>
                    <a:pt x="16014" y="32514"/>
                  </a:cubicBezTo>
                  <a:cubicBezTo>
                    <a:pt x="16121" y="32371"/>
                    <a:pt x="16217" y="32252"/>
                    <a:pt x="16312" y="32121"/>
                  </a:cubicBezTo>
                  <a:cubicBezTo>
                    <a:pt x="16502" y="31895"/>
                    <a:pt x="16657" y="31681"/>
                    <a:pt x="16836" y="31455"/>
                  </a:cubicBezTo>
                  <a:cubicBezTo>
                    <a:pt x="17026" y="31205"/>
                    <a:pt x="17205" y="30943"/>
                    <a:pt x="17360" y="30669"/>
                  </a:cubicBezTo>
                  <a:cubicBezTo>
                    <a:pt x="17455" y="30490"/>
                    <a:pt x="17526" y="30312"/>
                    <a:pt x="17586" y="30109"/>
                  </a:cubicBezTo>
                  <a:cubicBezTo>
                    <a:pt x="17645" y="29954"/>
                    <a:pt x="17693" y="29776"/>
                    <a:pt x="17717" y="29597"/>
                  </a:cubicBezTo>
                  <a:cubicBezTo>
                    <a:pt x="17764" y="29311"/>
                    <a:pt x="17800" y="29026"/>
                    <a:pt x="17848" y="28728"/>
                  </a:cubicBezTo>
                  <a:cubicBezTo>
                    <a:pt x="17883" y="28585"/>
                    <a:pt x="17895" y="28442"/>
                    <a:pt x="17919" y="28299"/>
                  </a:cubicBezTo>
                  <a:cubicBezTo>
                    <a:pt x="17943" y="28240"/>
                    <a:pt x="17943" y="28180"/>
                    <a:pt x="17955" y="28121"/>
                  </a:cubicBezTo>
                  <a:lnTo>
                    <a:pt x="18002" y="27895"/>
                  </a:lnTo>
                  <a:lnTo>
                    <a:pt x="18002" y="27883"/>
                  </a:lnTo>
                  <a:cubicBezTo>
                    <a:pt x="18086" y="27835"/>
                    <a:pt x="18050" y="27764"/>
                    <a:pt x="17967" y="27728"/>
                  </a:cubicBezTo>
                  <a:cubicBezTo>
                    <a:pt x="17952" y="27723"/>
                    <a:pt x="17938" y="27721"/>
                    <a:pt x="17923" y="27721"/>
                  </a:cubicBezTo>
                  <a:cubicBezTo>
                    <a:pt x="17868" y="27721"/>
                    <a:pt x="17817" y="27757"/>
                    <a:pt x="17788" y="27823"/>
                  </a:cubicBezTo>
                  <a:lnTo>
                    <a:pt x="17788" y="27835"/>
                  </a:lnTo>
                  <a:lnTo>
                    <a:pt x="17788" y="27847"/>
                  </a:lnTo>
                  <a:cubicBezTo>
                    <a:pt x="17776" y="27895"/>
                    <a:pt x="17752" y="27942"/>
                    <a:pt x="17729" y="27978"/>
                  </a:cubicBezTo>
                  <a:cubicBezTo>
                    <a:pt x="17693" y="28061"/>
                    <a:pt x="17645" y="28133"/>
                    <a:pt x="17586" y="28204"/>
                  </a:cubicBezTo>
                  <a:cubicBezTo>
                    <a:pt x="17455" y="28383"/>
                    <a:pt x="17288" y="28561"/>
                    <a:pt x="17133" y="28728"/>
                  </a:cubicBezTo>
                  <a:cubicBezTo>
                    <a:pt x="17074" y="28788"/>
                    <a:pt x="17038" y="28847"/>
                    <a:pt x="16979" y="28907"/>
                  </a:cubicBezTo>
                  <a:cubicBezTo>
                    <a:pt x="16919" y="28978"/>
                    <a:pt x="16836" y="29038"/>
                    <a:pt x="16776" y="29121"/>
                  </a:cubicBezTo>
                  <a:cubicBezTo>
                    <a:pt x="16717" y="29181"/>
                    <a:pt x="16657" y="29252"/>
                    <a:pt x="16598" y="29311"/>
                  </a:cubicBezTo>
                  <a:cubicBezTo>
                    <a:pt x="16574" y="29347"/>
                    <a:pt x="16526" y="29383"/>
                    <a:pt x="16502" y="29431"/>
                  </a:cubicBezTo>
                  <a:cubicBezTo>
                    <a:pt x="16407" y="29550"/>
                    <a:pt x="16300" y="29645"/>
                    <a:pt x="16217" y="29764"/>
                  </a:cubicBezTo>
                  <a:cubicBezTo>
                    <a:pt x="16169" y="29823"/>
                    <a:pt x="16109" y="29883"/>
                    <a:pt x="16062" y="29943"/>
                  </a:cubicBezTo>
                  <a:cubicBezTo>
                    <a:pt x="16038" y="29990"/>
                    <a:pt x="16002" y="30026"/>
                    <a:pt x="15978" y="30062"/>
                  </a:cubicBezTo>
                  <a:lnTo>
                    <a:pt x="15931" y="30109"/>
                  </a:lnTo>
                  <a:cubicBezTo>
                    <a:pt x="15847" y="30216"/>
                    <a:pt x="15752" y="30324"/>
                    <a:pt x="15645" y="30407"/>
                  </a:cubicBezTo>
                  <a:cubicBezTo>
                    <a:pt x="15455" y="30585"/>
                    <a:pt x="15276" y="30776"/>
                    <a:pt x="15085" y="30955"/>
                  </a:cubicBezTo>
                  <a:lnTo>
                    <a:pt x="14812" y="31228"/>
                  </a:lnTo>
                  <a:lnTo>
                    <a:pt x="14716" y="31336"/>
                  </a:lnTo>
                  <a:cubicBezTo>
                    <a:pt x="14669" y="31395"/>
                    <a:pt x="14621" y="31455"/>
                    <a:pt x="14562" y="31490"/>
                  </a:cubicBezTo>
                  <a:cubicBezTo>
                    <a:pt x="14538" y="31526"/>
                    <a:pt x="14502" y="31574"/>
                    <a:pt x="14478" y="31597"/>
                  </a:cubicBezTo>
                  <a:cubicBezTo>
                    <a:pt x="14454" y="31609"/>
                    <a:pt x="14454" y="31633"/>
                    <a:pt x="14443" y="31633"/>
                  </a:cubicBezTo>
                  <a:cubicBezTo>
                    <a:pt x="14395" y="31693"/>
                    <a:pt x="14335" y="31764"/>
                    <a:pt x="14300" y="31824"/>
                  </a:cubicBezTo>
                  <a:cubicBezTo>
                    <a:pt x="14264" y="31871"/>
                    <a:pt x="14216" y="31907"/>
                    <a:pt x="14192" y="31955"/>
                  </a:cubicBezTo>
                  <a:cubicBezTo>
                    <a:pt x="14133" y="32038"/>
                    <a:pt x="14085" y="32109"/>
                    <a:pt x="14026" y="32181"/>
                  </a:cubicBezTo>
                  <a:cubicBezTo>
                    <a:pt x="13954" y="32300"/>
                    <a:pt x="13859" y="32419"/>
                    <a:pt x="13788" y="32526"/>
                  </a:cubicBezTo>
                  <a:cubicBezTo>
                    <a:pt x="13752" y="32562"/>
                    <a:pt x="13716" y="32633"/>
                    <a:pt x="13681" y="32669"/>
                  </a:cubicBezTo>
                  <a:cubicBezTo>
                    <a:pt x="13633" y="32729"/>
                    <a:pt x="13609" y="32788"/>
                    <a:pt x="13561" y="32848"/>
                  </a:cubicBezTo>
                  <a:cubicBezTo>
                    <a:pt x="13550" y="32848"/>
                    <a:pt x="13550" y="32860"/>
                    <a:pt x="13550" y="32860"/>
                  </a:cubicBezTo>
                  <a:lnTo>
                    <a:pt x="13561" y="32848"/>
                  </a:lnTo>
                  <a:lnTo>
                    <a:pt x="13561" y="32848"/>
                  </a:lnTo>
                  <a:cubicBezTo>
                    <a:pt x="13526" y="32931"/>
                    <a:pt x="13454" y="32991"/>
                    <a:pt x="13419" y="33062"/>
                  </a:cubicBezTo>
                  <a:cubicBezTo>
                    <a:pt x="13390" y="33081"/>
                    <a:pt x="13377" y="33115"/>
                    <a:pt x="13355" y="33146"/>
                  </a:cubicBezTo>
                  <a:lnTo>
                    <a:pt x="13355" y="33146"/>
                  </a:lnTo>
                  <a:cubicBezTo>
                    <a:pt x="13356" y="33145"/>
                    <a:pt x="13358" y="33145"/>
                    <a:pt x="13359" y="33145"/>
                  </a:cubicBezTo>
                  <a:cubicBezTo>
                    <a:pt x="13359" y="33169"/>
                    <a:pt x="13335" y="33169"/>
                    <a:pt x="13335" y="33181"/>
                  </a:cubicBezTo>
                  <a:lnTo>
                    <a:pt x="13335" y="33181"/>
                  </a:lnTo>
                  <a:cubicBezTo>
                    <a:pt x="13335" y="33181"/>
                    <a:pt x="13335" y="33169"/>
                    <a:pt x="13359" y="33169"/>
                  </a:cubicBezTo>
                  <a:cubicBezTo>
                    <a:pt x="13026" y="33598"/>
                    <a:pt x="12668" y="34014"/>
                    <a:pt x="12347" y="34443"/>
                  </a:cubicBezTo>
                  <a:cubicBezTo>
                    <a:pt x="12168" y="34669"/>
                    <a:pt x="12002" y="34896"/>
                    <a:pt x="11835" y="35110"/>
                  </a:cubicBezTo>
                  <a:cubicBezTo>
                    <a:pt x="11752" y="35217"/>
                    <a:pt x="11656" y="35336"/>
                    <a:pt x="11573" y="35443"/>
                  </a:cubicBezTo>
                  <a:cubicBezTo>
                    <a:pt x="11478" y="35550"/>
                    <a:pt x="11395" y="35634"/>
                    <a:pt x="11299" y="35741"/>
                  </a:cubicBezTo>
                  <a:lnTo>
                    <a:pt x="11168" y="35872"/>
                  </a:lnTo>
                  <a:cubicBezTo>
                    <a:pt x="11121" y="35919"/>
                    <a:pt x="11085" y="35967"/>
                    <a:pt x="11049" y="36003"/>
                  </a:cubicBezTo>
                  <a:cubicBezTo>
                    <a:pt x="10966" y="36098"/>
                    <a:pt x="10883" y="36181"/>
                    <a:pt x="10799" y="36265"/>
                  </a:cubicBezTo>
                  <a:cubicBezTo>
                    <a:pt x="10704" y="36348"/>
                    <a:pt x="10609" y="36443"/>
                    <a:pt x="10513" y="36527"/>
                  </a:cubicBezTo>
                  <a:cubicBezTo>
                    <a:pt x="10311" y="36705"/>
                    <a:pt x="10109" y="36896"/>
                    <a:pt x="9918" y="37074"/>
                  </a:cubicBezTo>
                  <a:cubicBezTo>
                    <a:pt x="9728" y="37277"/>
                    <a:pt x="9513" y="37467"/>
                    <a:pt x="9323" y="37658"/>
                  </a:cubicBezTo>
                  <a:cubicBezTo>
                    <a:pt x="9239" y="37753"/>
                    <a:pt x="9144" y="37848"/>
                    <a:pt x="9037" y="37944"/>
                  </a:cubicBezTo>
                  <a:lnTo>
                    <a:pt x="8728" y="38253"/>
                  </a:lnTo>
                  <a:lnTo>
                    <a:pt x="8620" y="38360"/>
                  </a:lnTo>
                  <a:lnTo>
                    <a:pt x="8561" y="38420"/>
                  </a:lnTo>
                  <a:cubicBezTo>
                    <a:pt x="8525" y="38444"/>
                    <a:pt x="8477" y="38479"/>
                    <a:pt x="8418" y="38503"/>
                  </a:cubicBezTo>
                  <a:lnTo>
                    <a:pt x="8406" y="38527"/>
                  </a:lnTo>
                  <a:cubicBezTo>
                    <a:pt x="8477" y="38372"/>
                    <a:pt x="8537" y="38241"/>
                    <a:pt x="8608" y="38086"/>
                  </a:cubicBezTo>
                  <a:cubicBezTo>
                    <a:pt x="8680" y="37896"/>
                    <a:pt x="8775" y="37705"/>
                    <a:pt x="8847" y="37515"/>
                  </a:cubicBezTo>
                  <a:cubicBezTo>
                    <a:pt x="9001" y="37122"/>
                    <a:pt x="9156" y="36741"/>
                    <a:pt x="9299" y="36336"/>
                  </a:cubicBezTo>
                  <a:cubicBezTo>
                    <a:pt x="9442" y="35919"/>
                    <a:pt x="9597" y="35503"/>
                    <a:pt x="9728" y="35074"/>
                  </a:cubicBezTo>
                  <a:cubicBezTo>
                    <a:pt x="9740" y="35026"/>
                    <a:pt x="9751" y="34979"/>
                    <a:pt x="9775" y="34955"/>
                  </a:cubicBezTo>
                  <a:cubicBezTo>
                    <a:pt x="9799" y="34896"/>
                    <a:pt x="9847" y="34848"/>
                    <a:pt x="9871" y="34788"/>
                  </a:cubicBezTo>
                  <a:cubicBezTo>
                    <a:pt x="9930" y="34693"/>
                    <a:pt x="9978" y="34622"/>
                    <a:pt x="10037" y="34538"/>
                  </a:cubicBezTo>
                  <a:cubicBezTo>
                    <a:pt x="10049" y="34503"/>
                    <a:pt x="10085" y="34455"/>
                    <a:pt x="10097" y="34431"/>
                  </a:cubicBezTo>
                  <a:cubicBezTo>
                    <a:pt x="10132" y="34384"/>
                    <a:pt x="10144" y="34336"/>
                    <a:pt x="10168" y="34312"/>
                  </a:cubicBezTo>
                  <a:cubicBezTo>
                    <a:pt x="10216" y="34241"/>
                    <a:pt x="10263" y="34145"/>
                    <a:pt x="10311" y="34074"/>
                  </a:cubicBezTo>
                  <a:cubicBezTo>
                    <a:pt x="10394" y="33895"/>
                    <a:pt x="10490" y="33705"/>
                    <a:pt x="10573" y="33526"/>
                  </a:cubicBezTo>
                  <a:cubicBezTo>
                    <a:pt x="10621" y="33431"/>
                    <a:pt x="10668" y="33324"/>
                    <a:pt x="10704" y="33241"/>
                  </a:cubicBezTo>
                  <a:cubicBezTo>
                    <a:pt x="10752" y="33169"/>
                    <a:pt x="10787" y="33086"/>
                    <a:pt x="10823" y="33014"/>
                  </a:cubicBezTo>
                  <a:cubicBezTo>
                    <a:pt x="10823" y="33014"/>
                    <a:pt x="10823" y="33002"/>
                    <a:pt x="10847" y="33002"/>
                  </a:cubicBezTo>
                  <a:lnTo>
                    <a:pt x="10847" y="33074"/>
                  </a:lnTo>
                  <a:cubicBezTo>
                    <a:pt x="10930" y="33002"/>
                    <a:pt x="11025" y="32931"/>
                    <a:pt x="11097" y="32824"/>
                  </a:cubicBezTo>
                  <a:lnTo>
                    <a:pt x="11180" y="32693"/>
                  </a:lnTo>
                  <a:cubicBezTo>
                    <a:pt x="11216" y="32645"/>
                    <a:pt x="11240" y="32586"/>
                    <a:pt x="11264" y="32526"/>
                  </a:cubicBezTo>
                  <a:cubicBezTo>
                    <a:pt x="11323" y="32395"/>
                    <a:pt x="11383" y="32252"/>
                    <a:pt x="11418" y="32109"/>
                  </a:cubicBezTo>
                  <a:cubicBezTo>
                    <a:pt x="11442" y="32098"/>
                    <a:pt x="11442" y="32074"/>
                    <a:pt x="11454" y="32062"/>
                  </a:cubicBezTo>
                  <a:lnTo>
                    <a:pt x="11764" y="31574"/>
                  </a:lnTo>
                  <a:cubicBezTo>
                    <a:pt x="11859" y="31407"/>
                    <a:pt x="11942" y="31228"/>
                    <a:pt x="12037" y="31062"/>
                  </a:cubicBezTo>
                  <a:cubicBezTo>
                    <a:pt x="12121" y="30883"/>
                    <a:pt x="12216" y="30705"/>
                    <a:pt x="12311" y="30514"/>
                  </a:cubicBezTo>
                  <a:cubicBezTo>
                    <a:pt x="12395" y="30383"/>
                    <a:pt x="12466" y="30252"/>
                    <a:pt x="12549" y="30109"/>
                  </a:cubicBezTo>
                  <a:cubicBezTo>
                    <a:pt x="12645" y="29978"/>
                    <a:pt x="12728" y="29847"/>
                    <a:pt x="12835" y="29716"/>
                  </a:cubicBezTo>
                  <a:cubicBezTo>
                    <a:pt x="12895" y="29633"/>
                    <a:pt x="12942" y="29573"/>
                    <a:pt x="13002" y="29502"/>
                  </a:cubicBezTo>
                  <a:cubicBezTo>
                    <a:pt x="13049" y="29442"/>
                    <a:pt x="13085" y="29383"/>
                    <a:pt x="13121" y="29323"/>
                  </a:cubicBezTo>
                  <a:lnTo>
                    <a:pt x="13300" y="29014"/>
                  </a:lnTo>
                  <a:cubicBezTo>
                    <a:pt x="13419" y="28776"/>
                    <a:pt x="13538" y="28538"/>
                    <a:pt x="13645" y="28299"/>
                  </a:cubicBezTo>
                  <a:cubicBezTo>
                    <a:pt x="13716" y="28133"/>
                    <a:pt x="13788" y="27990"/>
                    <a:pt x="13859" y="27823"/>
                  </a:cubicBezTo>
                  <a:lnTo>
                    <a:pt x="14085" y="27371"/>
                  </a:lnTo>
                  <a:cubicBezTo>
                    <a:pt x="14133" y="27311"/>
                    <a:pt x="14157" y="27240"/>
                    <a:pt x="14204" y="27180"/>
                  </a:cubicBezTo>
                  <a:cubicBezTo>
                    <a:pt x="14252" y="27121"/>
                    <a:pt x="14276" y="27049"/>
                    <a:pt x="14323" y="26990"/>
                  </a:cubicBezTo>
                  <a:cubicBezTo>
                    <a:pt x="14371" y="26918"/>
                    <a:pt x="14419" y="26835"/>
                    <a:pt x="14454" y="26775"/>
                  </a:cubicBezTo>
                  <a:cubicBezTo>
                    <a:pt x="14514" y="26692"/>
                    <a:pt x="14562" y="26597"/>
                    <a:pt x="14621" y="26514"/>
                  </a:cubicBezTo>
                  <a:cubicBezTo>
                    <a:pt x="14657" y="26466"/>
                    <a:pt x="14669" y="26418"/>
                    <a:pt x="14693" y="26383"/>
                  </a:cubicBezTo>
                  <a:cubicBezTo>
                    <a:pt x="14728" y="26335"/>
                    <a:pt x="14752" y="26275"/>
                    <a:pt x="14776" y="26228"/>
                  </a:cubicBezTo>
                  <a:cubicBezTo>
                    <a:pt x="14812" y="26156"/>
                    <a:pt x="14847" y="26061"/>
                    <a:pt x="14871" y="25990"/>
                  </a:cubicBezTo>
                  <a:cubicBezTo>
                    <a:pt x="14919" y="25906"/>
                    <a:pt x="14954" y="25799"/>
                    <a:pt x="14990" y="25704"/>
                  </a:cubicBezTo>
                  <a:cubicBezTo>
                    <a:pt x="15038" y="25609"/>
                    <a:pt x="15074" y="25502"/>
                    <a:pt x="15109" y="25406"/>
                  </a:cubicBezTo>
                  <a:cubicBezTo>
                    <a:pt x="15181" y="25228"/>
                    <a:pt x="15240" y="25037"/>
                    <a:pt x="15324" y="24859"/>
                  </a:cubicBezTo>
                  <a:cubicBezTo>
                    <a:pt x="15383" y="24680"/>
                    <a:pt x="15455" y="24513"/>
                    <a:pt x="15514" y="24335"/>
                  </a:cubicBezTo>
                  <a:cubicBezTo>
                    <a:pt x="15574" y="24144"/>
                    <a:pt x="15633" y="23954"/>
                    <a:pt x="15693" y="23775"/>
                  </a:cubicBezTo>
                  <a:cubicBezTo>
                    <a:pt x="15800" y="23382"/>
                    <a:pt x="15895" y="23001"/>
                    <a:pt x="15978" y="22608"/>
                  </a:cubicBezTo>
                  <a:cubicBezTo>
                    <a:pt x="15990" y="22513"/>
                    <a:pt x="16014" y="22418"/>
                    <a:pt x="16038" y="22311"/>
                  </a:cubicBezTo>
                  <a:cubicBezTo>
                    <a:pt x="16050" y="22215"/>
                    <a:pt x="16062" y="22120"/>
                    <a:pt x="16074" y="22013"/>
                  </a:cubicBezTo>
                  <a:cubicBezTo>
                    <a:pt x="16097" y="21918"/>
                    <a:pt x="16097" y="21822"/>
                    <a:pt x="16109" y="21715"/>
                  </a:cubicBezTo>
                  <a:cubicBezTo>
                    <a:pt x="16121" y="21620"/>
                    <a:pt x="16121" y="21525"/>
                    <a:pt x="16121" y="21418"/>
                  </a:cubicBezTo>
                  <a:cubicBezTo>
                    <a:pt x="16133" y="21227"/>
                    <a:pt x="16121" y="21037"/>
                    <a:pt x="16121" y="20846"/>
                  </a:cubicBezTo>
                  <a:cubicBezTo>
                    <a:pt x="16121" y="20644"/>
                    <a:pt x="16109" y="20465"/>
                    <a:pt x="16109" y="20275"/>
                  </a:cubicBezTo>
                  <a:lnTo>
                    <a:pt x="16109" y="19989"/>
                  </a:lnTo>
                  <a:lnTo>
                    <a:pt x="16109" y="19834"/>
                  </a:lnTo>
                  <a:cubicBezTo>
                    <a:pt x="16109" y="19775"/>
                    <a:pt x="16121" y="19727"/>
                    <a:pt x="16121" y="19667"/>
                  </a:cubicBezTo>
                  <a:cubicBezTo>
                    <a:pt x="16133" y="19489"/>
                    <a:pt x="16157" y="19298"/>
                    <a:pt x="16169" y="19120"/>
                  </a:cubicBezTo>
                  <a:cubicBezTo>
                    <a:pt x="16181" y="18905"/>
                    <a:pt x="16193" y="18715"/>
                    <a:pt x="16217" y="18501"/>
                  </a:cubicBezTo>
                  <a:cubicBezTo>
                    <a:pt x="16228" y="18310"/>
                    <a:pt x="16228" y="18132"/>
                    <a:pt x="16240" y="17941"/>
                  </a:cubicBezTo>
                  <a:cubicBezTo>
                    <a:pt x="16252" y="17882"/>
                    <a:pt x="16252" y="17810"/>
                    <a:pt x="16276" y="17751"/>
                  </a:cubicBezTo>
                  <a:cubicBezTo>
                    <a:pt x="16300" y="17667"/>
                    <a:pt x="16336" y="17596"/>
                    <a:pt x="16348" y="17512"/>
                  </a:cubicBezTo>
                  <a:cubicBezTo>
                    <a:pt x="16359" y="17429"/>
                    <a:pt x="16395" y="17358"/>
                    <a:pt x="16395" y="17286"/>
                  </a:cubicBezTo>
                  <a:lnTo>
                    <a:pt x="16395" y="17179"/>
                  </a:lnTo>
                  <a:cubicBezTo>
                    <a:pt x="16395" y="17167"/>
                    <a:pt x="16371" y="17155"/>
                    <a:pt x="16371" y="17131"/>
                  </a:cubicBezTo>
                  <a:cubicBezTo>
                    <a:pt x="16365" y="17125"/>
                    <a:pt x="16356" y="17123"/>
                    <a:pt x="16346" y="17123"/>
                  </a:cubicBezTo>
                  <a:cubicBezTo>
                    <a:pt x="16336" y="17123"/>
                    <a:pt x="16324" y="17125"/>
                    <a:pt x="16312" y="17131"/>
                  </a:cubicBezTo>
                  <a:cubicBezTo>
                    <a:pt x="16288" y="17155"/>
                    <a:pt x="16300" y="17191"/>
                    <a:pt x="16288" y="17239"/>
                  </a:cubicBezTo>
                  <a:cubicBezTo>
                    <a:pt x="16276" y="17370"/>
                    <a:pt x="16240" y="17512"/>
                    <a:pt x="16217" y="17643"/>
                  </a:cubicBezTo>
                  <a:cubicBezTo>
                    <a:pt x="16157" y="17762"/>
                    <a:pt x="16097" y="17893"/>
                    <a:pt x="16038" y="18012"/>
                  </a:cubicBezTo>
                  <a:lnTo>
                    <a:pt x="15859" y="18370"/>
                  </a:lnTo>
                  <a:cubicBezTo>
                    <a:pt x="15800" y="18501"/>
                    <a:pt x="15716" y="18644"/>
                    <a:pt x="15657" y="18774"/>
                  </a:cubicBezTo>
                  <a:lnTo>
                    <a:pt x="15478" y="19132"/>
                  </a:lnTo>
                  <a:cubicBezTo>
                    <a:pt x="15443" y="19215"/>
                    <a:pt x="15383" y="19298"/>
                    <a:pt x="15335" y="19382"/>
                  </a:cubicBezTo>
                  <a:cubicBezTo>
                    <a:pt x="15300" y="19429"/>
                    <a:pt x="15288" y="19453"/>
                    <a:pt x="15264" y="19501"/>
                  </a:cubicBezTo>
                  <a:cubicBezTo>
                    <a:pt x="15228" y="19548"/>
                    <a:pt x="15205" y="19596"/>
                    <a:pt x="15169" y="19620"/>
                  </a:cubicBezTo>
                  <a:cubicBezTo>
                    <a:pt x="15109" y="19715"/>
                    <a:pt x="15038" y="19787"/>
                    <a:pt x="14978" y="19858"/>
                  </a:cubicBezTo>
                  <a:cubicBezTo>
                    <a:pt x="14859" y="20013"/>
                    <a:pt x="14728" y="20156"/>
                    <a:pt x="14609" y="20310"/>
                  </a:cubicBezTo>
                  <a:cubicBezTo>
                    <a:pt x="14526" y="20394"/>
                    <a:pt x="14454" y="20489"/>
                    <a:pt x="14395" y="20584"/>
                  </a:cubicBezTo>
                  <a:cubicBezTo>
                    <a:pt x="14312" y="20727"/>
                    <a:pt x="14228" y="20870"/>
                    <a:pt x="14157" y="21037"/>
                  </a:cubicBezTo>
                  <a:cubicBezTo>
                    <a:pt x="14145" y="21084"/>
                    <a:pt x="14133" y="21108"/>
                    <a:pt x="14109" y="21156"/>
                  </a:cubicBezTo>
                  <a:cubicBezTo>
                    <a:pt x="14097" y="21203"/>
                    <a:pt x="14073" y="21239"/>
                    <a:pt x="14050" y="21287"/>
                  </a:cubicBezTo>
                  <a:cubicBezTo>
                    <a:pt x="14026" y="21382"/>
                    <a:pt x="13990" y="21453"/>
                    <a:pt x="13954" y="21537"/>
                  </a:cubicBezTo>
                  <a:cubicBezTo>
                    <a:pt x="13871" y="21739"/>
                    <a:pt x="13800" y="21930"/>
                    <a:pt x="13740" y="22108"/>
                  </a:cubicBezTo>
                  <a:cubicBezTo>
                    <a:pt x="13728" y="22156"/>
                    <a:pt x="13692" y="22192"/>
                    <a:pt x="13681" y="22251"/>
                  </a:cubicBezTo>
                  <a:cubicBezTo>
                    <a:pt x="13609" y="22430"/>
                    <a:pt x="13538" y="22596"/>
                    <a:pt x="13454" y="22775"/>
                  </a:cubicBezTo>
                  <a:cubicBezTo>
                    <a:pt x="13430" y="22870"/>
                    <a:pt x="13383" y="22954"/>
                    <a:pt x="13359" y="23049"/>
                  </a:cubicBezTo>
                  <a:cubicBezTo>
                    <a:pt x="13323" y="23144"/>
                    <a:pt x="13300" y="23239"/>
                    <a:pt x="13264" y="23346"/>
                  </a:cubicBezTo>
                  <a:cubicBezTo>
                    <a:pt x="13204" y="23537"/>
                    <a:pt x="13157" y="23727"/>
                    <a:pt x="13121" y="23918"/>
                  </a:cubicBezTo>
                  <a:cubicBezTo>
                    <a:pt x="13073" y="24097"/>
                    <a:pt x="13038" y="24275"/>
                    <a:pt x="13002" y="24454"/>
                  </a:cubicBezTo>
                  <a:lnTo>
                    <a:pt x="12859" y="24954"/>
                  </a:lnTo>
                  <a:cubicBezTo>
                    <a:pt x="12823" y="25132"/>
                    <a:pt x="12776" y="25287"/>
                    <a:pt x="12740" y="25466"/>
                  </a:cubicBezTo>
                  <a:cubicBezTo>
                    <a:pt x="12668" y="25811"/>
                    <a:pt x="12609" y="26156"/>
                    <a:pt x="12549" y="26478"/>
                  </a:cubicBezTo>
                  <a:cubicBezTo>
                    <a:pt x="12478" y="26859"/>
                    <a:pt x="12371" y="27228"/>
                    <a:pt x="12287" y="27609"/>
                  </a:cubicBezTo>
                  <a:lnTo>
                    <a:pt x="12145" y="28192"/>
                  </a:lnTo>
                  <a:cubicBezTo>
                    <a:pt x="12109" y="28407"/>
                    <a:pt x="12049" y="28609"/>
                    <a:pt x="12002" y="28835"/>
                  </a:cubicBezTo>
                  <a:cubicBezTo>
                    <a:pt x="11954" y="29014"/>
                    <a:pt x="11895" y="29181"/>
                    <a:pt x="11847" y="29359"/>
                  </a:cubicBezTo>
                  <a:cubicBezTo>
                    <a:pt x="11811" y="29514"/>
                    <a:pt x="11752" y="29681"/>
                    <a:pt x="11692" y="29847"/>
                  </a:cubicBezTo>
                  <a:cubicBezTo>
                    <a:pt x="11585" y="30193"/>
                    <a:pt x="11466" y="30526"/>
                    <a:pt x="11371" y="30871"/>
                  </a:cubicBezTo>
                  <a:cubicBezTo>
                    <a:pt x="11371" y="30883"/>
                    <a:pt x="11359" y="30919"/>
                    <a:pt x="11359" y="30931"/>
                  </a:cubicBezTo>
                  <a:cubicBezTo>
                    <a:pt x="11359" y="30943"/>
                    <a:pt x="11359" y="30966"/>
                    <a:pt x="11347" y="30978"/>
                  </a:cubicBezTo>
                  <a:cubicBezTo>
                    <a:pt x="11275" y="31264"/>
                    <a:pt x="11216" y="31538"/>
                    <a:pt x="11133" y="31824"/>
                  </a:cubicBezTo>
                  <a:cubicBezTo>
                    <a:pt x="11109" y="31931"/>
                    <a:pt x="11073" y="32050"/>
                    <a:pt x="11049" y="32157"/>
                  </a:cubicBezTo>
                  <a:cubicBezTo>
                    <a:pt x="11037" y="32181"/>
                    <a:pt x="11037" y="32217"/>
                    <a:pt x="11014" y="32229"/>
                  </a:cubicBezTo>
                  <a:lnTo>
                    <a:pt x="10930" y="32359"/>
                  </a:lnTo>
                  <a:cubicBezTo>
                    <a:pt x="10871" y="32431"/>
                    <a:pt x="10823" y="32526"/>
                    <a:pt x="10763" y="32598"/>
                  </a:cubicBezTo>
                  <a:cubicBezTo>
                    <a:pt x="10704" y="32693"/>
                    <a:pt x="10656" y="32776"/>
                    <a:pt x="10597" y="32871"/>
                  </a:cubicBezTo>
                  <a:cubicBezTo>
                    <a:pt x="10573" y="32907"/>
                    <a:pt x="10561" y="32943"/>
                    <a:pt x="10537" y="32991"/>
                  </a:cubicBezTo>
                  <a:cubicBezTo>
                    <a:pt x="10525" y="33026"/>
                    <a:pt x="10502" y="33062"/>
                    <a:pt x="10478" y="33110"/>
                  </a:cubicBezTo>
                  <a:cubicBezTo>
                    <a:pt x="10442" y="33193"/>
                    <a:pt x="10394" y="33288"/>
                    <a:pt x="10359" y="33372"/>
                  </a:cubicBezTo>
                  <a:cubicBezTo>
                    <a:pt x="10275" y="33562"/>
                    <a:pt x="10180" y="33764"/>
                    <a:pt x="10097" y="33943"/>
                  </a:cubicBezTo>
                  <a:cubicBezTo>
                    <a:pt x="10085" y="33955"/>
                    <a:pt x="10085" y="33967"/>
                    <a:pt x="10061" y="34003"/>
                  </a:cubicBezTo>
                  <a:cubicBezTo>
                    <a:pt x="10085" y="33955"/>
                    <a:pt x="10097" y="33907"/>
                    <a:pt x="10109" y="33848"/>
                  </a:cubicBezTo>
                  <a:cubicBezTo>
                    <a:pt x="10156" y="33657"/>
                    <a:pt x="10204" y="33479"/>
                    <a:pt x="10263" y="33288"/>
                  </a:cubicBezTo>
                  <a:cubicBezTo>
                    <a:pt x="10323" y="33074"/>
                    <a:pt x="10382" y="32871"/>
                    <a:pt x="10442" y="32669"/>
                  </a:cubicBezTo>
                  <a:cubicBezTo>
                    <a:pt x="10561" y="32288"/>
                    <a:pt x="10633" y="31883"/>
                    <a:pt x="10704" y="31478"/>
                  </a:cubicBezTo>
                  <a:cubicBezTo>
                    <a:pt x="10775" y="31086"/>
                    <a:pt x="10835" y="30693"/>
                    <a:pt x="10883" y="30288"/>
                  </a:cubicBezTo>
                  <a:cubicBezTo>
                    <a:pt x="10930" y="29859"/>
                    <a:pt x="10978" y="29442"/>
                    <a:pt x="11014" y="29014"/>
                  </a:cubicBezTo>
                  <a:lnTo>
                    <a:pt x="11014" y="28978"/>
                  </a:lnTo>
                  <a:cubicBezTo>
                    <a:pt x="11061" y="28966"/>
                    <a:pt x="11097" y="28919"/>
                    <a:pt x="11073" y="28883"/>
                  </a:cubicBezTo>
                  <a:cubicBezTo>
                    <a:pt x="11061" y="28835"/>
                    <a:pt x="11061" y="28776"/>
                    <a:pt x="11049" y="28728"/>
                  </a:cubicBezTo>
                  <a:lnTo>
                    <a:pt x="11133" y="28061"/>
                  </a:lnTo>
                  <a:cubicBezTo>
                    <a:pt x="11180" y="27704"/>
                    <a:pt x="11228" y="27335"/>
                    <a:pt x="11252" y="26978"/>
                  </a:cubicBezTo>
                  <a:cubicBezTo>
                    <a:pt x="11287" y="26656"/>
                    <a:pt x="11311" y="26335"/>
                    <a:pt x="11335" y="26002"/>
                  </a:cubicBezTo>
                  <a:cubicBezTo>
                    <a:pt x="11347" y="25680"/>
                    <a:pt x="11359" y="25335"/>
                    <a:pt x="11347" y="25013"/>
                  </a:cubicBezTo>
                  <a:lnTo>
                    <a:pt x="11347" y="25013"/>
                  </a:lnTo>
                  <a:lnTo>
                    <a:pt x="11347" y="24811"/>
                  </a:lnTo>
                  <a:cubicBezTo>
                    <a:pt x="11359" y="24740"/>
                    <a:pt x="11371" y="24680"/>
                    <a:pt x="11395" y="24609"/>
                  </a:cubicBezTo>
                  <a:cubicBezTo>
                    <a:pt x="11466" y="24239"/>
                    <a:pt x="11537" y="23882"/>
                    <a:pt x="11597" y="23501"/>
                  </a:cubicBezTo>
                  <a:cubicBezTo>
                    <a:pt x="11633" y="23323"/>
                    <a:pt x="11645" y="23132"/>
                    <a:pt x="11668" y="22954"/>
                  </a:cubicBezTo>
                  <a:cubicBezTo>
                    <a:pt x="11692" y="22870"/>
                    <a:pt x="11692" y="22787"/>
                    <a:pt x="11692" y="22704"/>
                  </a:cubicBezTo>
                  <a:cubicBezTo>
                    <a:pt x="11692" y="22608"/>
                    <a:pt x="11704" y="22525"/>
                    <a:pt x="11704" y="22430"/>
                  </a:cubicBezTo>
                  <a:cubicBezTo>
                    <a:pt x="11716" y="22073"/>
                    <a:pt x="11728" y="21703"/>
                    <a:pt x="11728" y="21346"/>
                  </a:cubicBezTo>
                  <a:cubicBezTo>
                    <a:pt x="11728" y="21156"/>
                    <a:pt x="11728" y="20965"/>
                    <a:pt x="11716" y="20763"/>
                  </a:cubicBezTo>
                  <a:cubicBezTo>
                    <a:pt x="11716" y="20608"/>
                    <a:pt x="11704" y="20429"/>
                    <a:pt x="11692" y="20263"/>
                  </a:cubicBezTo>
                  <a:cubicBezTo>
                    <a:pt x="11716" y="20191"/>
                    <a:pt x="11764" y="20096"/>
                    <a:pt x="11787" y="20025"/>
                  </a:cubicBezTo>
                  <a:cubicBezTo>
                    <a:pt x="11847" y="19894"/>
                    <a:pt x="11930" y="19751"/>
                    <a:pt x="12002" y="19632"/>
                  </a:cubicBezTo>
                  <a:cubicBezTo>
                    <a:pt x="12026" y="19572"/>
                    <a:pt x="12061" y="19536"/>
                    <a:pt x="12109" y="19477"/>
                  </a:cubicBezTo>
                  <a:cubicBezTo>
                    <a:pt x="12133" y="19429"/>
                    <a:pt x="12168" y="19382"/>
                    <a:pt x="12192" y="19322"/>
                  </a:cubicBezTo>
                  <a:cubicBezTo>
                    <a:pt x="12252" y="19239"/>
                    <a:pt x="12311" y="19144"/>
                    <a:pt x="12383" y="19060"/>
                  </a:cubicBezTo>
                  <a:cubicBezTo>
                    <a:pt x="12442" y="18977"/>
                    <a:pt x="12502" y="18917"/>
                    <a:pt x="12549" y="18846"/>
                  </a:cubicBezTo>
                  <a:cubicBezTo>
                    <a:pt x="12609" y="18774"/>
                    <a:pt x="12668" y="18715"/>
                    <a:pt x="12728" y="18644"/>
                  </a:cubicBezTo>
                  <a:cubicBezTo>
                    <a:pt x="12788" y="18584"/>
                    <a:pt x="12847" y="18501"/>
                    <a:pt x="12907" y="18441"/>
                  </a:cubicBezTo>
                  <a:cubicBezTo>
                    <a:pt x="12966" y="18382"/>
                    <a:pt x="13014" y="18322"/>
                    <a:pt x="13073" y="18263"/>
                  </a:cubicBezTo>
                  <a:cubicBezTo>
                    <a:pt x="13121" y="18227"/>
                    <a:pt x="13157" y="18167"/>
                    <a:pt x="13204" y="18120"/>
                  </a:cubicBezTo>
                  <a:cubicBezTo>
                    <a:pt x="13252" y="18060"/>
                    <a:pt x="13311" y="18001"/>
                    <a:pt x="13359" y="17929"/>
                  </a:cubicBezTo>
                  <a:cubicBezTo>
                    <a:pt x="13395" y="17846"/>
                    <a:pt x="13454" y="17774"/>
                    <a:pt x="13502" y="17715"/>
                  </a:cubicBezTo>
                  <a:cubicBezTo>
                    <a:pt x="13550" y="17655"/>
                    <a:pt x="13597" y="17584"/>
                    <a:pt x="13633" y="17524"/>
                  </a:cubicBezTo>
                  <a:lnTo>
                    <a:pt x="14133" y="16762"/>
                  </a:lnTo>
                  <a:cubicBezTo>
                    <a:pt x="14204" y="16643"/>
                    <a:pt x="14288" y="16512"/>
                    <a:pt x="14371" y="16381"/>
                  </a:cubicBezTo>
                  <a:cubicBezTo>
                    <a:pt x="14395" y="16322"/>
                    <a:pt x="14443" y="16262"/>
                    <a:pt x="14466" y="16203"/>
                  </a:cubicBezTo>
                  <a:lnTo>
                    <a:pt x="14609" y="15977"/>
                  </a:lnTo>
                  <a:cubicBezTo>
                    <a:pt x="14645" y="15905"/>
                    <a:pt x="14693" y="15822"/>
                    <a:pt x="14728" y="15738"/>
                  </a:cubicBezTo>
                  <a:lnTo>
                    <a:pt x="14812" y="15560"/>
                  </a:lnTo>
                  <a:lnTo>
                    <a:pt x="14907" y="15381"/>
                  </a:lnTo>
                  <a:cubicBezTo>
                    <a:pt x="14919" y="15322"/>
                    <a:pt x="14943" y="15274"/>
                    <a:pt x="14966" y="15215"/>
                  </a:cubicBezTo>
                  <a:cubicBezTo>
                    <a:pt x="14978" y="15191"/>
                    <a:pt x="14978" y="15167"/>
                    <a:pt x="14990" y="15143"/>
                  </a:cubicBezTo>
                  <a:cubicBezTo>
                    <a:pt x="15026" y="15048"/>
                    <a:pt x="15050" y="14964"/>
                    <a:pt x="15085" y="14893"/>
                  </a:cubicBezTo>
                  <a:cubicBezTo>
                    <a:pt x="15109" y="14810"/>
                    <a:pt x="15121" y="14738"/>
                    <a:pt x="15145" y="14667"/>
                  </a:cubicBezTo>
                  <a:cubicBezTo>
                    <a:pt x="15181" y="14536"/>
                    <a:pt x="15216" y="14393"/>
                    <a:pt x="15240" y="14262"/>
                  </a:cubicBezTo>
                  <a:cubicBezTo>
                    <a:pt x="15335" y="13952"/>
                    <a:pt x="15407" y="13643"/>
                    <a:pt x="15502" y="13321"/>
                  </a:cubicBezTo>
                  <a:cubicBezTo>
                    <a:pt x="15538" y="13179"/>
                    <a:pt x="15586" y="13024"/>
                    <a:pt x="15621" y="12881"/>
                  </a:cubicBezTo>
                  <a:cubicBezTo>
                    <a:pt x="15633" y="12821"/>
                    <a:pt x="15645" y="12750"/>
                    <a:pt x="15657" y="12690"/>
                  </a:cubicBezTo>
                  <a:cubicBezTo>
                    <a:pt x="15681" y="12631"/>
                    <a:pt x="15693" y="12548"/>
                    <a:pt x="15705" y="12488"/>
                  </a:cubicBezTo>
                  <a:cubicBezTo>
                    <a:pt x="15716" y="12405"/>
                    <a:pt x="15740" y="12298"/>
                    <a:pt x="15752" y="12214"/>
                  </a:cubicBezTo>
                  <a:cubicBezTo>
                    <a:pt x="15764" y="12155"/>
                    <a:pt x="15764" y="12071"/>
                    <a:pt x="15776" y="12012"/>
                  </a:cubicBezTo>
                  <a:cubicBezTo>
                    <a:pt x="15800" y="11869"/>
                    <a:pt x="15824" y="11738"/>
                    <a:pt x="15836" y="11583"/>
                  </a:cubicBezTo>
                  <a:lnTo>
                    <a:pt x="15836" y="11571"/>
                  </a:lnTo>
                  <a:lnTo>
                    <a:pt x="15836" y="11559"/>
                  </a:lnTo>
                  <a:cubicBezTo>
                    <a:pt x="15836" y="11500"/>
                    <a:pt x="15859" y="11440"/>
                    <a:pt x="15859" y="11393"/>
                  </a:cubicBezTo>
                  <a:lnTo>
                    <a:pt x="15859" y="11381"/>
                  </a:lnTo>
                  <a:cubicBezTo>
                    <a:pt x="15859" y="11333"/>
                    <a:pt x="15871" y="11297"/>
                    <a:pt x="15871" y="11262"/>
                  </a:cubicBezTo>
                  <a:cubicBezTo>
                    <a:pt x="15871" y="11214"/>
                    <a:pt x="15883" y="11155"/>
                    <a:pt x="15883" y="11107"/>
                  </a:cubicBezTo>
                  <a:lnTo>
                    <a:pt x="15883" y="10988"/>
                  </a:lnTo>
                  <a:cubicBezTo>
                    <a:pt x="15883" y="10964"/>
                    <a:pt x="15871" y="10928"/>
                    <a:pt x="15859" y="10916"/>
                  </a:cubicBezTo>
                  <a:cubicBezTo>
                    <a:pt x="15836" y="10904"/>
                    <a:pt x="15824" y="10881"/>
                    <a:pt x="15800" y="10869"/>
                  </a:cubicBezTo>
                  <a:cubicBezTo>
                    <a:pt x="15764" y="10869"/>
                    <a:pt x="15740" y="10869"/>
                    <a:pt x="15716" y="10881"/>
                  </a:cubicBezTo>
                  <a:cubicBezTo>
                    <a:pt x="15693" y="10904"/>
                    <a:pt x="15681" y="10928"/>
                    <a:pt x="15645" y="10940"/>
                  </a:cubicBezTo>
                  <a:cubicBezTo>
                    <a:pt x="15633" y="10976"/>
                    <a:pt x="15621" y="10988"/>
                    <a:pt x="15597" y="11024"/>
                  </a:cubicBezTo>
                  <a:cubicBezTo>
                    <a:pt x="15586" y="11047"/>
                    <a:pt x="15574" y="11059"/>
                    <a:pt x="15562" y="11095"/>
                  </a:cubicBezTo>
                  <a:cubicBezTo>
                    <a:pt x="15514" y="11155"/>
                    <a:pt x="15478" y="11214"/>
                    <a:pt x="15443" y="11274"/>
                  </a:cubicBezTo>
                  <a:cubicBezTo>
                    <a:pt x="15347" y="11405"/>
                    <a:pt x="15264" y="11536"/>
                    <a:pt x="15169" y="11690"/>
                  </a:cubicBezTo>
                  <a:cubicBezTo>
                    <a:pt x="15097" y="11821"/>
                    <a:pt x="15026" y="11940"/>
                    <a:pt x="14954" y="12071"/>
                  </a:cubicBezTo>
                  <a:cubicBezTo>
                    <a:pt x="14800" y="12333"/>
                    <a:pt x="14669" y="12595"/>
                    <a:pt x="14538" y="12869"/>
                  </a:cubicBezTo>
                  <a:cubicBezTo>
                    <a:pt x="14490" y="12940"/>
                    <a:pt x="14454" y="13012"/>
                    <a:pt x="14419" y="13071"/>
                  </a:cubicBezTo>
                  <a:cubicBezTo>
                    <a:pt x="14383" y="13131"/>
                    <a:pt x="14335" y="13190"/>
                    <a:pt x="14312" y="13250"/>
                  </a:cubicBezTo>
                  <a:cubicBezTo>
                    <a:pt x="14240" y="13381"/>
                    <a:pt x="14157" y="13500"/>
                    <a:pt x="14073" y="13619"/>
                  </a:cubicBezTo>
                  <a:lnTo>
                    <a:pt x="13800" y="14024"/>
                  </a:lnTo>
                  <a:cubicBezTo>
                    <a:pt x="13728" y="14143"/>
                    <a:pt x="13645" y="14250"/>
                    <a:pt x="13561" y="14369"/>
                  </a:cubicBezTo>
                  <a:cubicBezTo>
                    <a:pt x="13526" y="14441"/>
                    <a:pt x="13466" y="14536"/>
                    <a:pt x="13419" y="14607"/>
                  </a:cubicBezTo>
                  <a:cubicBezTo>
                    <a:pt x="13383" y="14667"/>
                    <a:pt x="13347" y="14726"/>
                    <a:pt x="13311" y="14786"/>
                  </a:cubicBezTo>
                  <a:cubicBezTo>
                    <a:pt x="13288" y="14845"/>
                    <a:pt x="13240" y="14905"/>
                    <a:pt x="13204" y="14964"/>
                  </a:cubicBezTo>
                  <a:cubicBezTo>
                    <a:pt x="13169" y="15048"/>
                    <a:pt x="13121" y="15143"/>
                    <a:pt x="13073" y="15215"/>
                  </a:cubicBezTo>
                  <a:cubicBezTo>
                    <a:pt x="13002" y="15345"/>
                    <a:pt x="12942" y="15500"/>
                    <a:pt x="12871" y="15631"/>
                  </a:cubicBezTo>
                  <a:cubicBezTo>
                    <a:pt x="12811" y="15750"/>
                    <a:pt x="12728" y="15881"/>
                    <a:pt x="12668" y="16000"/>
                  </a:cubicBezTo>
                  <a:cubicBezTo>
                    <a:pt x="12609" y="16107"/>
                    <a:pt x="12549" y="16227"/>
                    <a:pt x="12478" y="16334"/>
                  </a:cubicBezTo>
                  <a:cubicBezTo>
                    <a:pt x="12407" y="16453"/>
                    <a:pt x="12335" y="16572"/>
                    <a:pt x="12276" y="16703"/>
                  </a:cubicBezTo>
                  <a:cubicBezTo>
                    <a:pt x="12192" y="16822"/>
                    <a:pt x="12133" y="16953"/>
                    <a:pt x="12061" y="17072"/>
                  </a:cubicBezTo>
                  <a:cubicBezTo>
                    <a:pt x="12014" y="17155"/>
                    <a:pt x="11990" y="17227"/>
                    <a:pt x="11942" y="17298"/>
                  </a:cubicBezTo>
                  <a:cubicBezTo>
                    <a:pt x="11895" y="17393"/>
                    <a:pt x="11859" y="17477"/>
                    <a:pt x="11811" y="17584"/>
                  </a:cubicBezTo>
                  <a:cubicBezTo>
                    <a:pt x="11764" y="17655"/>
                    <a:pt x="11740" y="17727"/>
                    <a:pt x="11704" y="17822"/>
                  </a:cubicBezTo>
                  <a:cubicBezTo>
                    <a:pt x="11656" y="17905"/>
                    <a:pt x="11621" y="18001"/>
                    <a:pt x="11585" y="18108"/>
                  </a:cubicBezTo>
                  <a:cubicBezTo>
                    <a:pt x="11585" y="18120"/>
                    <a:pt x="11573" y="18132"/>
                    <a:pt x="11573" y="18143"/>
                  </a:cubicBezTo>
                  <a:cubicBezTo>
                    <a:pt x="11573" y="18108"/>
                    <a:pt x="11573" y="18072"/>
                    <a:pt x="11561" y="18024"/>
                  </a:cubicBezTo>
                  <a:cubicBezTo>
                    <a:pt x="11537" y="17846"/>
                    <a:pt x="11514" y="17655"/>
                    <a:pt x="11502" y="17477"/>
                  </a:cubicBezTo>
                  <a:cubicBezTo>
                    <a:pt x="11478" y="17298"/>
                    <a:pt x="11466" y="17108"/>
                    <a:pt x="11454" y="16929"/>
                  </a:cubicBezTo>
                  <a:cubicBezTo>
                    <a:pt x="11418" y="16572"/>
                    <a:pt x="11406" y="16203"/>
                    <a:pt x="11383" y="15846"/>
                  </a:cubicBezTo>
                  <a:cubicBezTo>
                    <a:pt x="11347" y="15488"/>
                    <a:pt x="11287" y="15131"/>
                    <a:pt x="11204" y="14786"/>
                  </a:cubicBezTo>
                  <a:cubicBezTo>
                    <a:pt x="11156" y="14595"/>
                    <a:pt x="11109" y="14417"/>
                    <a:pt x="11061" y="14214"/>
                  </a:cubicBezTo>
                  <a:cubicBezTo>
                    <a:pt x="11025" y="14060"/>
                    <a:pt x="10978" y="13881"/>
                    <a:pt x="10930" y="13714"/>
                  </a:cubicBezTo>
                  <a:cubicBezTo>
                    <a:pt x="10883" y="13536"/>
                    <a:pt x="10847" y="13369"/>
                    <a:pt x="10811" y="13190"/>
                  </a:cubicBezTo>
                  <a:cubicBezTo>
                    <a:pt x="10799" y="13107"/>
                    <a:pt x="10763" y="13000"/>
                    <a:pt x="10752" y="12905"/>
                  </a:cubicBezTo>
                  <a:cubicBezTo>
                    <a:pt x="10740" y="12869"/>
                    <a:pt x="10740" y="12821"/>
                    <a:pt x="10728" y="12774"/>
                  </a:cubicBezTo>
                  <a:cubicBezTo>
                    <a:pt x="10704" y="12726"/>
                    <a:pt x="10704" y="12690"/>
                    <a:pt x="10692" y="12643"/>
                  </a:cubicBezTo>
                  <a:cubicBezTo>
                    <a:pt x="10668" y="12583"/>
                    <a:pt x="10621" y="12536"/>
                    <a:pt x="10561" y="12524"/>
                  </a:cubicBezTo>
                  <a:cubicBezTo>
                    <a:pt x="10551" y="12522"/>
                    <a:pt x="10541" y="12521"/>
                    <a:pt x="10530" y="12521"/>
                  </a:cubicBezTo>
                  <a:cubicBezTo>
                    <a:pt x="10481" y="12521"/>
                    <a:pt x="10434" y="12544"/>
                    <a:pt x="10394" y="12583"/>
                  </a:cubicBezTo>
                  <a:cubicBezTo>
                    <a:pt x="10347" y="12643"/>
                    <a:pt x="10347" y="12702"/>
                    <a:pt x="10347" y="12774"/>
                  </a:cubicBezTo>
                  <a:cubicBezTo>
                    <a:pt x="10347" y="12893"/>
                    <a:pt x="10335" y="13000"/>
                    <a:pt x="10323" y="13119"/>
                  </a:cubicBezTo>
                  <a:cubicBezTo>
                    <a:pt x="10275" y="13441"/>
                    <a:pt x="10216" y="13774"/>
                    <a:pt x="10132" y="14083"/>
                  </a:cubicBezTo>
                  <a:lnTo>
                    <a:pt x="9859" y="15072"/>
                  </a:lnTo>
                  <a:cubicBezTo>
                    <a:pt x="9775" y="15429"/>
                    <a:pt x="9668" y="15762"/>
                    <a:pt x="9561" y="16107"/>
                  </a:cubicBezTo>
                  <a:cubicBezTo>
                    <a:pt x="9549" y="16155"/>
                    <a:pt x="9537" y="16203"/>
                    <a:pt x="9513" y="16262"/>
                  </a:cubicBezTo>
                  <a:cubicBezTo>
                    <a:pt x="9501" y="16203"/>
                    <a:pt x="9478" y="16155"/>
                    <a:pt x="9454" y="16096"/>
                  </a:cubicBezTo>
                  <a:cubicBezTo>
                    <a:pt x="9454" y="16084"/>
                    <a:pt x="9442" y="16060"/>
                    <a:pt x="9430" y="16048"/>
                  </a:cubicBezTo>
                  <a:cubicBezTo>
                    <a:pt x="9418" y="16036"/>
                    <a:pt x="9418" y="16000"/>
                    <a:pt x="9394" y="15988"/>
                  </a:cubicBezTo>
                  <a:cubicBezTo>
                    <a:pt x="9299" y="15703"/>
                    <a:pt x="9192" y="15429"/>
                    <a:pt x="9097" y="15155"/>
                  </a:cubicBezTo>
                  <a:cubicBezTo>
                    <a:pt x="9144" y="15084"/>
                    <a:pt x="9120" y="14988"/>
                    <a:pt x="9061" y="14953"/>
                  </a:cubicBezTo>
                  <a:cubicBezTo>
                    <a:pt x="9037" y="14953"/>
                    <a:pt x="9037" y="14929"/>
                    <a:pt x="9025" y="14929"/>
                  </a:cubicBezTo>
                  <a:cubicBezTo>
                    <a:pt x="9001" y="14834"/>
                    <a:pt x="8978" y="14726"/>
                    <a:pt x="8954" y="14619"/>
                  </a:cubicBezTo>
                  <a:cubicBezTo>
                    <a:pt x="8954" y="14572"/>
                    <a:pt x="8942" y="14536"/>
                    <a:pt x="8942" y="14488"/>
                  </a:cubicBezTo>
                  <a:lnTo>
                    <a:pt x="8942" y="14369"/>
                  </a:lnTo>
                  <a:lnTo>
                    <a:pt x="8942" y="14322"/>
                  </a:lnTo>
                  <a:cubicBezTo>
                    <a:pt x="8942" y="14322"/>
                    <a:pt x="8942" y="14310"/>
                    <a:pt x="8954" y="14310"/>
                  </a:cubicBezTo>
                  <a:cubicBezTo>
                    <a:pt x="8966" y="14262"/>
                    <a:pt x="8966" y="14238"/>
                    <a:pt x="8966" y="14191"/>
                  </a:cubicBezTo>
                  <a:cubicBezTo>
                    <a:pt x="8966" y="14155"/>
                    <a:pt x="8978" y="14119"/>
                    <a:pt x="8978" y="14083"/>
                  </a:cubicBezTo>
                  <a:cubicBezTo>
                    <a:pt x="9001" y="13952"/>
                    <a:pt x="9025" y="13798"/>
                    <a:pt x="9061" y="13667"/>
                  </a:cubicBezTo>
                  <a:cubicBezTo>
                    <a:pt x="9061" y="13655"/>
                    <a:pt x="9073" y="13619"/>
                    <a:pt x="9073" y="13607"/>
                  </a:cubicBezTo>
                  <a:lnTo>
                    <a:pt x="9073" y="13595"/>
                  </a:lnTo>
                  <a:cubicBezTo>
                    <a:pt x="9085" y="13536"/>
                    <a:pt x="9097" y="13476"/>
                    <a:pt x="9132" y="13405"/>
                  </a:cubicBezTo>
                  <a:cubicBezTo>
                    <a:pt x="9144" y="13345"/>
                    <a:pt x="9156" y="13298"/>
                    <a:pt x="9192" y="13238"/>
                  </a:cubicBezTo>
                  <a:cubicBezTo>
                    <a:pt x="9204" y="13190"/>
                    <a:pt x="9216" y="13167"/>
                    <a:pt x="9239" y="13119"/>
                  </a:cubicBezTo>
                  <a:cubicBezTo>
                    <a:pt x="9251" y="13071"/>
                    <a:pt x="9275" y="13024"/>
                    <a:pt x="9299" y="13000"/>
                  </a:cubicBezTo>
                  <a:cubicBezTo>
                    <a:pt x="9323" y="12929"/>
                    <a:pt x="9370" y="12845"/>
                    <a:pt x="9418" y="12786"/>
                  </a:cubicBezTo>
                  <a:cubicBezTo>
                    <a:pt x="9442" y="12726"/>
                    <a:pt x="9478" y="12690"/>
                    <a:pt x="9501" y="12631"/>
                  </a:cubicBezTo>
                  <a:cubicBezTo>
                    <a:pt x="9537" y="12583"/>
                    <a:pt x="9549" y="12536"/>
                    <a:pt x="9573" y="12512"/>
                  </a:cubicBezTo>
                  <a:cubicBezTo>
                    <a:pt x="9632" y="12405"/>
                    <a:pt x="9716" y="12298"/>
                    <a:pt x="9775" y="12214"/>
                  </a:cubicBezTo>
                  <a:cubicBezTo>
                    <a:pt x="9906" y="12012"/>
                    <a:pt x="10025" y="11821"/>
                    <a:pt x="10144" y="11631"/>
                  </a:cubicBezTo>
                  <a:cubicBezTo>
                    <a:pt x="10204" y="11524"/>
                    <a:pt x="10275" y="11416"/>
                    <a:pt x="10347" y="11321"/>
                  </a:cubicBezTo>
                  <a:cubicBezTo>
                    <a:pt x="10405" y="11228"/>
                    <a:pt x="10485" y="11147"/>
                    <a:pt x="10544" y="11055"/>
                  </a:cubicBezTo>
                  <a:lnTo>
                    <a:pt x="10544" y="11055"/>
                  </a:lnTo>
                  <a:cubicBezTo>
                    <a:pt x="10541" y="11057"/>
                    <a:pt x="10535" y="11059"/>
                    <a:pt x="10525" y="11059"/>
                  </a:cubicBezTo>
                  <a:lnTo>
                    <a:pt x="10883" y="10619"/>
                  </a:lnTo>
                  <a:cubicBezTo>
                    <a:pt x="11002" y="10464"/>
                    <a:pt x="11121" y="10321"/>
                    <a:pt x="11264" y="10166"/>
                  </a:cubicBezTo>
                  <a:cubicBezTo>
                    <a:pt x="11418" y="9976"/>
                    <a:pt x="11573" y="9785"/>
                    <a:pt x="11740" y="9571"/>
                  </a:cubicBezTo>
                  <a:cubicBezTo>
                    <a:pt x="11871" y="9392"/>
                    <a:pt x="12014" y="9214"/>
                    <a:pt x="12157" y="9035"/>
                  </a:cubicBezTo>
                  <a:cubicBezTo>
                    <a:pt x="12287" y="8857"/>
                    <a:pt x="12430" y="8666"/>
                    <a:pt x="12573" y="8488"/>
                  </a:cubicBezTo>
                  <a:cubicBezTo>
                    <a:pt x="12716" y="8297"/>
                    <a:pt x="12871" y="8107"/>
                    <a:pt x="13014" y="7892"/>
                  </a:cubicBezTo>
                  <a:cubicBezTo>
                    <a:pt x="13145" y="7702"/>
                    <a:pt x="13300" y="7523"/>
                    <a:pt x="13442" y="7345"/>
                  </a:cubicBezTo>
                  <a:cubicBezTo>
                    <a:pt x="13526" y="7249"/>
                    <a:pt x="13597" y="7166"/>
                    <a:pt x="13669" y="7094"/>
                  </a:cubicBezTo>
                  <a:cubicBezTo>
                    <a:pt x="13716" y="7047"/>
                    <a:pt x="13740" y="6999"/>
                    <a:pt x="13788" y="6952"/>
                  </a:cubicBezTo>
                  <a:cubicBezTo>
                    <a:pt x="13835" y="6916"/>
                    <a:pt x="13883" y="6868"/>
                    <a:pt x="13919" y="6809"/>
                  </a:cubicBezTo>
                  <a:cubicBezTo>
                    <a:pt x="13966" y="6749"/>
                    <a:pt x="13954" y="6642"/>
                    <a:pt x="13895" y="6594"/>
                  </a:cubicBezTo>
                  <a:cubicBezTo>
                    <a:pt x="13859" y="6571"/>
                    <a:pt x="13811" y="6559"/>
                    <a:pt x="13776" y="6559"/>
                  </a:cubicBezTo>
                  <a:cubicBezTo>
                    <a:pt x="13752" y="6559"/>
                    <a:pt x="13740" y="6559"/>
                    <a:pt x="13728" y="6571"/>
                  </a:cubicBezTo>
                  <a:cubicBezTo>
                    <a:pt x="13692" y="6571"/>
                    <a:pt x="13669" y="6583"/>
                    <a:pt x="13633" y="6583"/>
                  </a:cubicBezTo>
                  <a:cubicBezTo>
                    <a:pt x="13585" y="6594"/>
                    <a:pt x="13526" y="6618"/>
                    <a:pt x="13442" y="6630"/>
                  </a:cubicBezTo>
                  <a:cubicBezTo>
                    <a:pt x="13311" y="6654"/>
                    <a:pt x="13180" y="6702"/>
                    <a:pt x="13061" y="6761"/>
                  </a:cubicBezTo>
                  <a:cubicBezTo>
                    <a:pt x="12835" y="6856"/>
                    <a:pt x="12633" y="6975"/>
                    <a:pt x="12418" y="7071"/>
                  </a:cubicBezTo>
                  <a:cubicBezTo>
                    <a:pt x="12192" y="7178"/>
                    <a:pt x="11990" y="7297"/>
                    <a:pt x="11764" y="7404"/>
                  </a:cubicBezTo>
                  <a:cubicBezTo>
                    <a:pt x="11561" y="7511"/>
                    <a:pt x="11347" y="7606"/>
                    <a:pt x="11156" y="7726"/>
                  </a:cubicBezTo>
                  <a:cubicBezTo>
                    <a:pt x="11097" y="7761"/>
                    <a:pt x="11049" y="7785"/>
                    <a:pt x="10990" y="7833"/>
                  </a:cubicBezTo>
                  <a:cubicBezTo>
                    <a:pt x="10954" y="7845"/>
                    <a:pt x="10930" y="7868"/>
                    <a:pt x="10918" y="7892"/>
                  </a:cubicBezTo>
                  <a:cubicBezTo>
                    <a:pt x="10906" y="7904"/>
                    <a:pt x="10871" y="7928"/>
                    <a:pt x="10859" y="7940"/>
                  </a:cubicBezTo>
                  <a:cubicBezTo>
                    <a:pt x="10811" y="7964"/>
                    <a:pt x="10763" y="8011"/>
                    <a:pt x="10728" y="8047"/>
                  </a:cubicBezTo>
                  <a:cubicBezTo>
                    <a:pt x="10680" y="8071"/>
                    <a:pt x="10633" y="8118"/>
                    <a:pt x="10609" y="8142"/>
                  </a:cubicBezTo>
                  <a:cubicBezTo>
                    <a:pt x="10561" y="8190"/>
                    <a:pt x="10513" y="8237"/>
                    <a:pt x="10454" y="8285"/>
                  </a:cubicBezTo>
                  <a:cubicBezTo>
                    <a:pt x="10406" y="8321"/>
                    <a:pt x="10371" y="8380"/>
                    <a:pt x="10311" y="8428"/>
                  </a:cubicBezTo>
                  <a:cubicBezTo>
                    <a:pt x="10275" y="8464"/>
                    <a:pt x="10252" y="8499"/>
                    <a:pt x="10204" y="8547"/>
                  </a:cubicBezTo>
                  <a:cubicBezTo>
                    <a:pt x="10168" y="8595"/>
                    <a:pt x="10132" y="8642"/>
                    <a:pt x="10097" y="8666"/>
                  </a:cubicBezTo>
                  <a:lnTo>
                    <a:pt x="9966" y="8845"/>
                  </a:lnTo>
                  <a:cubicBezTo>
                    <a:pt x="9930" y="8892"/>
                    <a:pt x="9906" y="8940"/>
                    <a:pt x="9859" y="8976"/>
                  </a:cubicBezTo>
                  <a:cubicBezTo>
                    <a:pt x="9823" y="9023"/>
                    <a:pt x="9799" y="9071"/>
                    <a:pt x="9763" y="9095"/>
                  </a:cubicBezTo>
                  <a:cubicBezTo>
                    <a:pt x="9740" y="9130"/>
                    <a:pt x="9728" y="9178"/>
                    <a:pt x="9692" y="9202"/>
                  </a:cubicBezTo>
                  <a:cubicBezTo>
                    <a:pt x="9680" y="9214"/>
                    <a:pt x="9668" y="9238"/>
                    <a:pt x="9668" y="9261"/>
                  </a:cubicBezTo>
                  <a:lnTo>
                    <a:pt x="9668" y="9250"/>
                  </a:lnTo>
                  <a:cubicBezTo>
                    <a:pt x="9632" y="9309"/>
                    <a:pt x="9609" y="9369"/>
                    <a:pt x="9561" y="9428"/>
                  </a:cubicBezTo>
                  <a:cubicBezTo>
                    <a:pt x="9525" y="9476"/>
                    <a:pt x="9513" y="9535"/>
                    <a:pt x="9490" y="9571"/>
                  </a:cubicBezTo>
                  <a:cubicBezTo>
                    <a:pt x="9466" y="9619"/>
                    <a:pt x="9442" y="9666"/>
                    <a:pt x="9430" y="9714"/>
                  </a:cubicBezTo>
                  <a:cubicBezTo>
                    <a:pt x="9406" y="9773"/>
                    <a:pt x="9382" y="9809"/>
                    <a:pt x="9370" y="9869"/>
                  </a:cubicBezTo>
                  <a:cubicBezTo>
                    <a:pt x="9335" y="9928"/>
                    <a:pt x="9323" y="10012"/>
                    <a:pt x="9287" y="10071"/>
                  </a:cubicBezTo>
                  <a:cubicBezTo>
                    <a:pt x="9275" y="10131"/>
                    <a:pt x="9263" y="10166"/>
                    <a:pt x="9228" y="10226"/>
                  </a:cubicBezTo>
                  <a:lnTo>
                    <a:pt x="9192" y="10369"/>
                  </a:lnTo>
                  <a:cubicBezTo>
                    <a:pt x="9168" y="10428"/>
                    <a:pt x="9156" y="10488"/>
                    <a:pt x="9132" y="10547"/>
                  </a:cubicBezTo>
                  <a:lnTo>
                    <a:pt x="9132" y="10523"/>
                  </a:lnTo>
                  <a:cubicBezTo>
                    <a:pt x="9120" y="10619"/>
                    <a:pt x="9085" y="10690"/>
                    <a:pt x="9073" y="10785"/>
                  </a:cubicBezTo>
                  <a:cubicBezTo>
                    <a:pt x="9061" y="10869"/>
                    <a:pt x="9025" y="10940"/>
                    <a:pt x="9013" y="11035"/>
                  </a:cubicBezTo>
                  <a:cubicBezTo>
                    <a:pt x="9001" y="11119"/>
                    <a:pt x="8978" y="11214"/>
                    <a:pt x="8954" y="11285"/>
                  </a:cubicBezTo>
                  <a:cubicBezTo>
                    <a:pt x="8918" y="11452"/>
                    <a:pt x="8894" y="11619"/>
                    <a:pt x="8847" y="11774"/>
                  </a:cubicBezTo>
                  <a:cubicBezTo>
                    <a:pt x="8799" y="12012"/>
                    <a:pt x="8763" y="12250"/>
                    <a:pt x="8728" y="12488"/>
                  </a:cubicBezTo>
                  <a:cubicBezTo>
                    <a:pt x="8716" y="12548"/>
                    <a:pt x="8716" y="12595"/>
                    <a:pt x="8716" y="12655"/>
                  </a:cubicBezTo>
                  <a:cubicBezTo>
                    <a:pt x="8716" y="12702"/>
                    <a:pt x="8704" y="12762"/>
                    <a:pt x="8704" y="12809"/>
                  </a:cubicBezTo>
                  <a:cubicBezTo>
                    <a:pt x="8704" y="12881"/>
                    <a:pt x="8680" y="12952"/>
                    <a:pt x="8680" y="13024"/>
                  </a:cubicBezTo>
                  <a:cubicBezTo>
                    <a:pt x="8680" y="13083"/>
                    <a:pt x="8680" y="13143"/>
                    <a:pt x="8668" y="13202"/>
                  </a:cubicBezTo>
                  <a:cubicBezTo>
                    <a:pt x="8656" y="13441"/>
                    <a:pt x="8656" y="13667"/>
                    <a:pt x="8656" y="13905"/>
                  </a:cubicBezTo>
                  <a:lnTo>
                    <a:pt x="8656" y="14000"/>
                  </a:lnTo>
                  <a:lnTo>
                    <a:pt x="8525" y="13643"/>
                  </a:lnTo>
                  <a:cubicBezTo>
                    <a:pt x="8370" y="13250"/>
                    <a:pt x="8227" y="12869"/>
                    <a:pt x="8085" y="12488"/>
                  </a:cubicBezTo>
                  <a:cubicBezTo>
                    <a:pt x="8049" y="12369"/>
                    <a:pt x="8001" y="12250"/>
                    <a:pt x="7942" y="12131"/>
                  </a:cubicBezTo>
                  <a:cubicBezTo>
                    <a:pt x="7882" y="11940"/>
                    <a:pt x="7823" y="11750"/>
                    <a:pt x="7751" y="11536"/>
                  </a:cubicBezTo>
                  <a:cubicBezTo>
                    <a:pt x="7751" y="11524"/>
                    <a:pt x="7727" y="11512"/>
                    <a:pt x="7727" y="11476"/>
                  </a:cubicBezTo>
                  <a:cubicBezTo>
                    <a:pt x="7704" y="11333"/>
                    <a:pt x="7668" y="11202"/>
                    <a:pt x="7656" y="11047"/>
                  </a:cubicBezTo>
                  <a:cubicBezTo>
                    <a:pt x="7644" y="10940"/>
                    <a:pt x="7632" y="10821"/>
                    <a:pt x="7608" y="10726"/>
                  </a:cubicBezTo>
                  <a:cubicBezTo>
                    <a:pt x="7573" y="10404"/>
                    <a:pt x="7525" y="10083"/>
                    <a:pt x="7489" y="9773"/>
                  </a:cubicBezTo>
                  <a:cubicBezTo>
                    <a:pt x="7477" y="9619"/>
                    <a:pt x="7477" y="9452"/>
                    <a:pt x="7465" y="9309"/>
                  </a:cubicBezTo>
                  <a:cubicBezTo>
                    <a:pt x="7454" y="9154"/>
                    <a:pt x="7454" y="8999"/>
                    <a:pt x="7430" y="8845"/>
                  </a:cubicBezTo>
                  <a:cubicBezTo>
                    <a:pt x="7430" y="8678"/>
                    <a:pt x="7418" y="8523"/>
                    <a:pt x="7406" y="8368"/>
                  </a:cubicBezTo>
                  <a:cubicBezTo>
                    <a:pt x="7382" y="8226"/>
                    <a:pt x="7370" y="8059"/>
                    <a:pt x="7346" y="7904"/>
                  </a:cubicBezTo>
                  <a:cubicBezTo>
                    <a:pt x="7287" y="7595"/>
                    <a:pt x="7215" y="7285"/>
                    <a:pt x="7132" y="6952"/>
                  </a:cubicBezTo>
                  <a:cubicBezTo>
                    <a:pt x="7061" y="6630"/>
                    <a:pt x="6977" y="6321"/>
                    <a:pt x="6882" y="5987"/>
                  </a:cubicBezTo>
                  <a:cubicBezTo>
                    <a:pt x="6834" y="5844"/>
                    <a:pt x="6787" y="5690"/>
                    <a:pt x="6739" y="5523"/>
                  </a:cubicBezTo>
                  <a:cubicBezTo>
                    <a:pt x="6680" y="5380"/>
                    <a:pt x="6620" y="5225"/>
                    <a:pt x="6537" y="5082"/>
                  </a:cubicBezTo>
                  <a:cubicBezTo>
                    <a:pt x="6453" y="4892"/>
                    <a:pt x="6358" y="4689"/>
                    <a:pt x="6263" y="4499"/>
                  </a:cubicBezTo>
                  <a:cubicBezTo>
                    <a:pt x="6120" y="4213"/>
                    <a:pt x="5989" y="3951"/>
                    <a:pt x="5858" y="3665"/>
                  </a:cubicBezTo>
                  <a:cubicBezTo>
                    <a:pt x="5787" y="3523"/>
                    <a:pt x="5691" y="3356"/>
                    <a:pt x="5620" y="3201"/>
                  </a:cubicBezTo>
                  <a:cubicBezTo>
                    <a:pt x="5584" y="3142"/>
                    <a:pt x="5549" y="3070"/>
                    <a:pt x="5513" y="3011"/>
                  </a:cubicBezTo>
                  <a:cubicBezTo>
                    <a:pt x="5501" y="2963"/>
                    <a:pt x="5465" y="2939"/>
                    <a:pt x="5453" y="2892"/>
                  </a:cubicBezTo>
                  <a:cubicBezTo>
                    <a:pt x="5441" y="2844"/>
                    <a:pt x="5418" y="2820"/>
                    <a:pt x="5394" y="2773"/>
                  </a:cubicBezTo>
                  <a:cubicBezTo>
                    <a:pt x="5363" y="2752"/>
                    <a:pt x="5332" y="2723"/>
                    <a:pt x="5294" y="2723"/>
                  </a:cubicBezTo>
                  <a:cubicBezTo>
                    <a:pt x="5287" y="2723"/>
                    <a:pt x="5281" y="2723"/>
                    <a:pt x="5275" y="2725"/>
                  </a:cubicBezTo>
                  <a:cubicBezTo>
                    <a:pt x="5251" y="2749"/>
                    <a:pt x="5203" y="2761"/>
                    <a:pt x="5203" y="2808"/>
                  </a:cubicBezTo>
                  <a:cubicBezTo>
                    <a:pt x="5191" y="2832"/>
                    <a:pt x="5203" y="2868"/>
                    <a:pt x="5203" y="2880"/>
                  </a:cubicBezTo>
                  <a:cubicBezTo>
                    <a:pt x="5215" y="2939"/>
                    <a:pt x="5215" y="2999"/>
                    <a:pt x="5215" y="3058"/>
                  </a:cubicBezTo>
                  <a:cubicBezTo>
                    <a:pt x="5215" y="3165"/>
                    <a:pt x="5215" y="3261"/>
                    <a:pt x="5203" y="3368"/>
                  </a:cubicBezTo>
                  <a:cubicBezTo>
                    <a:pt x="5191" y="3701"/>
                    <a:pt x="5156" y="4023"/>
                    <a:pt x="5132" y="4368"/>
                  </a:cubicBezTo>
                  <a:lnTo>
                    <a:pt x="5084" y="4856"/>
                  </a:lnTo>
                  <a:cubicBezTo>
                    <a:pt x="5072" y="5023"/>
                    <a:pt x="5072" y="5201"/>
                    <a:pt x="5084" y="5368"/>
                  </a:cubicBezTo>
                  <a:cubicBezTo>
                    <a:pt x="5084" y="5606"/>
                    <a:pt x="5096" y="5856"/>
                    <a:pt x="5108" y="6094"/>
                  </a:cubicBezTo>
                  <a:cubicBezTo>
                    <a:pt x="5132" y="6356"/>
                    <a:pt x="5132" y="6618"/>
                    <a:pt x="5144" y="6880"/>
                  </a:cubicBezTo>
                  <a:cubicBezTo>
                    <a:pt x="5144" y="7035"/>
                    <a:pt x="5156" y="7190"/>
                    <a:pt x="5191" y="7345"/>
                  </a:cubicBezTo>
                  <a:cubicBezTo>
                    <a:pt x="5191" y="7416"/>
                    <a:pt x="5203" y="7475"/>
                    <a:pt x="5203" y="7547"/>
                  </a:cubicBezTo>
                  <a:cubicBezTo>
                    <a:pt x="5191" y="7523"/>
                    <a:pt x="5191" y="7511"/>
                    <a:pt x="5168" y="7475"/>
                  </a:cubicBezTo>
                  <a:cubicBezTo>
                    <a:pt x="5108" y="7309"/>
                    <a:pt x="5048" y="7130"/>
                    <a:pt x="4989" y="6975"/>
                  </a:cubicBezTo>
                  <a:cubicBezTo>
                    <a:pt x="4870" y="6642"/>
                    <a:pt x="4751" y="6321"/>
                    <a:pt x="4620" y="5999"/>
                  </a:cubicBezTo>
                  <a:lnTo>
                    <a:pt x="4620" y="5987"/>
                  </a:lnTo>
                  <a:cubicBezTo>
                    <a:pt x="4620" y="5975"/>
                    <a:pt x="4620" y="5975"/>
                    <a:pt x="4608" y="5963"/>
                  </a:cubicBezTo>
                  <a:cubicBezTo>
                    <a:pt x="4596" y="5940"/>
                    <a:pt x="4596" y="5928"/>
                    <a:pt x="4572" y="5904"/>
                  </a:cubicBezTo>
                  <a:cubicBezTo>
                    <a:pt x="4572" y="5880"/>
                    <a:pt x="4560" y="5880"/>
                    <a:pt x="4560" y="5868"/>
                  </a:cubicBezTo>
                  <a:lnTo>
                    <a:pt x="4560" y="5856"/>
                  </a:lnTo>
                  <a:lnTo>
                    <a:pt x="4560" y="5844"/>
                  </a:lnTo>
                  <a:cubicBezTo>
                    <a:pt x="4560" y="5821"/>
                    <a:pt x="4560" y="5821"/>
                    <a:pt x="4548" y="5809"/>
                  </a:cubicBezTo>
                  <a:lnTo>
                    <a:pt x="4370" y="5451"/>
                  </a:lnTo>
                  <a:cubicBezTo>
                    <a:pt x="4203" y="5142"/>
                    <a:pt x="4036" y="4808"/>
                    <a:pt x="3870" y="4499"/>
                  </a:cubicBezTo>
                  <a:cubicBezTo>
                    <a:pt x="3798" y="4356"/>
                    <a:pt x="3715" y="4201"/>
                    <a:pt x="3632" y="4070"/>
                  </a:cubicBezTo>
                  <a:cubicBezTo>
                    <a:pt x="3560" y="3904"/>
                    <a:pt x="3477" y="3737"/>
                    <a:pt x="3394" y="3594"/>
                  </a:cubicBezTo>
                  <a:cubicBezTo>
                    <a:pt x="3358" y="3523"/>
                    <a:pt x="3322" y="3439"/>
                    <a:pt x="3274" y="3356"/>
                  </a:cubicBezTo>
                  <a:cubicBezTo>
                    <a:pt x="3239" y="3284"/>
                    <a:pt x="3191" y="3189"/>
                    <a:pt x="3143" y="3118"/>
                  </a:cubicBezTo>
                  <a:cubicBezTo>
                    <a:pt x="3108" y="3023"/>
                    <a:pt x="3036" y="2951"/>
                    <a:pt x="3001" y="2868"/>
                  </a:cubicBezTo>
                  <a:cubicBezTo>
                    <a:pt x="2953" y="2773"/>
                    <a:pt x="2893" y="2701"/>
                    <a:pt x="2834" y="2606"/>
                  </a:cubicBezTo>
                  <a:cubicBezTo>
                    <a:pt x="2786" y="2534"/>
                    <a:pt x="2727" y="2463"/>
                    <a:pt x="2667" y="2392"/>
                  </a:cubicBezTo>
                  <a:cubicBezTo>
                    <a:pt x="2608" y="2308"/>
                    <a:pt x="2548" y="2249"/>
                    <a:pt x="2501" y="2177"/>
                  </a:cubicBezTo>
                  <a:cubicBezTo>
                    <a:pt x="2381" y="2046"/>
                    <a:pt x="2262" y="1927"/>
                    <a:pt x="2143" y="1808"/>
                  </a:cubicBezTo>
                  <a:cubicBezTo>
                    <a:pt x="1893" y="1558"/>
                    <a:pt x="1608" y="1320"/>
                    <a:pt x="1346" y="1082"/>
                  </a:cubicBezTo>
                  <a:cubicBezTo>
                    <a:pt x="1191" y="963"/>
                    <a:pt x="1060" y="820"/>
                    <a:pt x="917" y="701"/>
                  </a:cubicBezTo>
                  <a:cubicBezTo>
                    <a:pt x="834" y="641"/>
                    <a:pt x="786" y="582"/>
                    <a:pt x="703" y="522"/>
                  </a:cubicBezTo>
                  <a:cubicBezTo>
                    <a:pt x="643" y="487"/>
                    <a:pt x="584" y="427"/>
                    <a:pt x="524" y="367"/>
                  </a:cubicBezTo>
                  <a:lnTo>
                    <a:pt x="393" y="225"/>
                  </a:lnTo>
                  <a:cubicBezTo>
                    <a:pt x="357" y="201"/>
                    <a:pt x="322" y="153"/>
                    <a:pt x="286" y="106"/>
                  </a:cubicBezTo>
                  <a:cubicBezTo>
                    <a:pt x="262" y="70"/>
                    <a:pt x="226" y="22"/>
                    <a:pt x="167" y="10"/>
                  </a:cubicBezTo>
                  <a:cubicBezTo>
                    <a:pt x="152" y="4"/>
                    <a:pt x="137" y="1"/>
                    <a:pt x="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3" name="Google Shape;453;p38"/>
            <p:cNvSpPr/>
            <p:nvPr/>
          </p:nvSpPr>
          <p:spPr>
            <a:xfrm>
              <a:off x="3485850" y="5854725"/>
              <a:ext cx="25" cy="900"/>
            </a:xfrm>
            <a:custGeom>
              <a:avLst/>
              <a:gdLst/>
              <a:ahLst/>
              <a:cxnLst/>
              <a:rect l="l" t="t" r="r" b="b"/>
              <a:pathLst>
                <a:path w="1" h="36" extrusionOk="0">
                  <a:moveTo>
                    <a:pt x="0" y="0"/>
                  </a:moveTo>
                  <a:cubicBezTo>
                    <a:pt x="0" y="12"/>
                    <a:pt x="0" y="12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4" name="Google Shape;454;p38"/>
            <p:cNvSpPr/>
            <p:nvPr/>
          </p:nvSpPr>
          <p:spPr>
            <a:xfrm>
              <a:off x="3612350" y="57350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3"/>
                    <a:pt x="0" y="1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5" name="Google Shape;455;p38"/>
            <p:cNvSpPr/>
            <p:nvPr/>
          </p:nvSpPr>
          <p:spPr>
            <a:xfrm>
              <a:off x="3432850" y="5367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6" name="Google Shape;456;p38"/>
            <p:cNvSpPr/>
            <p:nvPr/>
          </p:nvSpPr>
          <p:spPr>
            <a:xfrm>
              <a:off x="3479000" y="538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7" name="Google Shape;457;p38"/>
            <p:cNvSpPr/>
            <p:nvPr/>
          </p:nvSpPr>
          <p:spPr>
            <a:xfrm>
              <a:off x="3446550" y="525822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extrusionOk="0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8" name="Google Shape;458;p38"/>
            <p:cNvSpPr/>
            <p:nvPr/>
          </p:nvSpPr>
          <p:spPr>
            <a:xfrm>
              <a:off x="3444775" y="5258225"/>
              <a:ext cx="300" cy="25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59" name="Google Shape;459;p38"/>
            <p:cNvSpPr/>
            <p:nvPr/>
          </p:nvSpPr>
          <p:spPr>
            <a:xfrm>
              <a:off x="3497750" y="5282625"/>
              <a:ext cx="625" cy="325"/>
            </a:xfrm>
            <a:custGeom>
              <a:avLst/>
              <a:gdLst/>
              <a:ahLst/>
              <a:cxnLst/>
              <a:rect l="l" t="t" r="r" b="b"/>
              <a:pathLst>
                <a:path w="25" h="13" extrusionOk="0">
                  <a:moveTo>
                    <a:pt x="0" y="0"/>
                  </a:moveTo>
                  <a:cubicBezTo>
                    <a:pt x="24" y="0"/>
                    <a:pt x="24" y="12"/>
                    <a:pt x="24" y="12"/>
                  </a:cubicBezTo>
                  <a:cubicBezTo>
                    <a:pt x="24" y="0"/>
                    <a:pt x="24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0" name="Google Shape;460;p38"/>
            <p:cNvSpPr/>
            <p:nvPr/>
          </p:nvSpPr>
          <p:spPr>
            <a:xfrm>
              <a:off x="3457275" y="5095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1" name="Google Shape;461;p38"/>
            <p:cNvSpPr/>
            <p:nvPr/>
          </p:nvSpPr>
          <p:spPr>
            <a:xfrm>
              <a:off x="3526625" y="57297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"/>
                    <a:pt x="0" y="1"/>
                    <a:pt x="0" y="13"/>
                  </a:cubicBez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2" name="Google Shape;462;p38"/>
            <p:cNvSpPr/>
            <p:nvPr/>
          </p:nvSpPr>
          <p:spPr>
            <a:xfrm>
              <a:off x="3456075" y="5883900"/>
              <a:ext cx="25" cy="300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2"/>
                  </a:moveTo>
                  <a:lnTo>
                    <a:pt x="0" y="12"/>
                  </a:lnTo>
                  <a:cubicBezTo>
                    <a:pt x="0" y="12"/>
                    <a:pt x="0" y="0"/>
                    <a:pt x="0" y="12"/>
                  </a:cubicBezTo>
                  <a:cubicBezTo>
                    <a:pt x="0" y="0"/>
                    <a:pt x="0" y="12"/>
                    <a:pt x="0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63" name="Google Shape;463;p38"/>
            <p:cNvSpPr/>
            <p:nvPr/>
          </p:nvSpPr>
          <p:spPr>
            <a:xfrm>
              <a:off x="3632875" y="54195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2"/>
                  </a:moveTo>
                  <a:cubicBezTo>
                    <a:pt x="1" y="12"/>
                    <a:pt x="1" y="0"/>
                    <a:pt x="1" y="12"/>
                  </a:cubicBezTo>
                  <a:cubicBezTo>
                    <a:pt x="1" y="0"/>
                    <a:pt x="1" y="0"/>
                    <a:pt x="1" y="12"/>
                  </a:cubicBezTo>
                  <a:cubicBezTo>
                    <a:pt x="1" y="0"/>
                    <a:pt x="1" y="12"/>
                    <a:pt x="1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" grpId="0" build="p"/>
      <p:bldP spid="443" grpId="0" build="p"/>
      <p:bldP spid="44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69;p39">
            <a:extLst>
              <a:ext uri="{FF2B5EF4-FFF2-40B4-BE49-F238E27FC236}">
                <a16:creationId xmlns:a16="http://schemas.microsoft.com/office/drawing/2014/main" id="{BB9BAFE2-26D1-8441-9669-E0DAE504D5C9}"/>
              </a:ext>
            </a:extLst>
          </p:cNvPr>
          <p:cNvSpPr/>
          <p:nvPr/>
        </p:nvSpPr>
        <p:spPr>
          <a:xfrm>
            <a:off x="1175593" y="2160078"/>
            <a:ext cx="2631386" cy="147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8" name="Google Shape;468;p39"/>
          <p:cNvSpPr/>
          <p:nvPr/>
        </p:nvSpPr>
        <p:spPr>
          <a:xfrm>
            <a:off x="4805891" y="2160078"/>
            <a:ext cx="2511795" cy="147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9" name="Google Shape;469;p39"/>
          <p:cNvSpPr/>
          <p:nvPr/>
        </p:nvSpPr>
        <p:spPr>
          <a:xfrm>
            <a:off x="4686300" y="2196773"/>
            <a:ext cx="2631386" cy="147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0" name="Google Shape;470;p39"/>
          <p:cNvSpPr/>
          <p:nvPr/>
        </p:nvSpPr>
        <p:spPr>
          <a:xfrm>
            <a:off x="2836486" y="3520860"/>
            <a:ext cx="2820308" cy="147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Google Shape;1518;p59">
            <a:extLst>
              <a:ext uri="{FF2B5EF4-FFF2-40B4-BE49-F238E27FC236}">
                <a16:creationId xmlns:a16="http://schemas.microsoft.com/office/drawing/2014/main" id="{75DE69FF-926E-4E46-8A2A-65A6935D25D0}"/>
              </a:ext>
            </a:extLst>
          </p:cNvPr>
          <p:cNvSpPr txBox="1"/>
          <p:nvPr/>
        </p:nvSpPr>
        <p:spPr>
          <a:xfrm>
            <a:off x="6064008" y="250296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من معاني الحديث</a:t>
            </a:r>
          </a:p>
        </p:txBody>
      </p:sp>
      <p:sp>
        <p:nvSpPr>
          <p:cNvPr id="35" name="Google Shape;473;p39">
            <a:extLst>
              <a:ext uri="{FF2B5EF4-FFF2-40B4-BE49-F238E27FC236}">
                <a16:creationId xmlns:a16="http://schemas.microsoft.com/office/drawing/2014/main" id="{26D44C4D-FED5-3740-A0F3-E2D5444D1B83}"/>
              </a:ext>
            </a:extLst>
          </p:cNvPr>
          <p:cNvSpPr txBox="1">
            <a:spLocks/>
          </p:cNvSpPr>
          <p:nvPr/>
        </p:nvSpPr>
        <p:spPr>
          <a:xfrm>
            <a:off x="4804938" y="2418643"/>
            <a:ext cx="2513700" cy="71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/>
            <a:r>
              <a:rPr lang="ar-SA" sz="2400" i="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حب الناس له</a:t>
            </a:r>
          </a:p>
        </p:txBody>
      </p:sp>
      <p:sp>
        <p:nvSpPr>
          <p:cNvPr id="36" name="Google Shape;475;p39">
            <a:extLst>
              <a:ext uri="{FF2B5EF4-FFF2-40B4-BE49-F238E27FC236}">
                <a16:creationId xmlns:a16="http://schemas.microsoft.com/office/drawing/2014/main" id="{984D9C33-0A37-1C49-8555-7BD9AA0F0918}"/>
              </a:ext>
            </a:extLst>
          </p:cNvPr>
          <p:cNvSpPr txBox="1">
            <a:spLocks/>
          </p:cNvSpPr>
          <p:nvPr/>
        </p:nvSpPr>
        <p:spPr>
          <a:xfrm>
            <a:off x="2989790" y="3832783"/>
            <a:ext cx="2513700" cy="746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ar-SA" sz="24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دخول الجنة</a:t>
            </a:r>
          </a:p>
        </p:txBody>
      </p:sp>
      <p:sp>
        <p:nvSpPr>
          <p:cNvPr id="37" name="Google Shape;477;p39">
            <a:extLst>
              <a:ext uri="{FF2B5EF4-FFF2-40B4-BE49-F238E27FC236}">
                <a16:creationId xmlns:a16="http://schemas.microsoft.com/office/drawing/2014/main" id="{30BD4294-D6B4-C64B-9C71-BCBBAA2A08D2}"/>
              </a:ext>
            </a:extLst>
          </p:cNvPr>
          <p:cNvSpPr txBox="1">
            <a:spLocks/>
          </p:cNvSpPr>
          <p:nvPr/>
        </p:nvSpPr>
        <p:spPr>
          <a:xfrm>
            <a:off x="1430461" y="1099120"/>
            <a:ext cx="5291458" cy="125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9pPr>
          </a:lstStyle>
          <a:p>
            <a:pPr rtl="1"/>
            <a:r>
              <a:rPr lang="ar-SA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عرّفتي سابقاً الحياء بأنه </a:t>
            </a:r>
            <a:r>
              <a:rPr lang="ar-SA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خلق يبعث على فعل الحسن وترك القبيح، عددي بعض ثمرات الحياء.</a:t>
            </a:r>
            <a:br>
              <a:rPr lang="ar-SA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</a:br>
            <a:r>
              <a:rPr lang="ar-SA" sz="20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8" name="Google Shape;471;p39">
            <a:extLst>
              <a:ext uri="{FF2B5EF4-FFF2-40B4-BE49-F238E27FC236}">
                <a16:creationId xmlns:a16="http://schemas.microsoft.com/office/drawing/2014/main" id="{4B1148C5-2008-B647-AC5F-1964E460B7E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906382" y="2354683"/>
            <a:ext cx="3000600" cy="77562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i="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هجر للمعاصي</a:t>
            </a:r>
            <a:endParaRPr sz="2400" b="1" i="0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  <p:bldP spid="36" grpId="0" build="p"/>
      <p:bldP spid="3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9"/>
          <p:cNvSpPr/>
          <p:nvPr/>
        </p:nvSpPr>
        <p:spPr>
          <a:xfrm>
            <a:off x="1381125" y="1602487"/>
            <a:ext cx="2962200" cy="147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9" name="Google Shape;469;p39"/>
          <p:cNvSpPr/>
          <p:nvPr/>
        </p:nvSpPr>
        <p:spPr>
          <a:xfrm>
            <a:off x="4800638" y="1602487"/>
            <a:ext cx="2962200" cy="147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70" name="Google Shape;470;p39"/>
          <p:cNvSpPr/>
          <p:nvPr/>
        </p:nvSpPr>
        <p:spPr>
          <a:xfrm>
            <a:off x="3090938" y="3198737"/>
            <a:ext cx="2962200" cy="1478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Google Shape;1518;p59">
            <a:extLst>
              <a:ext uri="{FF2B5EF4-FFF2-40B4-BE49-F238E27FC236}">
                <a16:creationId xmlns:a16="http://schemas.microsoft.com/office/drawing/2014/main" id="{75DE69FF-926E-4E46-8A2A-65A6935D25D0}"/>
              </a:ext>
            </a:extLst>
          </p:cNvPr>
          <p:cNvSpPr txBox="1"/>
          <p:nvPr/>
        </p:nvSpPr>
        <p:spPr>
          <a:xfrm>
            <a:off x="5721108" y="204227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من معاني الحديث</a:t>
            </a:r>
          </a:p>
        </p:txBody>
      </p:sp>
      <p:sp>
        <p:nvSpPr>
          <p:cNvPr id="35" name="Google Shape;473;p39">
            <a:extLst>
              <a:ext uri="{FF2B5EF4-FFF2-40B4-BE49-F238E27FC236}">
                <a16:creationId xmlns:a16="http://schemas.microsoft.com/office/drawing/2014/main" id="{26D44C4D-FED5-3740-A0F3-E2D5444D1B83}"/>
              </a:ext>
            </a:extLst>
          </p:cNvPr>
          <p:cNvSpPr txBox="1">
            <a:spLocks/>
          </p:cNvSpPr>
          <p:nvPr/>
        </p:nvSpPr>
        <p:spPr>
          <a:xfrm>
            <a:off x="5024888" y="1927673"/>
            <a:ext cx="2513700" cy="71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/>
            <a:r>
              <a:rPr lang="ar-SA" i="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السكوت عن الشهادة بالحق</a:t>
            </a:r>
          </a:p>
        </p:txBody>
      </p:sp>
      <p:sp>
        <p:nvSpPr>
          <p:cNvPr id="36" name="Google Shape;475;p39">
            <a:extLst>
              <a:ext uri="{FF2B5EF4-FFF2-40B4-BE49-F238E27FC236}">
                <a16:creationId xmlns:a16="http://schemas.microsoft.com/office/drawing/2014/main" id="{984D9C33-0A37-1C49-8555-7BD9AA0F0918}"/>
              </a:ext>
            </a:extLst>
          </p:cNvPr>
          <p:cNvSpPr txBox="1">
            <a:spLocks/>
          </p:cNvSpPr>
          <p:nvPr/>
        </p:nvSpPr>
        <p:spPr>
          <a:xfrm>
            <a:off x="3315150" y="3564312"/>
            <a:ext cx="2513700" cy="7469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A" sz="2000" b="1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ترك سؤال عما لا تعلميه من الدرس</a:t>
            </a:r>
          </a:p>
        </p:txBody>
      </p:sp>
      <p:sp>
        <p:nvSpPr>
          <p:cNvPr id="37" name="Google Shape;477;p39">
            <a:extLst>
              <a:ext uri="{FF2B5EF4-FFF2-40B4-BE49-F238E27FC236}">
                <a16:creationId xmlns:a16="http://schemas.microsoft.com/office/drawing/2014/main" id="{30BD4294-D6B4-C64B-9C71-BCBBAA2A08D2}"/>
              </a:ext>
            </a:extLst>
          </p:cNvPr>
          <p:cNvSpPr txBox="1">
            <a:spLocks/>
          </p:cNvSpPr>
          <p:nvPr/>
        </p:nvSpPr>
        <p:spPr>
          <a:xfrm>
            <a:off x="1048001" y="563915"/>
            <a:ext cx="6881741" cy="88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ochester"/>
              <a:buNone/>
              <a:defRPr sz="3500" b="0" i="0" u="none" strike="noStrike" cap="none">
                <a:solidFill>
                  <a:schemeClr val="dk1"/>
                </a:solidFill>
                <a:latin typeface="Rochester"/>
                <a:ea typeface="Rochester"/>
                <a:cs typeface="Rochester"/>
                <a:sym typeface="Rochester"/>
              </a:defRPr>
            </a:lvl9pPr>
          </a:lstStyle>
          <a:p>
            <a:r>
              <a:rPr lang="ar-SA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عرّفتي سابقاً الحياء بأنه </a:t>
            </a:r>
            <a:r>
              <a:rPr lang="ar-SA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خلق يبعث على فعل الحسن وترك القبيح، عددي بعض صور الحياء المذموم.</a:t>
            </a:r>
            <a:br>
              <a:rPr lang="ar-SA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</a:br>
            <a:r>
              <a:rPr lang="ar-SA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38" name="Google Shape;471;p39">
            <a:extLst>
              <a:ext uri="{FF2B5EF4-FFF2-40B4-BE49-F238E27FC236}">
                <a16:creationId xmlns:a16="http://schemas.microsoft.com/office/drawing/2014/main" id="{4B1148C5-2008-B647-AC5F-1964E460B7E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605375" y="2002466"/>
            <a:ext cx="2513700" cy="75813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i="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ترك الأمر بالمعروف والنهي عن المنكر</a:t>
            </a:r>
            <a:endParaRPr i="0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405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  <p:bldP spid="36" grpId="0" build="p"/>
      <p:bldP spid="3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id="{8411D9FF-EA31-9043-8F6E-F86BDAC7C7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8264106"/>
              </p:ext>
            </p:extLst>
          </p:nvPr>
        </p:nvGraphicFramePr>
        <p:xfrm>
          <a:off x="2722418" y="1433946"/>
          <a:ext cx="5292436" cy="3575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رسم تخطيطي 10">
            <a:extLst>
              <a:ext uri="{FF2B5EF4-FFF2-40B4-BE49-F238E27FC236}">
                <a16:creationId xmlns:a16="http://schemas.microsoft.com/office/drawing/2014/main" id="{DF3F9FE4-DB78-5F41-92EF-6660BA0180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0438452"/>
              </p:ext>
            </p:extLst>
          </p:nvPr>
        </p:nvGraphicFramePr>
        <p:xfrm>
          <a:off x="332509" y="1849582"/>
          <a:ext cx="1818409" cy="2462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مستطيل 11">
            <a:extLst>
              <a:ext uri="{FF2B5EF4-FFF2-40B4-BE49-F238E27FC236}">
                <a16:creationId xmlns:a16="http://schemas.microsoft.com/office/drawing/2014/main" id="{D1F4D8D5-1769-7541-8184-1D1E9B2B7E09}"/>
              </a:ext>
            </a:extLst>
          </p:cNvPr>
          <p:cNvSpPr/>
          <p:nvPr/>
        </p:nvSpPr>
        <p:spPr>
          <a:xfrm>
            <a:off x="935183" y="493493"/>
            <a:ext cx="54552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accent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من ملاحظاتك لرمي بعض الطلاب الأذى في ممرات المدرسة وفي الفصول وفي الطرقات ، حددي المشكلة ، وأسبابها ،والحلول المفترضة ، والنتيجة المتوقعة كما في الشكل الآتي:</a:t>
            </a:r>
          </a:p>
        </p:txBody>
      </p:sp>
      <p:sp>
        <p:nvSpPr>
          <p:cNvPr id="13" name="Google Shape;444;p38">
            <a:extLst>
              <a:ext uri="{FF2B5EF4-FFF2-40B4-BE49-F238E27FC236}">
                <a16:creationId xmlns:a16="http://schemas.microsoft.com/office/drawing/2014/main" id="{C687F69B-CCEA-5C4E-BCAD-C82264EF5B54}"/>
              </a:ext>
            </a:extLst>
          </p:cNvPr>
          <p:cNvSpPr txBox="1">
            <a:spLocks/>
          </p:cNvSpPr>
          <p:nvPr/>
        </p:nvSpPr>
        <p:spPr>
          <a:xfrm>
            <a:off x="6255327" y="883357"/>
            <a:ext cx="2583300" cy="420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ar-SA" sz="3200" dirty="0">
                <a:solidFill>
                  <a:srgbClr val="6662E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مشكلة وحل</a:t>
            </a:r>
          </a:p>
        </p:txBody>
      </p:sp>
      <p:sp>
        <p:nvSpPr>
          <p:cNvPr id="14" name="Google Shape;1518;p59">
            <a:extLst>
              <a:ext uri="{FF2B5EF4-FFF2-40B4-BE49-F238E27FC236}">
                <a16:creationId xmlns:a16="http://schemas.microsoft.com/office/drawing/2014/main" id="{81A37543-9378-3149-8795-F3A18DFA654C}"/>
              </a:ext>
            </a:extLst>
          </p:cNvPr>
          <p:cNvSpPr txBox="1"/>
          <p:nvPr/>
        </p:nvSpPr>
        <p:spPr>
          <a:xfrm>
            <a:off x="6769109" y="87214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من معاني الحديث</a:t>
            </a:r>
          </a:p>
        </p:txBody>
      </p:sp>
    </p:spTree>
    <p:extLst>
      <p:ext uri="{BB962C8B-B14F-4D97-AF65-F5344CB8AC3E}">
        <p14:creationId xmlns:p14="http://schemas.microsoft.com/office/powerpoint/2010/main" val="6791593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Graphic spid="11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3"/>
          <p:cNvSpPr txBox="1">
            <a:spLocks noGrp="1"/>
          </p:cNvSpPr>
          <p:nvPr>
            <p:ph type="title"/>
          </p:nvPr>
        </p:nvSpPr>
        <p:spPr>
          <a:xfrm>
            <a:off x="185239" y="1519310"/>
            <a:ext cx="4010891" cy="122908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بعد سماعك للمقطع السابق .. هل الإيمان يزيد وينقص؟ وضحي ذلك</a:t>
            </a:r>
            <a:endParaRPr sz="240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96" name="Google Shape;1596;p63"/>
          <p:cNvSpPr txBox="1">
            <a:spLocks noGrp="1"/>
          </p:cNvSpPr>
          <p:nvPr>
            <p:ph type="subTitle" idx="1"/>
          </p:nvPr>
        </p:nvSpPr>
        <p:spPr>
          <a:xfrm>
            <a:off x="46499" y="2893638"/>
            <a:ext cx="4631190" cy="141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/>
            <a:r>
              <a:rPr lang="ar-SA" sz="20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الإيمان يزيد بالطاعة وينقص بالمعصية، وأهله ليسوا على مرتبة واحدة، فنافسي لتحصلي على أعلى</a:t>
            </a:r>
          </a:p>
          <a:p>
            <a:pPr marL="0" lvl="0" indent="0" algn="ctr" rtl="1"/>
            <a:r>
              <a:rPr lang="ar-SA" sz="2000" b="1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درجات الإيمان.</a:t>
            </a:r>
            <a:endParaRPr sz="2000" b="1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597" name="Google Shape;1597;p63"/>
          <p:cNvGrpSpPr/>
          <p:nvPr/>
        </p:nvGrpSpPr>
        <p:grpSpPr>
          <a:xfrm>
            <a:off x="4677689" y="539412"/>
            <a:ext cx="3442374" cy="4064752"/>
            <a:chOff x="2641950" y="3481825"/>
            <a:chExt cx="469125" cy="635475"/>
          </a:xfrm>
        </p:grpSpPr>
        <p:sp>
          <p:nvSpPr>
            <p:cNvPr id="1598" name="Google Shape;1598;p63"/>
            <p:cNvSpPr/>
            <p:nvPr/>
          </p:nvSpPr>
          <p:spPr>
            <a:xfrm>
              <a:off x="2641950" y="3481825"/>
              <a:ext cx="469125" cy="635475"/>
            </a:xfrm>
            <a:custGeom>
              <a:avLst/>
              <a:gdLst/>
              <a:ahLst/>
              <a:cxnLst/>
              <a:rect l="l" t="t" r="r" b="b"/>
              <a:pathLst>
                <a:path w="18765" h="25419" extrusionOk="0">
                  <a:moveTo>
                    <a:pt x="17861" y="1055"/>
                  </a:moveTo>
                  <a:lnTo>
                    <a:pt x="17861" y="24364"/>
                  </a:lnTo>
                  <a:lnTo>
                    <a:pt x="896" y="24364"/>
                  </a:lnTo>
                  <a:lnTo>
                    <a:pt x="896" y="1055"/>
                  </a:lnTo>
                  <a:close/>
                  <a:moveTo>
                    <a:pt x="419" y="1"/>
                  </a:moveTo>
                  <a:cubicBezTo>
                    <a:pt x="185" y="1"/>
                    <a:pt x="1" y="193"/>
                    <a:pt x="1" y="428"/>
                  </a:cubicBezTo>
                  <a:lnTo>
                    <a:pt x="1" y="24992"/>
                  </a:lnTo>
                  <a:cubicBezTo>
                    <a:pt x="1" y="25226"/>
                    <a:pt x="185" y="25418"/>
                    <a:pt x="419" y="25418"/>
                  </a:cubicBezTo>
                  <a:lnTo>
                    <a:pt x="18338" y="25418"/>
                  </a:lnTo>
                  <a:cubicBezTo>
                    <a:pt x="18572" y="25418"/>
                    <a:pt x="18764" y="25226"/>
                    <a:pt x="18764" y="24992"/>
                  </a:cubicBezTo>
                  <a:lnTo>
                    <a:pt x="18764" y="428"/>
                  </a:lnTo>
                  <a:cubicBezTo>
                    <a:pt x="18764" y="193"/>
                    <a:pt x="18572" y="1"/>
                    <a:pt x="1833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99" name="Google Shape;1599;p63"/>
            <p:cNvSpPr/>
            <p:nvPr/>
          </p:nvSpPr>
          <p:spPr>
            <a:xfrm>
              <a:off x="2872325" y="3491050"/>
              <a:ext cx="8175" cy="7975"/>
            </a:xfrm>
            <a:custGeom>
              <a:avLst/>
              <a:gdLst/>
              <a:ahLst/>
              <a:cxnLst/>
              <a:rect l="l" t="t" r="r" b="b"/>
              <a:pathLst>
                <a:path w="327" h="319" extrusionOk="0">
                  <a:moveTo>
                    <a:pt x="168" y="0"/>
                  </a:moveTo>
                  <a:cubicBezTo>
                    <a:pt x="75" y="0"/>
                    <a:pt x="0" y="76"/>
                    <a:pt x="0" y="159"/>
                  </a:cubicBezTo>
                  <a:cubicBezTo>
                    <a:pt x="0" y="251"/>
                    <a:pt x="75" y="318"/>
                    <a:pt x="168" y="318"/>
                  </a:cubicBezTo>
                  <a:cubicBezTo>
                    <a:pt x="251" y="318"/>
                    <a:pt x="327" y="251"/>
                    <a:pt x="327" y="159"/>
                  </a:cubicBezTo>
                  <a:cubicBezTo>
                    <a:pt x="327" y="76"/>
                    <a:pt x="251" y="0"/>
                    <a:pt x="16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600" name="Google Shape;1600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171689" flipH="1">
            <a:off x="5892244" y="3899670"/>
            <a:ext cx="1523039" cy="1756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هل الإيمان يزيد وينقص؟ لمعالي الشيخ صالح الفوزان.mp4" descr="هل الإيمان يزيد وينقص؟ لمعالي الشيخ صالح الفوزان.mp4">
            <a:hlinkClick r:id="" action="ppaction://media"/>
            <a:extLst>
              <a:ext uri="{FF2B5EF4-FFF2-40B4-BE49-F238E27FC236}">
                <a16:creationId xmlns:a16="http://schemas.microsoft.com/office/drawing/2014/main" id="{911093B8-9873-1449-8A94-55CC99E8FA5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325.016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40332" y="649429"/>
            <a:ext cx="3162870" cy="3818661"/>
          </a:xfrm>
          <a:prstGeom prst="rect">
            <a:avLst/>
          </a:prstGeom>
        </p:spPr>
      </p:pic>
      <p:pic>
        <p:nvPicPr>
          <p:cNvPr id="1601" name="Google Shape;1601;p6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9407661">
            <a:off x="6570234" y="3874984"/>
            <a:ext cx="1693111" cy="150363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518;p59">
            <a:extLst>
              <a:ext uri="{FF2B5EF4-FFF2-40B4-BE49-F238E27FC236}">
                <a16:creationId xmlns:a16="http://schemas.microsoft.com/office/drawing/2014/main" id="{15BBAC49-A0C2-5940-863F-E92959B6AB8E}"/>
              </a:ext>
            </a:extLst>
          </p:cNvPr>
          <p:cNvSpPr txBox="1"/>
          <p:nvPr/>
        </p:nvSpPr>
        <p:spPr>
          <a:xfrm>
            <a:off x="6116207" y="-35148"/>
            <a:ext cx="2374891" cy="40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8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من معاني الحديث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644"/>
                            </p:stCondLst>
                            <p:childTnLst>
                              <p:par>
                                <p:cTn id="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15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5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595" grpId="0"/>
      <p:bldP spid="1596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2"/>
          <p:cNvSpPr/>
          <p:nvPr/>
        </p:nvSpPr>
        <p:spPr>
          <a:xfrm flipH="1">
            <a:off x="5791201" y="42003"/>
            <a:ext cx="1862566" cy="16642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84" name="Google Shape;784;p42"/>
          <p:cNvGrpSpPr/>
          <p:nvPr/>
        </p:nvGrpSpPr>
        <p:grpSpPr>
          <a:xfrm rot="10800000">
            <a:off x="6343001" y="310950"/>
            <a:ext cx="4545173" cy="5340275"/>
            <a:chOff x="-1304773" y="-1131675"/>
            <a:chExt cx="4545173" cy="5340275"/>
          </a:xfrm>
        </p:grpSpPr>
        <p:pic>
          <p:nvPicPr>
            <p:cNvPr id="785" name="Google Shape;785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10800000" flipH="1">
              <a:off x="-54324" y="2539975"/>
              <a:ext cx="1184750" cy="1668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6" name="Google Shape;78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4065820">
              <a:off x="1802577" y="-593946"/>
              <a:ext cx="1167272" cy="13684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7" name="Google Shape;787;p4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-1075509" y="-1131675"/>
              <a:ext cx="3641590" cy="306014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8" name="Google Shape;788;p4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392348">
              <a:off x="-938027" y="929395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89" name="Google Shape;789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9823372" flipH="1">
            <a:off x="4437528" y="1097358"/>
            <a:ext cx="1380599" cy="4489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149420" flipH="1">
            <a:off x="2222799" y="4446054"/>
            <a:ext cx="971950" cy="316093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42"/>
          <p:cNvSpPr txBox="1">
            <a:spLocks noGrp="1"/>
          </p:cNvSpPr>
          <p:nvPr>
            <p:ph type="title"/>
          </p:nvPr>
        </p:nvSpPr>
        <p:spPr>
          <a:xfrm flipH="1">
            <a:off x="5700440" y="429157"/>
            <a:ext cx="2044087" cy="92475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نشاط</a:t>
            </a:r>
            <a:br>
              <a:rPr lang="ar-SA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ar-SA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الكتاب صفحة ١٧٨</a:t>
            </a:r>
            <a:endParaRPr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94" name="Google Shape;794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7910329">
            <a:off x="-945898" y="-662831"/>
            <a:ext cx="1864251" cy="215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219239">
            <a:off x="477541" y="-721542"/>
            <a:ext cx="1184749" cy="1668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صورة 18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28584C45-7EEC-A749-B2B5-83FF98D637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24" y="1937672"/>
            <a:ext cx="7479216" cy="1782256"/>
          </a:xfrm>
          <a:prstGeom prst="rect">
            <a:avLst/>
          </a:prstGeom>
        </p:spPr>
      </p:pic>
      <p:sp>
        <p:nvSpPr>
          <p:cNvPr id="792" name="Google Shape;792;p42"/>
          <p:cNvSpPr txBox="1">
            <a:spLocks noGrp="1"/>
          </p:cNvSpPr>
          <p:nvPr>
            <p:ph type="subTitle" idx="1"/>
          </p:nvPr>
        </p:nvSpPr>
        <p:spPr>
          <a:xfrm flipH="1">
            <a:off x="-45921" y="2776857"/>
            <a:ext cx="7334820" cy="66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/>
            <a:r>
              <a:rPr lang="ar-SA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يدل على كثرة طرق الخير ، لكي يجتهد المؤمن في تحصيل هذه الشعب ليصل إلى أعلى درجات الإيمان.</a:t>
            </a:r>
            <a:endParaRPr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40"/>
          <p:cNvSpPr txBox="1">
            <a:spLocks noGrp="1"/>
          </p:cNvSpPr>
          <p:nvPr>
            <p:ph type="title"/>
          </p:nvPr>
        </p:nvSpPr>
        <p:spPr>
          <a:xfrm>
            <a:off x="4756975" y="130207"/>
            <a:ext cx="4126627" cy="7217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تطبيقات سلوكية</a:t>
            </a:r>
            <a:endParaRPr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3" name="Google Shape;483;p40"/>
          <p:cNvSpPr txBox="1">
            <a:spLocks noGrp="1"/>
          </p:cNvSpPr>
          <p:nvPr>
            <p:ph type="subTitle" idx="1"/>
          </p:nvPr>
        </p:nvSpPr>
        <p:spPr>
          <a:xfrm>
            <a:off x="1619651" y="1854906"/>
            <a:ext cx="2313898" cy="76148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/>
            <a:r>
              <a:rPr lang="ar-SA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أكثر من قول</a:t>
            </a:r>
          </a:p>
          <a:p>
            <a:pPr marL="0" lvl="0" indent="0" algn="ctr" rtl="1"/>
            <a:r>
              <a:rPr lang="ar-SA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ar-SA" i="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 إلهَ إلَّا الله</a:t>
            </a:r>
            <a:r>
              <a:rPr lang="ar-SA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وأعملُ بمقتضاها.</a:t>
            </a:r>
            <a:endParaRPr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5" name="Google Shape;485;p40"/>
          <p:cNvSpPr txBox="1">
            <a:spLocks noGrp="1"/>
          </p:cNvSpPr>
          <p:nvPr>
            <p:ph type="subTitle" idx="3"/>
          </p:nvPr>
        </p:nvSpPr>
        <p:spPr>
          <a:xfrm>
            <a:off x="5198971" y="1543388"/>
            <a:ext cx="2833200" cy="110792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/>
            <a:r>
              <a:rPr lang="ar-SA" i="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أحرص على كل ما يزيد إيماني ويقربني إلى الله عز وجل.</a:t>
            </a:r>
            <a:endParaRPr i="0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7" name="Google Shape;487;p40"/>
          <p:cNvSpPr txBox="1">
            <a:spLocks noGrp="1"/>
          </p:cNvSpPr>
          <p:nvPr>
            <p:ph type="subTitle" idx="5"/>
          </p:nvPr>
        </p:nvSpPr>
        <p:spPr>
          <a:xfrm>
            <a:off x="1534808" y="2988137"/>
            <a:ext cx="2138038" cy="10057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/>
            <a:r>
              <a:rPr lang="ar-SA" i="0" dirty="0">
                <a:solidFill>
                  <a:schemeClr val="accent2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أتخلق بخلق الحياء؛ لأنه من الإيمان.</a:t>
            </a:r>
            <a:endParaRPr i="0" dirty="0">
              <a:solidFill>
                <a:schemeClr val="accent2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9" name="Google Shape;489;p40"/>
          <p:cNvSpPr txBox="1">
            <a:spLocks noGrp="1"/>
          </p:cNvSpPr>
          <p:nvPr>
            <p:ph type="subTitle" idx="7"/>
          </p:nvPr>
        </p:nvSpPr>
        <p:spPr>
          <a:xfrm>
            <a:off x="5149169" y="2988137"/>
            <a:ext cx="2833200" cy="11009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/>
            <a:endParaRPr lang="ar-SA"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ctr" rtl="1"/>
            <a:r>
              <a:rPr lang="ar-SA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أُزيل الأذى عن طريق الناس، ابتغاء الأجر من الله عز وجل.</a:t>
            </a:r>
            <a:endParaRPr i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1" name="Google Shape;491;p40"/>
          <p:cNvSpPr/>
          <p:nvPr/>
        </p:nvSpPr>
        <p:spPr>
          <a:xfrm>
            <a:off x="515969" y="1622396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2" name="Google Shape;492;p40"/>
          <p:cNvSpPr/>
          <p:nvPr/>
        </p:nvSpPr>
        <p:spPr>
          <a:xfrm>
            <a:off x="4211669" y="1622396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3" name="Google Shape;493;p40"/>
          <p:cNvSpPr/>
          <p:nvPr/>
        </p:nvSpPr>
        <p:spPr>
          <a:xfrm>
            <a:off x="515969" y="3039034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4" name="Google Shape;494;p40"/>
          <p:cNvSpPr/>
          <p:nvPr/>
        </p:nvSpPr>
        <p:spPr>
          <a:xfrm>
            <a:off x="4211669" y="3039034"/>
            <a:ext cx="937500" cy="937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95" name="Google Shape;495;p40"/>
          <p:cNvGrpSpPr/>
          <p:nvPr/>
        </p:nvGrpSpPr>
        <p:grpSpPr>
          <a:xfrm>
            <a:off x="4412847" y="1524715"/>
            <a:ext cx="535519" cy="1133247"/>
            <a:chOff x="5489650" y="5366150"/>
            <a:chExt cx="605175" cy="1280650"/>
          </a:xfrm>
        </p:grpSpPr>
        <p:sp>
          <p:nvSpPr>
            <p:cNvPr id="496" name="Google Shape;496;p40"/>
            <p:cNvSpPr/>
            <p:nvPr/>
          </p:nvSpPr>
          <p:spPr>
            <a:xfrm>
              <a:off x="5822450" y="6172625"/>
              <a:ext cx="600" cy="600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24" y="0"/>
                  </a:moveTo>
                  <a:cubicBezTo>
                    <a:pt x="24" y="12"/>
                    <a:pt x="24" y="12"/>
                    <a:pt x="24" y="0"/>
                  </a:cubicBezTo>
                  <a:cubicBezTo>
                    <a:pt x="24" y="12"/>
                    <a:pt x="0" y="24"/>
                    <a:pt x="0" y="24"/>
                  </a:cubicBezTo>
                  <a:cubicBezTo>
                    <a:pt x="0" y="24"/>
                    <a:pt x="24" y="12"/>
                    <a:pt x="2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7" name="Google Shape;497;p40"/>
            <p:cNvSpPr/>
            <p:nvPr/>
          </p:nvSpPr>
          <p:spPr>
            <a:xfrm>
              <a:off x="6088250" y="586097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extrusionOk="0">
                  <a:moveTo>
                    <a:pt x="0" y="0"/>
                  </a:move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8" name="Google Shape;498;p40"/>
            <p:cNvSpPr/>
            <p:nvPr/>
          </p:nvSpPr>
          <p:spPr>
            <a:xfrm>
              <a:off x="6087950" y="58630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99" name="Google Shape;499;p40"/>
            <p:cNvSpPr/>
            <p:nvPr/>
          </p:nvSpPr>
          <p:spPr>
            <a:xfrm>
              <a:off x="5489650" y="5366150"/>
              <a:ext cx="605175" cy="1280650"/>
            </a:xfrm>
            <a:custGeom>
              <a:avLst/>
              <a:gdLst/>
              <a:ahLst/>
              <a:cxnLst/>
              <a:rect l="l" t="t" r="r" b="b"/>
              <a:pathLst>
                <a:path w="24207" h="51226" extrusionOk="0">
                  <a:moveTo>
                    <a:pt x="10478" y="124"/>
                  </a:moveTo>
                  <a:cubicBezTo>
                    <a:pt x="10490" y="136"/>
                    <a:pt x="10490" y="148"/>
                    <a:pt x="10490" y="148"/>
                  </a:cubicBezTo>
                  <a:cubicBezTo>
                    <a:pt x="10514" y="208"/>
                    <a:pt x="10550" y="267"/>
                    <a:pt x="10562" y="315"/>
                  </a:cubicBezTo>
                  <a:lnTo>
                    <a:pt x="10574" y="350"/>
                  </a:lnTo>
                  <a:lnTo>
                    <a:pt x="10598" y="386"/>
                  </a:lnTo>
                  <a:cubicBezTo>
                    <a:pt x="10609" y="434"/>
                    <a:pt x="10621" y="469"/>
                    <a:pt x="10633" y="505"/>
                  </a:cubicBezTo>
                  <a:cubicBezTo>
                    <a:pt x="10633" y="529"/>
                    <a:pt x="10657" y="541"/>
                    <a:pt x="10657" y="565"/>
                  </a:cubicBezTo>
                  <a:cubicBezTo>
                    <a:pt x="10669" y="612"/>
                    <a:pt x="10681" y="648"/>
                    <a:pt x="10693" y="684"/>
                  </a:cubicBezTo>
                  <a:cubicBezTo>
                    <a:pt x="10729" y="803"/>
                    <a:pt x="10776" y="946"/>
                    <a:pt x="10800" y="1065"/>
                  </a:cubicBezTo>
                  <a:cubicBezTo>
                    <a:pt x="10836" y="1160"/>
                    <a:pt x="10848" y="1267"/>
                    <a:pt x="10871" y="1374"/>
                  </a:cubicBezTo>
                  <a:cubicBezTo>
                    <a:pt x="10919" y="1612"/>
                    <a:pt x="10967" y="1862"/>
                    <a:pt x="11014" y="2148"/>
                  </a:cubicBezTo>
                  <a:cubicBezTo>
                    <a:pt x="11038" y="2315"/>
                    <a:pt x="11050" y="2458"/>
                    <a:pt x="11074" y="2624"/>
                  </a:cubicBezTo>
                  <a:cubicBezTo>
                    <a:pt x="11086" y="2732"/>
                    <a:pt x="11098" y="2827"/>
                    <a:pt x="11110" y="2946"/>
                  </a:cubicBezTo>
                  <a:cubicBezTo>
                    <a:pt x="11145" y="3220"/>
                    <a:pt x="11205" y="3506"/>
                    <a:pt x="11252" y="3756"/>
                  </a:cubicBezTo>
                  <a:cubicBezTo>
                    <a:pt x="11264" y="3839"/>
                    <a:pt x="11288" y="3934"/>
                    <a:pt x="11312" y="4041"/>
                  </a:cubicBezTo>
                  <a:lnTo>
                    <a:pt x="11336" y="4172"/>
                  </a:lnTo>
                  <a:cubicBezTo>
                    <a:pt x="11371" y="4291"/>
                    <a:pt x="11383" y="4410"/>
                    <a:pt x="11395" y="4529"/>
                  </a:cubicBezTo>
                  <a:lnTo>
                    <a:pt x="11395" y="4553"/>
                  </a:lnTo>
                  <a:cubicBezTo>
                    <a:pt x="11395" y="4601"/>
                    <a:pt x="11407" y="4649"/>
                    <a:pt x="11407" y="4696"/>
                  </a:cubicBezTo>
                  <a:lnTo>
                    <a:pt x="11407" y="4720"/>
                  </a:lnTo>
                  <a:lnTo>
                    <a:pt x="11407" y="4827"/>
                  </a:lnTo>
                  <a:lnTo>
                    <a:pt x="11407" y="4851"/>
                  </a:lnTo>
                  <a:lnTo>
                    <a:pt x="11407" y="4970"/>
                  </a:lnTo>
                  <a:lnTo>
                    <a:pt x="11407" y="5137"/>
                  </a:lnTo>
                  <a:cubicBezTo>
                    <a:pt x="11407" y="5196"/>
                    <a:pt x="11407" y="5256"/>
                    <a:pt x="11395" y="5315"/>
                  </a:cubicBezTo>
                  <a:lnTo>
                    <a:pt x="11395" y="5422"/>
                  </a:lnTo>
                  <a:lnTo>
                    <a:pt x="11395" y="5446"/>
                  </a:lnTo>
                  <a:cubicBezTo>
                    <a:pt x="11395" y="5542"/>
                    <a:pt x="11383" y="5625"/>
                    <a:pt x="11371" y="5708"/>
                  </a:cubicBezTo>
                  <a:lnTo>
                    <a:pt x="11371" y="5744"/>
                  </a:lnTo>
                  <a:lnTo>
                    <a:pt x="11336" y="5887"/>
                  </a:lnTo>
                  <a:cubicBezTo>
                    <a:pt x="11324" y="5970"/>
                    <a:pt x="11312" y="6042"/>
                    <a:pt x="11288" y="6137"/>
                  </a:cubicBezTo>
                  <a:lnTo>
                    <a:pt x="11252" y="6363"/>
                  </a:lnTo>
                  <a:lnTo>
                    <a:pt x="11229" y="6446"/>
                  </a:lnTo>
                  <a:cubicBezTo>
                    <a:pt x="11205" y="6554"/>
                    <a:pt x="11193" y="6673"/>
                    <a:pt x="11157" y="6780"/>
                  </a:cubicBezTo>
                  <a:lnTo>
                    <a:pt x="11157" y="6792"/>
                  </a:lnTo>
                  <a:cubicBezTo>
                    <a:pt x="11145" y="6839"/>
                    <a:pt x="11145" y="6875"/>
                    <a:pt x="11133" y="6911"/>
                  </a:cubicBezTo>
                  <a:lnTo>
                    <a:pt x="11110" y="6970"/>
                  </a:lnTo>
                  <a:cubicBezTo>
                    <a:pt x="11098" y="7018"/>
                    <a:pt x="11086" y="7042"/>
                    <a:pt x="11086" y="7089"/>
                  </a:cubicBezTo>
                  <a:lnTo>
                    <a:pt x="11074" y="7149"/>
                  </a:lnTo>
                  <a:lnTo>
                    <a:pt x="11026" y="7268"/>
                  </a:lnTo>
                  <a:cubicBezTo>
                    <a:pt x="11014" y="7292"/>
                    <a:pt x="10990" y="7339"/>
                    <a:pt x="10979" y="7375"/>
                  </a:cubicBezTo>
                  <a:lnTo>
                    <a:pt x="10967" y="7411"/>
                  </a:lnTo>
                  <a:lnTo>
                    <a:pt x="10871" y="7637"/>
                  </a:lnTo>
                  <a:lnTo>
                    <a:pt x="10848" y="7732"/>
                  </a:lnTo>
                  <a:cubicBezTo>
                    <a:pt x="10812" y="7792"/>
                    <a:pt x="10800" y="7851"/>
                    <a:pt x="10776" y="7911"/>
                  </a:cubicBezTo>
                  <a:cubicBezTo>
                    <a:pt x="10717" y="8054"/>
                    <a:pt x="10657" y="8185"/>
                    <a:pt x="10598" y="8339"/>
                  </a:cubicBezTo>
                  <a:cubicBezTo>
                    <a:pt x="10550" y="8447"/>
                    <a:pt x="10502" y="8530"/>
                    <a:pt x="10478" y="8625"/>
                  </a:cubicBezTo>
                  <a:cubicBezTo>
                    <a:pt x="10443" y="8697"/>
                    <a:pt x="10395" y="8780"/>
                    <a:pt x="10371" y="8863"/>
                  </a:cubicBezTo>
                  <a:cubicBezTo>
                    <a:pt x="10324" y="8947"/>
                    <a:pt x="10300" y="9054"/>
                    <a:pt x="10252" y="9137"/>
                  </a:cubicBezTo>
                  <a:cubicBezTo>
                    <a:pt x="10240" y="9197"/>
                    <a:pt x="10205" y="9256"/>
                    <a:pt x="10193" y="9316"/>
                  </a:cubicBezTo>
                  <a:cubicBezTo>
                    <a:pt x="10181" y="9399"/>
                    <a:pt x="10145" y="9471"/>
                    <a:pt x="10133" y="9530"/>
                  </a:cubicBezTo>
                  <a:cubicBezTo>
                    <a:pt x="10121" y="9602"/>
                    <a:pt x="10086" y="9661"/>
                    <a:pt x="10074" y="9733"/>
                  </a:cubicBezTo>
                  <a:cubicBezTo>
                    <a:pt x="10074" y="9756"/>
                    <a:pt x="10062" y="9780"/>
                    <a:pt x="10062" y="9792"/>
                  </a:cubicBezTo>
                  <a:lnTo>
                    <a:pt x="10062" y="9816"/>
                  </a:lnTo>
                  <a:cubicBezTo>
                    <a:pt x="10062" y="9828"/>
                    <a:pt x="10062" y="9828"/>
                    <a:pt x="10038" y="9840"/>
                  </a:cubicBezTo>
                  <a:cubicBezTo>
                    <a:pt x="10038" y="9852"/>
                    <a:pt x="10026" y="9887"/>
                    <a:pt x="10026" y="9899"/>
                  </a:cubicBezTo>
                  <a:lnTo>
                    <a:pt x="10014" y="9959"/>
                  </a:lnTo>
                  <a:cubicBezTo>
                    <a:pt x="10002" y="10006"/>
                    <a:pt x="10002" y="10054"/>
                    <a:pt x="9978" y="10090"/>
                  </a:cubicBezTo>
                  <a:lnTo>
                    <a:pt x="9978" y="10137"/>
                  </a:lnTo>
                  <a:cubicBezTo>
                    <a:pt x="9967" y="10197"/>
                    <a:pt x="9967" y="10244"/>
                    <a:pt x="9955" y="10304"/>
                  </a:cubicBezTo>
                  <a:cubicBezTo>
                    <a:pt x="9943" y="10352"/>
                    <a:pt x="9943" y="10411"/>
                    <a:pt x="9919" y="10471"/>
                  </a:cubicBezTo>
                  <a:cubicBezTo>
                    <a:pt x="9907" y="10530"/>
                    <a:pt x="9907" y="10590"/>
                    <a:pt x="9895" y="10649"/>
                  </a:cubicBezTo>
                  <a:cubicBezTo>
                    <a:pt x="9895" y="10602"/>
                    <a:pt x="9883" y="10554"/>
                    <a:pt x="9883" y="10506"/>
                  </a:cubicBezTo>
                  <a:cubicBezTo>
                    <a:pt x="9883" y="10483"/>
                    <a:pt x="9883" y="10447"/>
                    <a:pt x="9859" y="10423"/>
                  </a:cubicBezTo>
                  <a:cubicBezTo>
                    <a:pt x="9847" y="10256"/>
                    <a:pt x="9824" y="10078"/>
                    <a:pt x="9800" y="9935"/>
                  </a:cubicBezTo>
                  <a:cubicBezTo>
                    <a:pt x="9788" y="9828"/>
                    <a:pt x="9776" y="9709"/>
                    <a:pt x="9764" y="9602"/>
                  </a:cubicBezTo>
                  <a:lnTo>
                    <a:pt x="9740" y="9435"/>
                  </a:lnTo>
                  <a:cubicBezTo>
                    <a:pt x="9716" y="9232"/>
                    <a:pt x="9705" y="9006"/>
                    <a:pt x="9669" y="8744"/>
                  </a:cubicBezTo>
                  <a:cubicBezTo>
                    <a:pt x="9669" y="8685"/>
                    <a:pt x="9657" y="8601"/>
                    <a:pt x="9657" y="8542"/>
                  </a:cubicBezTo>
                  <a:cubicBezTo>
                    <a:pt x="9645" y="8399"/>
                    <a:pt x="9621" y="8232"/>
                    <a:pt x="9609" y="8089"/>
                  </a:cubicBezTo>
                  <a:cubicBezTo>
                    <a:pt x="9597" y="7947"/>
                    <a:pt x="9586" y="7828"/>
                    <a:pt x="9562" y="7697"/>
                  </a:cubicBezTo>
                  <a:cubicBezTo>
                    <a:pt x="9550" y="7589"/>
                    <a:pt x="9550" y="7470"/>
                    <a:pt x="9550" y="7339"/>
                  </a:cubicBezTo>
                  <a:cubicBezTo>
                    <a:pt x="9550" y="7208"/>
                    <a:pt x="9538" y="7077"/>
                    <a:pt x="9538" y="6970"/>
                  </a:cubicBezTo>
                  <a:cubicBezTo>
                    <a:pt x="9526" y="6815"/>
                    <a:pt x="9502" y="6685"/>
                    <a:pt x="9490" y="6577"/>
                  </a:cubicBezTo>
                  <a:lnTo>
                    <a:pt x="9490" y="6601"/>
                  </a:lnTo>
                  <a:lnTo>
                    <a:pt x="9490" y="6613"/>
                  </a:lnTo>
                  <a:cubicBezTo>
                    <a:pt x="9490" y="6637"/>
                    <a:pt x="9478" y="6685"/>
                    <a:pt x="9478" y="6720"/>
                  </a:cubicBezTo>
                  <a:cubicBezTo>
                    <a:pt x="9466" y="6804"/>
                    <a:pt x="9431" y="6899"/>
                    <a:pt x="9419" y="6982"/>
                  </a:cubicBezTo>
                  <a:cubicBezTo>
                    <a:pt x="9407" y="7042"/>
                    <a:pt x="9407" y="7101"/>
                    <a:pt x="9383" y="7161"/>
                  </a:cubicBezTo>
                  <a:lnTo>
                    <a:pt x="9383" y="7173"/>
                  </a:lnTo>
                  <a:cubicBezTo>
                    <a:pt x="9383" y="7232"/>
                    <a:pt x="9371" y="7292"/>
                    <a:pt x="9371" y="7351"/>
                  </a:cubicBezTo>
                  <a:cubicBezTo>
                    <a:pt x="9371" y="7470"/>
                    <a:pt x="9371" y="7589"/>
                    <a:pt x="9383" y="7732"/>
                  </a:cubicBezTo>
                  <a:cubicBezTo>
                    <a:pt x="9407" y="7816"/>
                    <a:pt x="9407" y="7923"/>
                    <a:pt x="9419" y="8006"/>
                  </a:cubicBezTo>
                  <a:lnTo>
                    <a:pt x="9431" y="8113"/>
                  </a:lnTo>
                  <a:lnTo>
                    <a:pt x="9431" y="8149"/>
                  </a:lnTo>
                  <a:cubicBezTo>
                    <a:pt x="9466" y="8399"/>
                    <a:pt x="9478" y="8649"/>
                    <a:pt x="9502" y="8899"/>
                  </a:cubicBezTo>
                  <a:lnTo>
                    <a:pt x="9502" y="8935"/>
                  </a:lnTo>
                  <a:cubicBezTo>
                    <a:pt x="9526" y="9185"/>
                    <a:pt x="9550" y="9423"/>
                    <a:pt x="9586" y="9697"/>
                  </a:cubicBezTo>
                  <a:cubicBezTo>
                    <a:pt x="9609" y="9947"/>
                    <a:pt x="9621" y="10197"/>
                    <a:pt x="9645" y="10447"/>
                  </a:cubicBezTo>
                  <a:lnTo>
                    <a:pt x="9657" y="10590"/>
                  </a:lnTo>
                  <a:lnTo>
                    <a:pt x="9705" y="11209"/>
                  </a:lnTo>
                  <a:cubicBezTo>
                    <a:pt x="9728" y="11292"/>
                    <a:pt x="9740" y="11376"/>
                    <a:pt x="9740" y="11447"/>
                  </a:cubicBezTo>
                  <a:cubicBezTo>
                    <a:pt x="9716" y="11399"/>
                    <a:pt x="9705" y="11376"/>
                    <a:pt x="9669" y="11340"/>
                  </a:cubicBezTo>
                  <a:cubicBezTo>
                    <a:pt x="9597" y="11257"/>
                    <a:pt x="9526" y="11149"/>
                    <a:pt x="9443" y="11042"/>
                  </a:cubicBezTo>
                  <a:cubicBezTo>
                    <a:pt x="9359" y="10935"/>
                    <a:pt x="9264" y="10840"/>
                    <a:pt x="9181" y="10721"/>
                  </a:cubicBezTo>
                  <a:cubicBezTo>
                    <a:pt x="9121" y="10661"/>
                    <a:pt x="9074" y="10602"/>
                    <a:pt x="9026" y="10542"/>
                  </a:cubicBezTo>
                  <a:cubicBezTo>
                    <a:pt x="8990" y="10483"/>
                    <a:pt x="8943" y="10423"/>
                    <a:pt x="8895" y="10375"/>
                  </a:cubicBezTo>
                  <a:lnTo>
                    <a:pt x="8716" y="10149"/>
                  </a:lnTo>
                  <a:cubicBezTo>
                    <a:pt x="8704" y="10125"/>
                    <a:pt x="8669" y="10090"/>
                    <a:pt x="8657" y="10066"/>
                  </a:cubicBezTo>
                  <a:lnTo>
                    <a:pt x="8609" y="10006"/>
                  </a:lnTo>
                  <a:cubicBezTo>
                    <a:pt x="8573" y="9923"/>
                    <a:pt x="8514" y="9852"/>
                    <a:pt x="8466" y="9780"/>
                  </a:cubicBezTo>
                  <a:lnTo>
                    <a:pt x="8431" y="9733"/>
                  </a:lnTo>
                  <a:cubicBezTo>
                    <a:pt x="8407" y="9697"/>
                    <a:pt x="8395" y="9661"/>
                    <a:pt x="8359" y="9613"/>
                  </a:cubicBezTo>
                  <a:lnTo>
                    <a:pt x="8312" y="9542"/>
                  </a:lnTo>
                  <a:lnTo>
                    <a:pt x="8276" y="9459"/>
                  </a:lnTo>
                  <a:cubicBezTo>
                    <a:pt x="8240" y="9399"/>
                    <a:pt x="8216" y="9352"/>
                    <a:pt x="8181" y="9292"/>
                  </a:cubicBezTo>
                  <a:cubicBezTo>
                    <a:pt x="8169" y="9256"/>
                    <a:pt x="8157" y="9232"/>
                    <a:pt x="8133" y="9185"/>
                  </a:cubicBezTo>
                  <a:lnTo>
                    <a:pt x="8121" y="9161"/>
                  </a:lnTo>
                  <a:lnTo>
                    <a:pt x="8121" y="9137"/>
                  </a:lnTo>
                  <a:cubicBezTo>
                    <a:pt x="8109" y="9101"/>
                    <a:pt x="8073" y="9066"/>
                    <a:pt x="8062" y="9018"/>
                  </a:cubicBezTo>
                  <a:lnTo>
                    <a:pt x="7990" y="8875"/>
                  </a:lnTo>
                  <a:lnTo>
                    <a:pt x="7978" y="8840"/>
                  </a:lnTo>
                  <a:lnTo>
                    <a:pt x="7942" y="8756"/>
                  </a:lnTo>
                  <a:cubicBezTo>
                    <a:pt x="7942" y="8744"/>
                    <a:pt x="7931" y="8720"/>
                    <a:pt x="7931" y="8720"/>
                  </a:cubicBezTo>
                  <a:cubicBezTo>
                    <a:pt x="7931" y="8709"/>
                    <a:pt x="7919" y="8697"/>
                    <a:pt x="7919" y="8685"/>
                  </a:cubicBezTo>
                  <a:cubicBezTo>
                    <a:pt x="7919" y="8661"/>
                    <a:pt x="7895" y="8649"/>
                    <a:pt x="7895" y="8637"/>
                  </a:cubicBezTo>
                  <a:cubicBezTo>
                    <a:pt x="7883" y="8601"/>
                    <a:pt x="7883" y="8566"/>
                    <a:pt x="7871" y="8530"/>
                  </a:cubicBezTo>
                  <a:cubicBezTo>
                    <a:pt x="7859" y="8506"/>
                    <a:pt x="7859" y="8459"/>
                    <a:pt x="7835" y="8423"/>
                  </a:cubicBezTo>
                  <a:lnTo>
                    <a:pt x="7800" y="8244"/>
                  </a:lnTo>
                  <a:cubicBezTo>
                    <a:pt x="7776" y="8209"/>
                    <a:pt x="7776" y="8161"/>
                    <a:pt x="7764" y="8113"/>
                  </a:cubicBezTo>
                  <a:cubicBezTo>
                    <a:pt x="7752" y="8030"/>
                    <a:pt x="7740" y="7923"/>
                    <a:pt x="7716" y="7804"/>
                  </a:cubicBezTo>
                  <a:lnTo>
                    <a:pt x="7716" y="7756"/>
                  </a:lnTo>
                  <a:cubicBezTo>
                    <a:pt x="7716" y="7732"/>
                    <a:pt x="7704" y="7685"/>
                    <a:pt x="7704" y="7649"/>
                  </a:cubicBezTo>
                  <a:lnTo>
                    <a:pt x="7704" y="7589"/>
                  </a:lnTo>
                  <a:cubicBezTo>
                    <a:pt x="7704" y="7566"/>
                    <a:pt x="7704" y="7518"/>
                    <a:pt x="7692" y="7494"/>
                  </a:cubicBezTo>
                  <a:lnTo>
                    <a:pt x="7692" y="7423"/>
                  </a:lnTo>
                  <a:lnTo>
                    <a:pt x="7692" y="7316"/>
                  </a:lnTo>
                  <a:lnTo>
                    <a:pt x="7692" y="7220"/>
                  </a:lnTo>
                  <a:lnTo>
                    <a:pt x="7692" y="7137"/>
                  </a:lnTo>
                  <a:lnTo>
                    <a:pt x="7692" y="7018"/>
                  </a:lnTo>
                  <a:lnTo>
                    <a:pt x="7692" y="6982"/>
                  </a:lnTo>
                  <a:lnTo>
                    <a:pt x="7692" y="6923"/>
                  </a:lnTo>
                  <a:lnTo>
                    <a:pt x="7704" y="6839"/>
                  </a:lnTo>
                  <a:cubicBezTo>
                    <a:pt x="7704" y="6792"/>
                    <a:pt x="7716" y="6756"/>
                    <a:pt x="7716" y="6720"/>
                  </a:cubicBezTo>
                  <a:lnTo>
                    <a:pt x="7716" y="6696"/>
                  </a:lnTo>
                  <a:lnTo>
                    <a:pt x="7716" y="6685"/>
                  </a:lnTo>
                  <a:lnTo>
                    <a:pt x="7716" y="6637"/>
                  </a:lnTo>
                  <a:cubicBezTo>
                    <a:pt x="7740" y="6565"/>
                    <a:pt x="7740" y="6494"/>
                    <a:pt x="7752" y="6423"/>
                  </a:cubicBezTo>
                  <a:lnTo>
                    <a:pt x="7764" y="6375"/>
                  </a:lnTo>
                  <a:lnTo>
                    <a:pt x="7811" y="6101"/>
                  </a:lnTo>
                  <a:cubicBezTo>
                    <a:pt x="7823" y="6006"/>
                    <a:pt x="7859" y="5887"/>
                    <a:pt x="7883" y="5780"/>
                  </a:cubicBezTo>
                  <a:cubicBezTo>
                    <a:pt x="7895" y="5708"/>
                    <a:pt x="7919" y="5625"/>
                    <a:pt x="7942" y="5553"/>
                  </a:cubicBezTo>
                  <a:lnTo>
                    <a:pt x="7954" y="5506"/>
                  </a:lnTo>
                  <a:lnTo>
                    <a:pt x="7990" y="5411"/>
                  </a:lnTo>
                  <a:lnTo>
                    <a:pt x="8014" y="5315"/>
                  </a:lnTo>
                  <a:cubicBezTo>
                    <a:pt x="8038" y="5291"/>
                    <a:pt x="8050" y="5244"/>
                    <a:pt x="8062" y="5208"/>
                  </a:cubicBezTo>
                  <a:lnTo>
                    <a:pt x="8073" y="5184"/>
                  </a:lnTo>
                  <a:cubicBezTo>
                    <a:pt x="8121" y="5065"/>
                    <a:pt x="8169" y="4958"/>
                    <a:pt x="8216" y="4839"/>
                  </a:cubicBezTo>
                  <a:cubicBezTo>
                    <a:pt x="8252" y="4720"/>
                    <a:pt x="8300" y="4601"/>
                    <a:pt x="8347" y="4494"/>
                  </a:cubicBezTo>
                  <a:cubicBezTo>
                    <a:pt x="8395" y="4363"/>
                    <a:pt x="8454" y="4244"/>
                    <a:pt x="8490" y="4113"/>
                  </a:cubicBezTo>
                  <a:lnTo>
                    <a:pt x="8514" y="4053"/>
                  </a:lnTo>
                  <a:cubicBezTo>
                    <a:pt x="8550" y="3946"/>
                    <a:pt x="8585" y="3839"/>
                    <a:pt x="8633" y="3744"/>
                  </a:cubicBezTo>
                  <a:cubicBezTo>
                    <a:pt x="8693" y="3601"/>
                    <a:pt x="8728" y="3470"/>
                    <a:pt x="8788" y="3351"/>
                  </a:cubicBezTo>
                  <a:cubicBezTo>
                    <a:pt x="8812" y="3327"/>
                    <a:pt x="8824" y="3291"/>
                    <a:pt x="8824" y="3279"/>
                  </a:cubicBezTo>
                  <a:cubicBezTo>
                    <a:pt x="8883" y="3160"/>
                    <a:pt x="8943" y="3029"/>
                    <a:pt x="9002" y="2910"/>
                  </a:cubicBezTo>
                  <a:lnTo>
                    <a:pt x="9062" y="2767"/>
                  </a:lnTo>
                  <a:cubicBezTo>
                    <a:pt x="9109" y="2684"/>
                    <a:pt x="9145" y="2577"/>
                    <a:pt x="9193" y="2494"/>
                  </a:cubicBezTo>
                  <a:cubicBezTo>
                    <a:pt x="9205" y="2446"/>
                    <a:pt x="9240" y="2398"/>
                    <a:pt x="9252" y="2374"/>
                  </a:cubicBezTo>
                  <a:lnTo>
                    <a:pt x="9288" y="2327"/>
                  </a:lnTo>
                  <a:cubicBezTo>
                    <a:pt x="9300" y="2291"/>
                    <a:pt x="9324" y="2255"/>
                    <a:pt x="9347" y="2220"/>
                  </a:cubicBezTo>
                  <a:lnTo>
                    <a:pt x="9383" y="2148"/>
                  </a:lnTo>
                  <a:cubicBezTo>
                    <a:pt x="9407" y="2113"/>
                    <a:pt x="9431" y="2077"/>
                    <a:pt x="9443" y="2041"/>
                  </a:cubicBezTo>
                  <a:cubicBezTo>
                    <a:pt x="9478" y="2017"/>
                    <a:pt x="9490" y="1970"/>
                    <a:pt x="9526" y="1934"/>
                  </a:cubicBezTo>
                  <a:cubicBezTo>
                    <a:pt x="9538" y="1922"/>
                    <a:pt x="9550" y="1898"/>
                    <a:pt x="9562" y="1874"/>
                  </a:cubicBezTo>
                  <a:cubicBezTo>
                    <a:pt x="9597" y="1851"/>
                    <a:pt x="9609" y="1803"/>
                    <a:pt x="9645" y="1779"/>
                  </a:cubicBezTo>
                  <a:cubicBezTo>
                    <a:pt x="9681" y="1696"/>
                    <a:pt x="9740" y="1624"/>
                    <a:pt x="9788" y="1553"/>
                  </a:cubicBezTo>
                  <a:cubicBezTo>
                    <a:pt x="9836" y="1493"/>
                    <a:pt x="9859" y="1434"/>
                    <a:pt x="9895" y="1374"/>
                  </a:cubicBezTo>
                  <a:cubicBezTo>
                    <a:pt x="9919" y="1315"/>
                    <a:pt x="9955" y="1267"/>
                    <a:pt x="9978" y="1208"/>
                  </a:cubicBezTo>
                  <a:lnTo>
                    <a:pt x="10074" y="1029"/>
                  </a:lnTo>
                  <a:lnTo>
                    <a:pt x="10157" y="850"/>
                  </a:lnTo>
                  <a:cubicBezTo>
                    <a:pt x="10217" y="719"/>
                    <a:pt x="10276" y="589"/>
                    <a:pt x="10336" y="469"/>
                  </a:cubicBezTo>
                  <a:cubicBezTo>
                    <a:pt x="10395" y="350"/>
                    <a:pt x="10443" y="231"/>
                    <a:pt x="10478" y="124"/>
                  </a:cubicBezTo>
                  <a:close/>
                  <a:moveTo>
                    <a:pt x="4204" y="10661"/>
                  </a:moveTo>
                  <a:cubicBezTo>
                    <a:pt x="4323" y="10661"/>
                    <a:pt x="4466" y="10661"/>
                    <a:pt x="4585" y="10673"/>
                  </a:cubicBezTo>
                  <a:lnTo>
                    <a:pt x="4656" y="10673"/>
                  </a:lnTo>
                  <a:cubicBezTo>
                    <a:pt x="4704" y="10673"/>
                    <a:pt x="4763" y="10673"/>
                    <a:pt x="4799" y="10685"/>
                  </a:cubicBezTo>
                  <a:lnTo>
                    <a:pt x="4835" y="10685"/>
                  </a:lnTo>
                  <a:cubicBezTo>
                    <a:pt x="4942" y="10697"/>
                    <a:pt x="5037" y="10697"/>
                    <a:pt x="5144" y="10721"/>
                  </a:cubicBezTo>
                  <a:cubicBezTo>
                    <a:pt x="5264" y="10733"/>
                    <a:pt x="5371" y="10756"/>
                    <a:pt x="5454" y="10780"/>
                  </a:cubicBezTo>
                  <a:cubicBezTo>
                    <a:pt x="5561" y="10804"/>
                    <a:pt x="5668" y="10852"/>
                    <a:pt x="5776" y="10887"/>
                  </a:cubicBezTo>
                  <a:cubicBezTo>
                    <a:pt x="5811" y="10899"/>
                    <a:pt x="5859" y="10923"/>
                    <a:pt x="5906" y="10947"/>
                  </a:cubicBezTo>
                  <a:lnTo>
                    <a:pt x="5990" y="10983"/>
                  </a:lnTo>
                  <a:lnTo>
                    <a:pt x="6014" y="10995"/>
                  </a:lnTo>
                  <a:lnTo>
                    <a:pt x="6026" y="10995"/>
                  </a:lnTo>
                  <a:lnTo>
                    <a:pt x="6073" y="11018"/>
                  </a:lnTo>
                  <a:lnTo>
                    <a:pt x="6097" y="11030"/>
                  </a:lnTo>
                  <a:lnTo>
                    <a:pt x="6133" y="11042"/>
                  </a:lnTo>
                  <a:cubicBezTo>
                    <a:pt x="6145" y="11054"/>
                    <a:pt x="6157" y="11054"/>
                    <a:pt x="6168" y="11078"/>
                  </a:cubicBezTo>
                  <a:cubicBezTo>
                    <a:pt x="6192" y="11090"/>
                    <a:pt x="6216" y="11102"/>
                    <a:pt x="6228" y="11114"/>
                  </a:cubicBezTo>
                  <a:lnTo>
                    <a:pt x="6264" y="11137"/>
                  </a:lnTo>
                  <a:cubicBezTo>
                    <a:pt x="6276" y="11137"/>
                    <a:pt x="6276" y="11149"/>
                    <a:pt x="6287" y="11149"/>
                  </a:cubicBezTo>
                  <a:cubicBezTo>
                    <a:pt x="6311" y="11161"/>
                    <a:pt x="6323" y="11173"/>
                    <a:pt x="6347" y="11173"/>
                  </a:cubicBezTo>
                  <a:lnTo>
                    <a:pt x="6395" y="11221"/>
                  </a:lnTo>
                  <a:cubicBezTo>
                    <a:pt x="6442" y="11257"/>
                    <a:pt x="6466" y="11280"/>
                    <a:pt x="6514" y="11316"/>
                  </a:cubicBezTo>
                  <a:cubicBezTo>
                    <a:pt x="6549" y="11340"/>
                    <a:pt x="6573" y="11352"/>
                    <a:pt x="6609" y="11387"/>
                  </a:cubicBezTo>
                  <a:lnTo>
                    <a:pt x="6680" y="11447"/>
                  </a:lnTo>
                  <a:lnTo>
                    <a:pt x="6764" y="11530"/>
                  </a:lnTo>
                  <a:lnTo>
                    <a:pt x="6799" y="11566"/>
                  </a:lnTo>
                  <a:lnTo>
                    <a:pt x="6907" y="11673"/>
                  </a:lnTo>
                  <a:lnTo>
                    <a:pt x="6942" y="11733"/>
                  </a:lnTo>
                  <a:lnTo>
                    <a:pt x="7038" y="11816"/>
                  </a:lnTo>
                  <a:cubicBezTo>
                    <a:pt x="7061" y="11864"/>
                    <a:pt x="7109" y="11888"/>
                    <a:pt x="7145" y="11935"/>
                  </a:cubicBezTo>
                  <a:lnTo>
                    <a:pt x="7180" y="11983"/>
                  </a:lnTo>
                  <a:cubicBezTo>
                    <a:pt x="7216" y="12007"/>
                    <a:pt x="7240" y="12054"/>
                    <a:pt x="7276" y="12090"/>
                  </a:cubicBezTo>
                  <a:lnTo>
                    <a:pt x="7300" y="12126"/>
                  </a:lnTo>
                  <a:cubicBezTo>
                    <a:pt x="7323" y="12149"/>
                    <a:pt x="7335" y="12173"/>
                    <a:pt x="7359" y="12185"/>
                  </a:cubicBezTo>
                  <a:lnTo>
                    <a:pt x="7347" y="12185"/>
                  </a:lnTo>
                  <a:cubicBezTo>
                    <a:pt x="7335" y="12185"/>
                    <a:pt x="7300" y="12173"/>
                    <a:pt x="7288" y="12173"/>
                  </a:cubicBezTo>
                  <a:cubicBezTo>
                    <a:pt x="7264" y="12161"/>
                    <a:pt x="7228" y="12161"/>
                    <a:pt x="7180" y="12149"/>
                  </a:cubicBezTo>
                  <a:cubicBezTo>
                    <a:pt x="7169" y="12149"/>
                    <a:pt x="7157" y="12126"/>
                    <a:pt x="7145" y="12126"/>
                  </a:cubicBezTo>
                  <a:cubicBezTo>
                    <a:pt x="7121" y="12126"/>
                    <a:pt x="7097" y="12114"/>
                    <a:pt x="7061" y="12114"/>
                  </a:cubicBezTo>
                  <a:lnTo>
                    <a:pt x="7002" y="12114"/>
                  </a:lnTo>
                  <a:cubicBezTo>
                    <a:pt x="6990" y="12114"/>
                    <a:pt x="6978" y="12102"/>
                    <a:pt x="6942" y="12102"/>
                  </a:cubicBezTo>
                  <a:lnTo>
                    <a:pt x="6907" y="12090"/>
                  </a:lnTo>
                  <a:cubicBezTo>
                    <a:pt x="6811" y="12078"/>
                    <a:pt x="6728" y="12042"/>
                    <a:pt x="6621" y="12042"/>
                  </a:cubicBezTo>
                  <a:cubicBezTo>
                    <a:pt x="6514" y="12030"/>
                    <a:pt x="6395" y="12007"/>
                    <a:pt x="6264" y="12007"/>
                  </a:cubicBezTo>
                  <a:cubicBezTo>
                    <a:pt x="6157" y="11995"/>
                    <a:pt x="6049" y="11995"/>
                    <a:pt x="5966" y="11995"/>
                  </a:cubicBezTo>
                  <a:cubicBezTo>
                    <a:pt x="5847" y="11995"/>
                    <a:pt x="5728" y="11983"/>
                    <a:pt x="5609" y="11983"/>
                  </a:cubicBezTo>
                  <a:cubicBezTo>
                    <a:pt x="5383" y="11971"/>
                    <a:pt x="5156" y="11935"/>
                    <a:pt x="4942" y="11911"/>
                  </a:cubicBezTo>
                  <a:cubicBezTo>
                    <a:pt x="4775" y="11899"/>
                    <a:pt x="4597" y="11864"/>
                    <a:pt x="4430" y="11852"/>
                  </a:cubicBezTo>
                  <a:lnTo>
                    <a:pt x="4252" y="11840"/>
                  </a:lnTo>
                  <a:cubicBezTo>
                    <a:pt x="4132" y="11816"/>
                    <a:pt x="4013" y="11804"/>
                    <a:pt x="3906" y="11804"/>
                  </a:cubicBezTo>
                  <a:cubicBezTo>
                    <a:pt x="3799" y="11792"/>
                    <a:pt x="3704" y="11792"/>
                    <a:pt x="3597" y="11792"/>
                  </a:cubicBezTo>
                  <a:cubicBezTo>
                    <a:pt x="3537" y="11792"/>
                    <a:pt x="3490" y="11792"/>
                    <a:pt x="3430" y="11780"/>
                  </a:cubicBezTo>
                  <a:lnTo>
                    <a:pt x="3275" y="11780"/>
                  </a:lnTo>
                  <a:cubicBezTo>
                    <a:pt x="3228" y="11780"/>
                    <a:pt x="3168" y="11792"/>
                    <a:pt x="3120" y="11804"/>
                  </a:cubicBezTo>
                  <a:cubicBezTo>
                    <a:pt x="3073" y="11816"/>
                    <a:pt x="3037" y="11840"/>
                    <a:pt x="2989" y="11864"/>
                  </a:cubicBezTo>
                  <a:cubicBezTo>
                    <a:pt x="3049" y="11923"/>
                    <a:pt x="3120" y="11983"/>
                    <a:pt x="3216" y="11995"/>
                  </a:cubicBezTo>
                  <a:cubicBezTo>
                    <a:pt x="3239" y="12019"/>
                    <a:pt x="3275" y="12019"/>
                    <a:pt x="3299" y="12019"/>
                  </a:cubicBezTo>
                  <a:lnTo>
                    <a:pt x="3656" y="12019"/>
                  </a:lnTo>
                  <a:cubicBezTo>
                    <a:pt x="3775" y="12019"/>
                    <a:pt x="3882" y="12030"/>
                    <a:pt x="4001" y="12042"/>
                  </a:cubicBezTo>
                  <a:cubicBezTo>
                    <a:pt x="4121" y="12054"/>
                    <a:pt x="4216" y="12054"/>
                    <a:pt x="4335" y="12078"/>
                  </a:cubicBezTo>
                  <a:cubicBezTo>
                    <a:pt x="4394" y="12078"/>
                    <a:pt x="4478" y="12090"/>
                    <a:pt x="4537" y="12090"/>
                  </a:cubicBezTo>
                  <a:cubicBezTo>
                    <a:pt x="4680" y="12102"/>
                    <a:pt x="4847" y="12114"/>
                    <a:pt x="5014" y="12138"/>
                  </a:cubicBezTo>
                  <a:lnTo>
                    <a:pt x="5037" y="12138"/>
                  </a:lnTo>
                  <a:cubicBezTo>
                    <a:pt x="5252" y="12161"/>
                    <a:pt x="5454" y="12173"/>
                    <a:pt x="5668" y="12209"/>
                  </a:cubicBezTo>
                  <a:cubicBezTo>
                    <a:pt x="5728" y="12209"/>
                    <a:pt x="5787" y="12221"/>
                    <a:pt x="5847" y="12221"/>
                  </a:cubicBezTo>
                  <a:cubicBezTo>
                    <a:pt x="5883" y="12221"/>
                    <a:pt x="5930" y="12221"/>
                    <a:pt x="5978" y="12233"/>
                  </a:cubicBezTo>
                  <a:cubicBezTo>
                    <a:pt x="6037" y="12233"/>
                    <a:pt x="6097" y="12257"/>
                    <a:pt x="6157" y="12257"/>
                  </a:cubicBezTo>
                  <a:cubicBezTo>
                    <a:pt x="6216" y="12257"/>
                    <a:pt x="6264" y="12269"/>
                    <a:pt x="6323" y="12269"/>
                  </a:cubicBezTo>
                  <a:cubicBezTo>
                    <a:pt x="6395" y="12280"/>
                    <a:pt x="6466" y="12292"/>
                    <a:pt x="6549" y="12292"/>
                  </a:cubicBezTo>
                  <a:lnTo>
                    <a:pt x="6561" y="12292"/>
                  </a:lnTo>
                  <a:cubicBezTo>
                    <a:pt x="6585" y="12292"/>
                    <a:pt x="6621" y="12304"/>
                    <a:pt x="6645" y="12304"/>
                  </a:cubicBezTo>
                  <a:lnTo>
                    <a:pt x="6740" y="12328"/>
                  </a:lnTo>
                  <a:lnTo>
                    <a:pt x="6764" y="12328"/>
                  </a:lnTo>
                  <a:cubicBezTo>
                    <a:pt x="6859" y="12352"/>
                    <a:pt x="6942" y="12388"/>
                    <a:pt x="7038" y="12400"/>
                  </a:cubicBezTo>
                  <a:lnTo>
                    <a:pt x="7252" y="12483"/>
                  </a:lnTo>
                  <a:lnTo>
                    <a:pt x="7288" y="12507"/>
                  </a:lnTo>
                  <a:lnTo>
                    <a:pt x="7311" y="12519"/>
                  </a:lnTo>
                  <a:cubicBezTo>
                    <a:pt x="7395" y="12542"/>
                    <a:pt x="7466" y="12578"/>
                    <a:pt x="7526" y="12626"/>
                  </a:cubicBezTo>
                  <a:lnTo>
                    <a:pt x="7573" y="12638"/>
                  </a:lnTo>
                  <a:lnTo>
                    <a:pt x="7657" y="12685"/>
                  </a:lnTo>
                  <a:cubicBezTo>
                    <a:pt x="7692" y="12697"/>
                    <a:pt x="7728" y="12721"/>
                    <a:pt x="7764" y="12745"/>
                  </a:cubicBezTo>
                  <a:cubicBezTo>
                    <a:pt x="7883" y="12816"/>
                    <a:pt x="8002" y="12900"/>
                    <a:pt x="8121" y="12983"/>
                  </a:cubicBezTo>
                  <a:cubicBezTo>
                    <a:pt x="8181" y="13007"/>
                    <a:pt x="8240" y="13042"/>
                    <a:pt x="8276" y="13066"/>
                  </a:cubicBezTo>
                  <a:cubicBezTo>
                    <a:pt x="8192" y="13054"/>
                    <a:pt x="8109" y="13054"/>
                    <a:pt x="8002" y="13042"/>
                  </a:cubicBezTo>
                  <a:lnTo>
                    <a:pt x="7942" y="13042"/>
                  </a:lnTo>
                  <a:cubicBezTo>
                    <a:pt x="7871" y="13042"/>
                    <a:pt x="7800" y="13031"/>
                    <a:pt x="7716" y="13031"/>
                  </a:cubicBezTo>
                  <a:lnTo>
                    <a:pt x="7657" y="13031"/>
                  </a:lnTo>
                  <a:cubicBezTo>
                    <a:pt x="7585" y="13031"/>
                    <a:pt x="7514" y="13007"/>
                    <a:pt x="7419" y="13007"/>
                  </a:cubicBezTo>
                  <a:lnTo>
                    <a:pt x="7264" y="13007"/>
                  </a:lnTo>
                  <a:cubicBezTo>
                    <a:pt x="7216" y="13007"/>
                    <a:pt x="7169" y="13007"/>
                    <a:pt x="7121" y="13031"/>
                  </a:cubicBezTo>
                  <a:cubicBezTo>
                    <a:pt x="7026" y="13042"/>
                    <a:pt x="6930" y="13054"/>
                    <a:pt x="6811" y="13066"/>
                  </a:cubicBezTo>
                  <a:cubicBezTo>
                    <a:pt x="6740" y="13078"/>
                    <a:pt x="6645" y="13102"/>
                    <a:pt x="6549" y="13126"/>
                  </a:cubicBezTo>
                  <a:lnTo>
                    <a:pt x="6514" y="13126"/>
                  </a:lnTo>
                  <a:cubicBezTo>
                    <a:pt x="6430" y="13150"/>
                    <a:pt x="6335" y="13173"/>
                    <a:pt x="6252" y="13185"/>
                  </a:cubicBezTo>
                  <a:lnTo>
                    <a:pt x="5930" y="13281"/>
                  </a:lnTo>
                  <a:lnTo>
                    <a:pt x="5847" y="13304"/>
                  </a:lnTo>
                  <a:cubicBezTo>
                    <a:pt x="5680" y="13352"/>
                    <a:pt x="5502" y="13400"/>
                    <a:pt x="5275" y="13471"/>
                  </a:cubicBezTo>
                  <a:cubicBezTo>
                    <a:pt x="5156" y="13507"/>
                    <a:pt x="5025" y="13542"/>
                    <a:pt x="4906" y="13578"/>
                  </a:cubicBezTo>
                  <a:cubicBezTo>
                    <a:pt x="4835" y="13590"/>
                    <a:pt x="4775" y="13626"/>
                    <a:pt x="4704" y="13638"/>
                  </a:cubicBezTo>
                  <a:cubicBezTo>
                    <a:pt x="4621" y="13650"/>
                    <a:pt x="4549" y="13662"/>
                    <a:pt x="4478" y="13697"/>
                  </a:cubicBezTo>
                  <a:cubicBezTo>
                    <a:pt x="4430" y="13697"/>
                    <a:pt x="4406" y="13709"/>
                    <a:pt x="4359" y="13709"/>
                  </a:cubicBezTo>
                  <a:cubicBezTo>
                    <a:pt x="4323" y="13709"/>
                    <a:pt x="4287" y="13721"/>
                    <a:pt x="4252" y="13721"/>
                  </a:cubicBezTo>
                  <a:lnTo>
                    <a:pt x="4132" y="13721"/>
                  </a:lnTo>
                  <a:cubicBezTo>
                    <a:pt x="4109" y="13721"/>
                    <a:pt x="4085" y="13721"/>
                    <a:pt x="4061" y="13745"/>
                  </a:cubicBezTo>
                  <a:lnTo>
                    <a:pt x="4025" y="13745"/>
                  </a:lnTo>
                  <a:cubicBezTo>
                    <a:pt x="3954" y="13745"/>
                    <a:pt x="3882" y="13745"/>
                    <a:pt x="3811" y="13757"/>
                  </a:cubicBezTo>
                  <a:lnTo>
                    <a:pt x="3632" y="13757"/>
                  </a:lnTo>
                  <a:cubicBezTo>
                    <a:pt x="3525" y="13757"/>
                    <a:pt x="3418" y="13745"/>
                    <a:pt x="3299" y="13721"/>
                  </a:cubicBezTo>
                  <a:cubicBezTo>
                    <a:pt x="3168" y="13709"/>
                    <a:pt x="3049" y="13673"/>
                    <a:pt x="2918" y="13650"/>
                  </a:cubicBezTo>
                  <a:cubicBezTo>
                    <a:pt x="2763" y="13602"/>
                    <a:pt x="2620" y="13542"/>
                    <a:pt x="2466" y="13483"/>
                  </a:cubicBezTo>
                  <a:cubicBezTo>
                    <a:pt x="2335" y="13423"/>
                    <a:pt x="2216" y="13364"/>
                    <a:pt x="2096" y="13292"/>
                  </a:cubicBezTo>
                  <a:cubicBezTo>
                    <a:pt x="1977" y="13221"/>
                    <a:pt x="1870" y="13150"/>
                    <a:pt x="1763" y="13066"/>
                  </a:cubicBezTo>
                  <a:cubicBezTo>
                    <a:pt x="1668" y="12983"/>
                    <a:pt x="1561" y="12888"/>
                    <a:pt x="1454" y="12781"/>
                  </a:cubicBezTo>
                  <a:cubicBezTo>
                    <a:pt x="1406" y="12721"/>
                    <a:pt x="1370" y="12685"/>
                    <a:pt x="1323" y="12638"/>
                  </a:cubicBezTo>
                  <a:cubicBezTo>
                    <a:pt x="1311" y="12602"/>
                    <a:pt x="1275" y="12590"/>
                    <a:pt x="1263" y="12566"/>
                  </a:cubicBezTo>
                  <a:lnTo>
                    <a:pt x="1215" y="12507"/>
                  </a:lnTo>
                  <a:lnTo>
                    <a:pt x="1144" y="12411"/>
                  </a:lnTo>
                  <a:lnTo>
                    <a:pt x="1049" y="12280"/>
                  </a:lnTo>
                  <a:lnTo>
                    <a:pt x="1025" y="12245"/>
                  </a:lnTo>
                  <a:cubicBezTo>
                    <a:pt x="977" y="12173"/>
                    <a:pt x="930" y="12114"/>
                    <a:pt x="894" y="12042"/>
                  </a:cubicBezTo>
                  <a:lnTo>
                    <a:pt x="858" y="12007"/>
                  </a:lnTo>
                  <a:cubicBezTo>
                    <a:pt x="799" y="11923"/>
                    <a:pt x="751" y="11852"/>
                    <a:pt x="692" y="11768"/>
                  </a:cubicBezTo>
                  <a:lnTo>
                    <a:pt x="596" y="11626"/>
                  </a:lnTo>
                  <a:lnTo>
                    <a:pt x="537" y="11530"/>
                  </a:lnTo>
                  <a:cubicBezTo>
                    <a:pt x="513" y="11507"/>
                    <a:pt x="501" y="11495"/>
                    <a:pt x="489" y="11459"/>
                  </a:cubicBezTo>
                  <a:lnTo>
                    <a:pt x="477" y="11435"/>
                  </a:lnTo>
                  <a:cubicBezTo>
                    <a:pt x="442" y="11387"/>
                    <a:pt x="394" y="11328"/>
                    <a:pt x="370" y="11268"/>
                  </a:cubicBezTo>
                  <a:cubicBezTo>
                    <a:pt x="370" y="11268"/>
                    <a:pt x="370" y="11257"/>
                    <a:pt x="358" y="11257"/>
                  </a:cubicBezTo>
                  <a:lnTo>
                    <a:pt x="311" y="11161"/>
                  </a:lnTo>
                  <a:cubicBezTo>
                    <a:pt x="311" y="11149"/>
                    <a:pt x="311" y="11149"/>
                    <a:pt x="299" y="11137"/>
                  </a:cubicBezTo>
                  <a:lnTo>
                    <a:pt x="358" y="11137"/>
                  </a:lnTo>
                  <a:cubicBezTo>
                    <a:pt x="549" y="11126"/>
                    <a:pt x="739" y="11102"/>
                    <a:pt x="930" y="11102"/>
                  </a:cubicBezTo>
                  <a:cubicBezTo>
                    <a:pt x="1025" y="11102"/>
                    <a:pt x="1096" y="11090"/>
                    <a:pt x="1192" y="11090"/>
                  </a:cubicBezTo>
                  <a:cubicBezTo>
                    <a:pt x="1287" y="11078"/>
                    <a:pt x="1394" y="11078"/>
                    <a:pt x="1501" y="11066"/>
                  </a:cubicBezTo>
                  <a:cubicBezTo>
                    <a:pt x="1668" y="11042"/>
                    <a:pt x="1846" y="11042"/>
                    <a:pt x="2061" y="11042"/>
                  </a:cubicBezTo>
                  <a:lnTo>
                    <a:pt x="2347" y="11042"/>
                  </a:lnTo>
                  <a:cubicBezTo>
                    <a:pt x="2454" y="11042"/>
                    <a:pt x="2561" y="11030"/>
                    <a:pt x="2644" y="11018"/>
                  </a:cubicBezTo>
                  <a:cubicBezTo>
                    <a:pt x="2739" y="11006"/>
                    <a:pt x="2823" y="10983"/>
                    <a:pt x="2930" y="10959"/>
                  </a:cubicBezTo>
                  <a:cubicBezTo>
                    <a:pt x="3013" y="10923"/>
                    <a:pt x="3109" y="10911"/>
                    <a:pt x="3192" y="10887"/>
                  </a:cubicBezTo>
                  <a:lnTo>
                    <a:pt x="3311" y="10840"/>
                  </a:lnTo>
                  <a:cubicBezTo>
                    <a:pt x="3454" y="10792"/>
                    <a:pt x="3597" y="10745"/>
                    <a:pt x="3728" y="10697"/>
                  </a:cubicBezTo>
                  <a:cubicBezTo>
                    <a:pt x="3787" y="10685"/>
                    <a:pt x="3847" y="10673"/>
                    <a:pt x="3894" y="10673"/>
                  </a:cubicBezTo>
                  <a:cubicBezTo>
                    <a:pt x="3966" y="10661"/>
                    <a:pt x="4061" y="10661"/>
                    <a:pt x="4132" y="10661"/>
                  </a:cubicBezTo>
                  <a:close/>
                  <a:moveTo>
                    <a:pt x="16896" y="6149"/>
                  </a:moveTo>
                  <a:lnTo>
                    <a:pt x="16896" y="6161"/>
                  </a:lnTo>
                  <a:lnTo>
                    <a:pt x="16896" y="6184"/>
                  </a:lnTo>
                  <a:cubicBezTo>
                    <a:pt x="16896" y="6268"/>
                    <a:pt x="16884" y="6339"/>
                    <a:pt x="16872" y="6423"/>
                  </a:cubicBezTo>
                  <a:lnTo>
                    <a:pt x="16872" y="6446"/>
                  </a:lnTo>
                  <a:cubicBezTo>
                    <a:pt x="16860" y="6554"/>
                    <a:pt x="16836" y="6637"/>
                    <a:pt x="16836" y="6744"/>
                  </a:cubicBezTo>
                  <a:lnTo>
                    <a:pt x="16836" y="6780"/>
                  </a:lnTo>
                  <a:lnTo>
                    <a:pt x="16801" y="7137"/>
                  </a:lnTo>
                  <a:cubicBezTo>
                    <a:pt x="16777" y="7208"/>
                    <a:pt x="16777" y="7280"/>
                    <a:pt x="16765" y="7339"/>
                  </a:cubicBezTo>
                  <a:lnTo>
                    <a:pt x="16765" y="7351"/>
                  </a:lnTo>
                  <a:lnTo>
                    <a:pt x="16765" y="7387"/>
                  </a:lnTo>
                  <a:cubicBezTo>
                    <a:pt x="16753" y="7447"/>
                    <a:pt x="16753" y="7518"/>
                    <a:pt x="16741" y="7577"/>
                  </a:cubicBezTo>
                  <a:lnTo>
                    <a:pt x="16741" y="7589"/>
                  </a:lnTo>
                  <a:lnTo>
                    <a:pt x="16717" y="7697"/>
                  </a:lnTo>
                  <a:cubicBezTo>
                    <a:pt x="16717" y="7744"/>
                    <a:pt x="16705" y="7804"/>
                    <a:pt x="16705" y="7851"/>
                  </a:cubicBezTo>
                  <a:lnTo>
                    <a:pt x="16705" y="7863"/>
                  </a:lnTo>
                  <a:cubicBezTo>
                    <a:pt x="16705" y="7887"/>
                    <a:pt x="16694" y="7923"/>
                    <a:pt x="16694" y="7970"/>
                  </a:cubicBezTo>
                  <a:cubicBezTo>
                    <a:pt x="16694" y="8006"/>
                    <a:pt x="16682" y="8066"/>
                    <a:pt x="16658" y="8113"/>
                  </a:cubicBezTo>
                  <a:lnTo>
                    <a:pt x="16658" y="8125"/>
                  </a:lnTo>
                  <a:cubicBezTo>
                    <a:pt x="16646" y="8232"/>
                    <a:pt x="16634" y="8339"/>
                    <a:pt x="16598" y="8447"/>
                  </a:cubicBezTo>
                  <a:cubicBezTo>
                    <a:pt x="16574" y="8637"/>
                    <a:pt x="16527" y="8828"/>
                    <a:pt x="16479" y="9054"/>
                  </a:cubicBezTo>
                  <a:cubicBezTo>
                    <a:pt x="16467" y="9113"/>
                    <a:pt x="16455" y="9185"/>
                    <a:pt x="16444" y="9244"/>
                  </a:cubicBezTo>
                  <a:lnTo>
                    <a:pt x="16420" y="9328"/>
                  </a:lnTo>
                  <a:cubicBezTo>
                    <a:pt x="16408" y="9399"/>
                    <a:pt x="16396" y="9447"/>
                    <a:pt x="16384" y="9494"/>
                  </a:cubicBezTo>
                  <a:cubicBezTo>
                    <a:pt x="16360" y="9530"/>
                    <a:pt x="16360" y="9554"/>
                    <a:pt x="16348" y="9590"/>
                  </a:cubicBezTo>
                  <a:cubicBezTo>
                    <a:pt x="16336" y="9625"/>
                    <a:pt x="16324" y="9673"/>
                    <a:pt x="16301" y="9733"/>
                  </a:cubicBezTo>
                  <a:lnTo>
                    <a:pt x="16289" y="9780"/>
                  </a:lnTo>
                  <a:lnTo>
                    <a:pt x="16241" y="9911"/>
                  </a:lnTo>
                  <a:lnTo>
                    <a:pt x="16229" y="9923"/>
                  </a:lnTo>
                  <a:lnTo>
                    <a:pt x="16217" y="9959"/>
                  </a:lnTo>
                  <a:cubicBezTo>
                    <a:pt x="16205" y="10006"/>
                    <a:pt x="16182" y="10042"/>
                    <a:pt x="16170" y="10078"/>
                  </a:cubicBezTo>
                  <a:lnTo>
                    <a:pt x="16146" y="10149"/>
                  </a:lnTo>
                  <a:cubicBezTo>
                    <a:pt x="16122" y="10185"/>
                    <a:pt x="16110" y="10221"/>
                    <a:pt x="16098" y="10256"/>
                  </a:cubicBezTo>
                  <a:lnTo>
                    <a:pt x="16063" y="10316"/>
                  </a:lnTo>
                  <a:lnTo>
                    <a:pt x="16039" y="10375"/>
                  </a:lnTo>
                  <a:lnTo>
                    <a:pt x="16027" y="10399"/>
                  </a:lnTo>
                  <a:cubicBezTo>
                    <a:pt x="16003" y="10435"/>
                    <a:pt x="16003" y="10447"/>
                    <a:pt x="15991" y="10483"/>
                  </a:cubicBezTo>
                  <a:lnTo>
                    <a:pt x="15943" y="10554"/>
                  </a:lnTo>
                  <a:cubicBezTo>
                    <a:pt x="15920" y="10614"/>
                    <a:pt x="15884" y="10661"/>
                    <a:pt x="15860" y="10721"/>
                  </a:cubicBezTo>
                  <a:cubicBezTo>
                    <a:pt x="15812" y="10804"/>
                    <a:pt x="15753" y="10911"/>
                    <a:pt x="15705" y="10995"/>
                  </a:cubicBezTo>
                  <a:cubicBezTo>
                    <a:pt x="15670" y="11090"/>
                    <a:pt x="15610" y="11197"/>
                    <a:pt x="15562" y="11280"/>
                  </a:cubicBezTo>
                  <a:cubicBezTo>
                    <a:pt x="15527" y="11340"/>
                    <a:pt x="15491" y="11423"/>
                    <a:pt x="15443" y="11483"/>
                  </a:cubicBezTo>
                  <a:lnTo>
                    <a:pt x="15431" y="11507"/>
                  </a:lnTo>
                  <a:lnTo>
                    <a:pt x="15384" y="11578"/>
                  </a:lnTo>
                  <a:lnTo>
                    <a:pt x="15336" y="11661"/>
                  </a:lnTo>
                  <a:cubicBezTo>
                    <a:pt x="15324" y="11685"/>
                    <a:pt x="15289" y="11721"/>
                    <a:pt x="15277" y="11745"/>
                  </a:cubicBezTo>
                  <a:lnTo>
                    <a:pt x="15265" y="11757"/>
                  </a:lnTo>
                  <a:lnTo>
                    <a:pt x="15253" y="11792"/>
                  </a:lnTo>
                  <a:cubicBezTo>
                    <a:pt x="15229" y="11816"/>
                    <a:pt x="15217" y="11828"/>
                    <a:pt x="15193" y="11864"/>
                  </a:cubicBezTo>
                  <a:lnTo>
                    <a:pt x="15158" y="11911"/>
                  </a:lnTo>
                  <a:cubicBezTo>
                    <a:pt x="15146" y="11935"/>
                    <a:pt x="15110" y="11971"/>
                    <a:pt x="15098" y="11995"/>
                  </a:cubicBezTo>
                  <a:cubicBezTo>
                    <a:pt x="15074" y="12030"/>
                    <a:pt x="15050" y="12054"/>
                    <a:pt x="15027" y="12090"/>
                  </a:cubicBezTo>
                  <a:lnTo>
                    <a:pt x="14991" y="12114"/>
                  </a:lnTo>
                  <a:cubicBezTo>
                    <a:pt x="14967" y="12149"/>
                    <a:pt x="14955" y="12173"/>
                    <a:pt x="14920" y="12209"/>
                  </a:cubicBezTo>
                  <a:lnTo>
                    <a:pt x="14908" y="12221"/>
                  </a:lnTo>
                  <a:lnTo>
                    <a:pt x="14836" y="12292"/>
                  </a:lnTo>
                  <a:lnTo>
                    <a:pt x="14717" y="12400"/>
                  </a:lnTo>
                  <a:cubicBezTo>
                    <a:pt x="14681" y="12411"/>
                    <a:pt x="14669" y="12447"/>
                    <a:pt x="14634" y="12459"/>
                  </a:cubicBezTo>
                  <a:cubicBezTo>
                    <a:pt x="14622" y="12471"/>
                    <a:pt x="14610" y="12483"/>
                    <a:pt x="14598" y="12483"/>
                  </a:cubicBezTo>
                  <a:cubicBezTo>
                    <a:pt x="14562" y="12519"/>
                    <a:pt x="14539" y="12530"/>
                    <a:pt x="14503" y="12566"/>
                  </a:cubicBezTo>
                  <a:lnTo>
                    <a:pt x="14491" y="12578"/>
                  </a:lnTo>
                  <a:cubicBezTo>
                    <a:pt x="14431" y="12626"/>
                    <a:pt x="14372" y="12661"/>
                    <a:pt x="14312" y="12721"/>
                  </a:cubicBezTo>
                  <a:lnTo>
                    <a:pt x="14253" y="12769"/>
                  </a:lnTo>
                  <a:lnTo>
                    <a:pt x="14205" y="12804"/>
                  </a:lnTo>
                  <a:cubicBezTo>
                    <a:pt x="14074" y="12900"/>
                    <a:pt x="13943" y="13007"/>
                    <a:pt x="13800" y="13126"/>
                  </a:cubicBezTo>
                  <a:cubicBezTo>
                    <a:pt x="13729" y="13197"/>
                    <a:pt x="13646" y="13257"/>
                    <a:pt x="13562" y="13340"/>
                  </a:cubicBezTo>
                  <a:cubicBezTo>
                    <a:pt x="13491" y="13400"/>
                    <a:pt x="13419" y="13471"/>
                    <a:pt x="13360" y="13531"/>
                  </a:cubicBezTo>
                  <a:cubicBezTo>
                    <a:pt x="13300" y="13590"/>
                    <a:pt x="13241" y="13650"/>
                    <a:pt x="13169" y="13733"/>
                  </a:cubicBezTo>
                  <a:cubicBezTo>
                    <a:pt x="13122" y="13781"/>
                    <a:pt x="13074" y="13840"/>
                    <a:pt x="13026" y="13888"/>
                  </a:cubicBezTo>
                  <a:cubicBezTo>
                    <a:pt x="13050" y="13840"/>
                    <a:pt x="13062" y="13816"/>
                    <a:pt x="13062" y="13769"/>
                  </a:cubicBezTo>
                  <a:cubicBezTo>
                    <a:pt x="13134" y="13531"/>
                    <a:pt x="13205" y="13292"/>
                    <a:pt x="13265" y="13054"/>
                  </a:cubicBezTo>
                  <a:cubicBezTo>
                    <a:pt x="13312" y="12923"/>
                    <a:pt x="13348" y="12781"/>
                    <a:pt x="13384" y="12638"/>
                  </a:cubicBezTo>
                  <a:cubicBezTo>
                    <a:pt x="13419" y="12519"/>
                    <a:pt x="13467" y="12400"/>
                    <a:pt x="13491" y="12292"/>
                  </a:cubicBezTo>
                  <a:cubicBezTo>
                    <a:pt x="13538" y="12161"/>
                    <a:pt x="13562" y="12030"/>
                    <a:pt x="13610" y="11911"/>
                  </a:cubicBezTo>
                  <a:cubicBezTo>
                    <a:pt x="13669" y="11721"/>
                    <a:pt x="13729" y="11518"/>
                    <a:pt x="13788" y="11280"/>
                  </a:cubicBezTo>
                  <a:cubicBezTo>
                    <a:pt x="13824" y="11209"/>
                    <a:pt x="13836" y="11126"/>
                    <a:pt x="13860" y="11042"/>
                  </a:cubicBezTo>
                  <a:cubicBezTo>
                    <a:pt x="13884" y="11018"/>
                    <a:pt x="13884" y="10983"/>
                    <a:pt x="13860" y="10971"/>
                  </a:cubicBezTo>
                  <a:cubicBezTo>
                    <a:pt x="13860" y="10947"/>
                    <a:pt x="13848" y="10923"/>
                    <a:pt x="13836" y="10911"/>
                  </a:cubicBezTo>
                  <a:cubicBezTo>
                    <a:pt x="13800" y="10887"/>
                    <a:pt x="13777" y="10852"/>
                    <a:pt x="13729" y="10840"/>
                  </a:cubicBezTo>
                  <a:lnTo>
                    <a:pt x="13705" y="10840"/>
                  </a:lnTo>
                  <a:cubicBezTo>
                    <a:pt x="13669" y="10840"/>
                    <a:pt x="13622" y="10852"/>
                    <a:pt x="13598" y="10864"/>
                  </a:cubicBezTo>
                  <a:cubicBezTo>
                    <a:pt x="13562" y="10899"/>
                    <a:pt x="13550" y="10923"/>
                    <a:pt x="13538" y="10959"/>
                  </a:cubicBezTo>
                  <a:cubicBezTo>
                    <a:pt x="13491" y="11102"/>
                    <a:pt x="13467" y="11245"/>
                    <a:pt x="13419" y="11387"/>
                  </a:cubicBezTo>
                  <a:lnTo>
                    <a:pt x="13348" y="11661"/>
                  </a:lnTo>
                  <a:lnTo>
                    <a:pt x="13324" y="11721"/>
                  </a:lnTo>
                  <a:lnTo>
                    <a:pt x="13288" y="11876"/>
                  </a:lnTo>
                  <a:cubicBezTo>
                    <a:pt x="13253" y="11995"/>
                    <a:pt x="13205" y="12102"/>
                    <a:pt x="13181" y="12221"/>
                  </a:cubicBezTo>
                  <a:lnTo>
                    <a:pt x="13145" y="12292"/>
                  </a:lnTo>
                  <a:cubicBezTo>
                    <a:pt x="13110" y="12411"/>
                    <a:pt x="13074" y="12530"/>
                    <a:pt x="13026" y="12650"/>
                  </a:cubicBezTo>
                  <a:cubicBezTo>
                    <a:pt x="12991" y="12769"/>
                    <a:pt x="12943" y="12911"/>
                    <a:pt x="12907" y="13042"/>
                  </a:cubicBezTo>
                  <a:cubicBezTo>
                    <a:pt x="12812" y="13340"/>
                    <a:pt x="12717" y="13638"/>
                    <a:pt x="12610" y="13947"/>
                  </a:cubicBezTo>
                  <a:cubicBezTo>
                    <a:pt x="12574" y="14066"/>
                    <a:pt x="12538" y="14185"/>
                    <a:pt x="12491" y="14304"/>
                  </a:cubicBezTo>
                  <a:lnTo>
                    <a:pt x="12491" y="14257"/>
                  </a:lnTo>
                  <a:cubicBezTo>
                    <a:pt x="12491" y="14221"/>
                    <a:pt x="12479" y="14174"/>
                    <a:pt x="12467" y="14126"/>
                  </a:cubicBezTo>
                  <a:lnTo>
                    <a:pt x="12455" y="14078"/>
                  </a:lnTo>
                  <a:lnTo>
                    <a:pt x="12455" y="14078"/>
                  </a:lnTo>
                  <a:cubicBezTo>
                    <a:pt x="12475" y="14082"/>
                    <a:pt x="12493" y="14084"/>
                    <a:pt x="12507" y="14084"/>
                  </a:cubicBezTo>
                  <a:cubicBezTo>
                    <a:pt x="12582" y="14084"/>
                    <a:pt x="12572" y="14035"/>
                    <a:pt x="12562" y="13995"/>
                  </a:cubicBezTo>
                  <a:cubicBezTo>
                    <a:pt x="12538" y="13923"/>
                    <a:pt x="12526" y="13864"/>
                    <a:pt x="12514" y="13804"/>
                  </a:cubicBezTo>
                  <a:cubicBezTo>
                    <a:pt x="12503" y="13769"/>
                    <a:pt x="12503" y="13721"/>
                    <a:pt x="12479" y="13697"/>
                  </a:cubicBezTo>
                  <a:cubicBezTo>
                    <a:pt x="12479" y="13685"/>
                    <a:pt x="12467" y="13650"/>
                    <a:pt x="12467" y="13638"/>
                  </a:cubicBezTo>
                  <a:cubicBezTo>
                    <a:pt x="12443" y="13531"/>
                    <a:pt x="12419" y="13412"/>
                    <a:pt x="12407" y="13304"/>
                  </a:cubicBezTo>
                  <a:lnTo>
                    <a:pt x="12407" y="13292"/>
                  </a:lnTo>
                  <a:cubicBezTo>
                    <a:pt x="12395" y="13209"/>
                    <a:pt x="12395" y="13114"/>
                    <a:pt x="12395" y="13007"/>
                  </a:cubicBezTo>
                  <a:lnTo>
                    <a:pt x="12395" y="12685"/>
                  </a:lnTo>
                  <a:cubicBezTo>
                    <a:pt x="12395" y="12566"/>
                    <a:pt x="12395" y="12447"/>
                    <a:pt x="12407" y="12328"/>
                  </a:cubicBezTo>
                  <a:cubicBezTo>
                    <a:pt x="12419" y="12185"/>
                    <a:pt x="12443" y="12066"/>
                    <a:pt x="12455" y="11947"/>
                  </a:cubicBezTo>
                  <a:lnTo>
                    <a:pt x="12455" y="11935"/>
                  </a:lnTo>
                  <a:cubicBezTo>
                    <a:pt x="12455" y="11888"/>
                    <a:pt x="12467" y="11852"/>
                    <a:pt x="12479" y="11804"/>
                  </a:cubicBezTo>
                  <a:cubicBezTo>
                    <a:pt x="12503" y="11697"/>
                    <a:pt x="12526" y="11614"/>
                    <a:pt x="12538" y="11507"/>
                  </a:cubicBezTo>
                  <a:cubicBezTo>
                    <a:pt x="12562" y="11399"/>
                    <a:pt x="12586" y="11316"/>
                    <a:pt x="12598" y="11221"/>
                  </a:cubicBezTo>
                  <a:lnTo>
                    <a:pt x="12622" y="11173"/>
                  </a:lnTo>
                  <a:cubicBezTo>
                    <a:pt x="12645" y="11018"/>
                    <a:pt x="12693" y="10840"/>
                    <a:pt x="12741" y="10673"/>
                  </a:cubicBezTo>
                  <a:lnTo>
                    <a:pt x="12741" y="10661"/>
                  </a:lnTo>
                  <a:cubicBezTo>
                    <a:pt x="12753" y="10614"/>
                    <a:pt x="12764" y="10554"/>
                    <a:pt x="12776" y="10506"/>
                  </a:cubicBezTo>
                  <a:cubicBezTo>
                    <a:pt x="12800" y="10447"/>
                    <a:pt x="12824" y="10387"/>
                    <a:pt x="12836" y="10340"/>
                  </a:cubicBezTo>
                  <a:cubicBezTo>
                    <a:pt x="12872" y="10268"/>
                    <a:pt x="12895" y="10197"/>
                    <a:pt x="12931" y="10137"/>
                  </a:cubicBezTo>
                  <a:cubicBezTo>
                    <a:pt x="12955" y="10078"/>
                    <a:pt x="12991" y="10018"/>
                    <a:pt x="13038" y="9947"/>
                  </a:cubicBezTo>
                  <a:cubicBezTo>
                    <a:pt x="13122" y="9792"/>
                    <a:pt x="13217" y="9649"/>
                    <a:pt x="13276" y="9542"/>
                  </a:cubicBezTo>
                  <a:cubicBezTo>
                    <a:pt x="13288" y="9530"/>
                    <a:pt x="13300" y="9494"/>
                    <a:pt x="13300" y="9482"/>
                  </a:cubicBezTo>
                  <a:cubicBezTo>
                    <a:pt x="13360" y="9387"/>
                    <a:pt x="13419" y="9292"/>
                    <a:pt x="13479" y="9197"/>
                  </a:cubicBezTo>
                  <a:cubicBezTo>
                    <a:pt x="13526" y="9137"/>
                    <a:pt x="13550" y="9078"/>
                    <a:pt x="13598" y="9018"/>
                  </a:cubicBezTo>
                  <a:lnTo>
                    <a:pt x="13729" y="8840"/>
                  </a:lnTo>
                  <a:cubicBezTo>
                    <a:pt x="13765" y="8792"/>
                    <a:pt x="13788" y="8768"/>
                    <a:pt x="13836" y="8720"/>
                  </a:cubicBezTo>
                  <a:lnTo>
                    <a:pt x="13931" y="8637"/>
                  </a:lnTo>
                  <a:lnTo>
                    <a:pt x="13943" y="8613"/>
                  </a:lnTo>
                  <a:lnTo>
                    <a:pt x="13955" y="8601"/>
                  </a:lnTo>
                  <a:lnTo>
                    <a:pt x="14003" y="8554"/>
                  </a:lnTo>
                  <a:cubicBezTo>
                    <a:pt x="14027" y="8542"/>
                    <a:pt x="14038" y="8530"/>
                    <a:pt x="14074" y="8494"/>
                  </a:cubicBezTo>
                  <a:cubicBezTo>
                    <a:pt x="14098" y="8482"/>
                    <a:pt x="14122" y="8470"/>
                    <a:pt x="14146" y="8435"/>
                  </a:cubicBezTo>
                  <a:lnTo>
                    <a:pt x="14193" y="8411"/>
                  </a:lnTo>
                  <a:cubicBezTo>
                    <a:pt x="14217" y="8399"/>
                    <a:pt x="14253" y="8363"/>
                    <a:pt x="14277" y="8351"/>
                  </a:cubicBezTo>
                  <a:lnTo>
                    <a:pt x="14300" y="8339"/>
                  </a:lnTo>
                  <a:lnTo>
                    <a:pt x="14312" y="8316"/>
                  </a:lnTo>
                  <a:cubicBezTo>
                    <a:pt x="14396" y="8256"/>
                    <a:pt x="14479" y="8197"/>
                    <a:pt x="14562" y="8137"/>
                  </a:cubicBezTo>
                  <a:cubicBezTo>
                    <a:pt x="14634" y="8078"/>
                    <a:pt x="14717" y="8042"/>
                    <a:pt x="14789" y="7982"/>
                  </a:cubicBezTo>
                  <a:lnTo>
                    <a:pt x="14800" y="7958"/>
                  </a:lnTo>
                  <a:cubicBezTo>
                    <a:pt x="14848" y="7935"/>
                    <a:pt x="14896" y="7899"/>
                    <a:pt x="14920" y="7875"/>
                  </a:cubicBezTo>
                  <a:cubicBezTo>
                    <a:pt x="15015" y="7816"/>
                    <a:pt x="15086" y="7756"/>
                    <a:pt x="15158" y="7685"/>
                  </a:cubicBezTo>
                  <a:cubicBezTo>
                    <a:pt x="15205" y="7649"/>
                    <a:pt x="15229" y="7625"/>
                    <a:pt x="15277" y="7589"/>
                  </a:cubicBezTo>
                  <a:cubicBezTo>
                    <a:pt x="15443" y="7470"/>
                    <a:pt x="15586" y="7339"/>
                    <a:pt x="15741" y="7208"/>
                  </a:cubicBezTo>
                  <a:lnTo>
                    <a:pt x="16182" y="6851"/>
                  </a:lnTo>
                  <a:cubicBezTo>
                    <a:pt x="16241" y="6792"/>
                    <a:pt x="16324" y="6744"/>
                    <a:pt x="16384" y="6685"/>
                  </a:cubicBezTo>
                  <a:lnTo>
                    <a:pt x="16384" y="6685"/>
                  </a:lnTo>
                  <a:cubicBezTo>
                    <a:pt x="16324" y="6804"/>
                    <a:pt x="16265" y="6911"/>
                    <a:pt x="16182" y="7018"/>
                  </a:cubicBezTo>
                  <a:cubicBezTo>
                    <a:pt x="16146" y="7077"/>
                    <a:pt x="16098" y="7149"/>
                    <a:pt x="16051" y="7220"/>
                  </a:cubicBezTo>
                  <a:cubicBezTo>
                    <a:pt x="15967" y="7351"/>
                    <a:pt x="15860" y="7506"/>
                    <a:pt x="15765" y="7637"/>
                  </a:cubicBezTo>
                  <a:cubicBezTo>
                    <a:pt x="15574" y="7923"/>
                    <a:pt x="15372" y="8220"/>
                    <a:pt x="15158" y="8506"/>
                  </a:cubicBezTo>
                  <a:cubicBezTo>
                    <a:pt x="15086" y="8590"/>
                    <a:pt x="15015" y="8685"/>
                    <a:pt x="14920" y="8768"/>
                  </a:cubicBezTo>
                  <a:lnTo>
                    <a:pt x="14812" y="8875"/>
                  </a:lnTo>
                  <a:lnTo>
                    <a:pt x="14800" y="8887"/>
                  </a:lnTo>
                  <a:lnTo>
                    <a:pt x="14777" y="8911"/>
                  </a:lnTo>
                  <a:lnTo>
                    <a:pt x="14669" y="9018"/>
                  </a:lnTo>
                  <a:lnTo>
                    <a:pt x="14658" y="9030"/>
                  </a:lnTo>
                  <a:cubicBezTo>
                    <a:pt x="14634" y="9054"/>
                    <a:pt x="14622" y="9078"/>
                    <a:pt x="14610" y="9101"/>
                  </a:cubicBezTo>
                  <a:cubicBezTo>
                    <a:pt x="14598" y="9125"/>
                    <a:pt x="14562" y="9161"/>
                    <a:pt x="14550" y="9173"/>
                  </a:cubicBezTo>
                  <a:cubicBezTo>
                    <a:pt x="14503" y="9232"/>
                    <a:pt x="14479" y="9292"/>
                    <a:pt x="14443" y="9328"/>
                  </a:cubicBezTo>
                  <a:cubicBezTo>
                    <a:pt x="14384" y="9435"/>
                    <a:pt x="14324" y="9554"/>
                    <a:pt x="14265" y="9697"/>
                  </a:cubicBezTo>
                  <a:lnTo>
                    <a:pt x="14241" y="9756"/>
                  </a:lnTo>
                  <a:cubicBezTo>
                    <a:pt x="14205" y="9792"/>
                    <a:pt x="14193" y="9852"/>
                    <a:pt x="14158" y="9899"/>
                  </a:cubicBezTo>
                  <a:cubicBezTo>
                    <a:pt x="14146" y="9947"/>
                    <a:pt x="14122" y="10006"/>
                    <a:pt x="14098" y="10054"/>
                  </a:cubicBezTo>
                  <a:cubicBezTo>
                    <a:pt x="14086" y="10114"/>
                    <a:pt x="14062" y="10173"/>
                    <a:pt x="14038" y="10233"/>
                  </a:cubicBezTo>
                  <a:lnTo>
                    <a:pt x="14027" y="10256"/>
                  </a:lnTo>
                  <a:cubicBezTo>
                    <a:pt x="14027" y="10268"/>
                    <a:pt x="14015" y="10304"/>
                    <a:pt x="14015" y="10316"/>
                  </a:cubicBezTo>
                  <a:lnTo>
                    <a:pt x="14015" y="10328"/>
                  </a:lnTo>
                  <a:cubicBezTo>
                    <a:pt x="14015" y="10352"/>
                    <a:pt x="14003" y="10364"/>
                    <a:pt x="14003" y="10375"/>
                  </a:cubicBezTo>
                  <a:cubicBezTo>
                    <a:pt x="14003" y="10387"/>
                    <a:pt x="14003" y="10411"/>
                    <a:pt x="14015" y="10423"/>
                  </a:cubicBezTo>
                  <a:cubicBezTo>
                    <a:pt x="14027" y="10435"/>
                    <a:pt x="14027" y="10435"/>
                    <a:pt x="14038" y="10435"/>
                  </a:cubicBezTo>
                  <a:lnTo>
                    <a:pt x="14062" y="10435"/>
                  </a:lnTo>
                  <a:cubicBezTo>
                    <a:pt x="14086" y="10423"/>
                    <a:pt x="14098" y="10387"/>
                    <a:pt x="14098" y="10364"/>
                  </a:cubicBezTo>
                  <a:lnTo>
                    <a:pt x="14098" y="10352"/>
                  </a:lnTo>
                  <a:cubicBezTo>
                    <a:pt x="14098" y="10316"/>
                    <a:pt x="14122" y="10304"/>
                    <a:pt x="14134" y="10268"/>
                  </a:cubicBezTo>
                  <a:lnTo>
                    <a:pt x="14146" y="10244"/>
                  </a:lnTo>
                  <a:cubicBezTo>
                    <a:pt x="14158" y="10185"/>
                    <a:pt x="14193" y="10125"/>
                    <a:pt x="14205" y="10066"/>
                  </a:cubicBezTo>
                  <a:cubicBezTo>
                    <a:pt x="14241" y="10006"/>
                    <a:pt x="14265" y="9923"/>
                    <a:pt x="14300" y="9875"/>
                  </a:cubicBezTo>
                  <a:cubicBezTo>
                    <a:pt x="14324" y="9804"/>
                    <a:pt x="14372" y="9733"/>
                    <a:pt x="14396" y="9673"/>
                  </a:cubicBezTo>
                  <a:cubicBezTo>
                    <a:pt x="14443" y="9613"/>
                    <a:pt x="14479" y="9554"/>
                    <a:pt x="14515" y="9494"/>
                  </a:cubicBezTo>
                  <a:cubicBezTo>
                    <a:pt x="14550" y="9459"/>
                    <a:pt x="14598" y="9399"/>
                    <a:pt x="14622" y="9352"/>
                  </a:cubicBezTo>
                  <a:lnTo>
                    <a:pt x="14634" y="9340"/>
                  </a:lnTo>
                  <a:lnTo>
                    <a:pt x="14658" y="9316"/>
                  </a:lnTo>
                  <a:cubicBezTo>
                    <a:pt x="14669" y="9292"/>
                    <a:pt x="14693" y="9280"/>
                    <a:pt x="14717" y="9244"/>
                  </a:cubicBezTo>
                  <a:cubicBezTo>
                    <a:pt x="14729" y="9221"/>
                    <a:pt x="14753" y="9197"/>
                    <a:pt x="14777" y="9185"/>
                  </a:cubicBezTo>
                  <a:lnTo>
                    <a:pt x="14789" y="9173"/>
                  </a:lnTo>
                  <a:cubicBezTo>
                    <a:pt x="14836" y="9125"/>
                    <a:pt x="14896" y="9078"/>
                    <a:pt x="14931" y="9042"/>
                  </a:cubicBezTo>
                  <a:cubicBezTo>
                    <a:pt x="14991" y="8994"/>
                    <a:pt x="15039" y="8935"/>
                    <a:pt x="15098" y="8887"/>
                  </a:cubicBezTo>
                  <a:cubicBezTo>
                    <a:pt x="15217" y="8780"/>
                    <a:pt x="15312" y="8685"/>
                    <a:pt x="15396" y="8578"/>
                  </a:cubicBezTo>
                  <a:cubicBezTo>
                    <a:pt x="15491" y="8470"/>
                    <a:pt x="15574" y="8387"/>
                    <a:pt x="15670" y="8268"/>
                  </a:cubicBezTo>
                  <a:lnTo>
                    <a:pt x="15753" y="8173"/>
                  </a:lnTo>
                  <a:cubicBezTo>
                    <a:pt x="15812" y="8113"/>
                    <a:pt x="15860" y="8054"/>
                    <a:pt x="15920" y="7982"/>
                  </a:cubicBezTo>
                  <a:cubicBezTo>
                    <a:pt x="15991" y="7887"/>
                    <a:pt x="16063" y="7792"/>
                    <a:pt x="16170" y="7673"/>
                  </a:cubicBezTo>
                  <a:cubicBezTo>
                    <a:pt x="16182" y="7649"/>
                    <a:pt x="16205" y="7625"/>
                    <a:pt x="16217" y="7613"/>
                  </a:cubicBezTo>
                  <a:cubicBezTo>
                    <a:pt x="16277" y="7530"/>
                    <a:pt x="16336" y="7447"/>
                    <a:pt x="16396" y="7351"/>
                  </a:cubicBezTo>
                  <a:cubicBezTo>
                    <a:pt x="16455" y="7256"/>
                    <a:pt x="16527" y="7149"/>
                    <a:pt x="16586" y="6994"/>
                  </a:cubicBezTo>
                  <a:cubicBezTo>
                    <a:pt x="16646" y="6863"/>
                    <a:pt x="16705" y="6744"/>
                    <a:pt x="16753" y="6625"/>
                  </a:cubicBezTo>
                  <a:lnTo>
                    <a:pt x="16753" y="6613"/>
                  </a:lnTo>
                  <a:cubicBezTo>
                    <a:pt x="16777" y="6554"/>
                    <a:pt x="16801" y="6506"/>
                    <a:pt x="16813" y="6446"/>
                  </a:cubicBezTo>
                  <a:cubicBezTo>
                    <a:pt x="16813" y="6434"/>
                    <a:pt x="16825" y="6399"/>
                    <a:pt x="16825" y="6387"/>
                  </a:cubicBezTo>
                  <a:lnTo>
                    <a:pt x="16825" y="6375"/>
                  </a:lnTo>
                  <a:cubicBezTo>
                    <a:pt x="16825" y="6363"/>
                    <a:pt x="16836" y="6327"/>
                    <a:pt x="16836" y="6315"/>
                  </a:cubicBezTo>
                  <a:cubicBezTo>
                    <a:pt x="16836" y="6280"/>
                    <a:pt x="16836" y="6256"/>
                    <a:pt x="16825" y="6220"/>
                  </a:cubicBezTo>
                  <a:cubicBezTo>
                    <a:pt x="16860" y="6196"/>
                    <a:pt x="16884" y="6184"/>
                    <a:pt x="16896" y="6149"/>
                  </a:cubicBezTo>
                  <a:close/>
                  <a:moveTo>
                    <a:pt x="13233" y="22689"/>
                  </a:moveTo>
                  <a:cubicBezTo>
                    <a:pt x="13229" y="22692"/>
                    <a:pt x="13229" y="22698"/>
                    <a:pt x="13229" y="22698"/>
                  </a:cubicBezTo>
                  <a:cubicBezTo>
                    <a:pt x="13230" y="22695"/>
                    <a:pt x="13232" y="22692"/>
                    <a:pt x="13233" y="22689"/>
                  </a:cubicBezTo>
                  <a:close/>
                  <a:moveTo>
                    <a:pt x="16241" y="11292"/>
                  </a:moveTo>
                  <a:cubicBezTo>
                    <a:pt x="16289" y="11376"/>
                    <a:pt x="16348" y="11447"/>
                    <a:pt x="16396" y="11518"/>
                  </a:cubicBezTo>
                  <a:cubicBezTo>
                    <a:pt x="16444" y="11590"/>
                    <a:pt x="16479" y="11673"/>
                    <a:pt x="16515" y="11745"/>
                  </a:cubicBezTo>
                  <a:cubicBezTo>
                    <a:pt x="16574" y="11864"/>
                    <a:pt x="16634" y="11971"/>
                    <a:pt x="16682" y="12078"/>
                  </a:cubicBezTo>
                  <a:cubicBezTo>
                    <a:pt x="16717" y="12173"/>
                    <a:pt x="16765" y="12269"/>
                    <a:pt x="16813" y="12340"/>
                  </a:cubicBezTo>
                  <a:cubicBezTo>
                    <a:pt x="16884" y="12519"/>
                    <a:pt x="16979" y="12685"/>
                    <a:pt x="17051" y="12864"/>
                  </a:cubicBezTo>
                  <a:lnTo>
                    <a:pt x="17098" y="12935"/>
                  </a:lnTo>
                  <a:cubicBezTo>
                    <a:pt x="17158" y="13066"/>
                    <a:pt x="17229" y="13221"/>
                    <a:pt x="17301" y="13364"/>
                  </a:cubicBezTo>
                  <a:lnTo>
                    <a:pt x="17527" y="13816"/>
                  </a:lnTo>
                  <a:cubicBezTo>
                    <a:pt x="17598" y="13959"/>
                    <a:pt x="17694" y="14114"/>
                    <a:pt x="17777" y="14257"/>
                  </a:cubicBezTo>
                  <a:cubicBezTo>
                    <a:pt x="17848" y="14400"/>
                    <a:pt x="17944" y="14543"/>
                    <a:pt x="18015" y="14674"/>
                  </a:cubicBezTo>
                  <a:lnTo>
                    <a:pt x="18051" y="14733"/>
                  </a:lnTo>
                  <a:cubicBezTo>
                    <a:pt x="18075" y="14793"/>
                    <a:pt x="18122" y="14852"/>
                    <a:pt x="18146" y="14912"/>
                  </a:cubicBezTo>
                  <a:cubicBezTo>
                    <a:pt x="18194" y="14995"/>
                    <a:pt x="18229" y="15078"/>
                    <a:pt x="18265" y="15150"/>
                  </a:cubicBezTo>
                  <a:lnTo>
                    <a:pt x="18289" y="15174"/>
                  </a:lnTo>
                  <a:cubicBezTo>
                    <a:pt x="18301" y="15233"/>
                    <a:pt x="18325" y="15269"/>
                    <a:pt x="18349" y="15328"/>
                  </a:cubicBezTo>
                  <a:cubicBezTo>
                    <a:pt x="18360" y="15388"/>
                    <a:pt x="18384" y="15471"/>
                    <a:pt x="18408" y="15519"/>
                  </a:cubicBezTo>
                  <a:cubicBezTo>
                    <a:pt x="18420" y="15590"/>
                    <a:pt x="18432" y="15662"/>
                    <a:pt x="18444" y="15733"/>
                  </a:cubicBezTo>
                  <a:cubicBezTo>
                    <a:pt x="18468" y="15793"/>
                    <a:pt x="18468" y="15852"/>
                    <a:pt x="18479" y="15924"/>
                  </a:cubicBezTo>
                  <a:lnTo>
                    <a:pt x="18479" y="15936"/>
                  </a:lnTo>
                  <a:cubicBezTo>
                    <a:pt x="18479" y="16019"/>
                    <a:pt x="18491" y="16090"/>
                    <a:pt x="18491" y="16174"/>
                  </a:cubicBezTo>
                  <a:lnTo>
                    <a:pt x="18491" y="16388"/>
                  </a:lnTo>
                  <a:cubicBezTo>
                    <a:pt x="18491" y="16531"/>
                    <a:pt x="18479" y="16674"/>
                    <a:pt x="18479" y="16805"/>
                  </a:cubicBezTo>
                  <a:cubicBezTo>
                    <a:pt x="18479" y="16936"/>
                    <a:pt x="18468" y="17067"/>
                    <a:pt x="18432" y="17210"/>
                  </a:cubicBezTo>
                  <a:cubicBezTo>
                    <a:pt x="18420" y="17341"/>
                    <a:pt x="18384" y="17472"/>
                    <a:pt x="18360" y="17603"/>
                  </a:cubicBezTo>
                  <a:cubicBezTo>
                    <a:pt x="18325" y="17769"/>
                    <a:pt x="18289" y="17924"/>
                    <a:pt x="18253" y="18043"/>
                  </a:cubicBezTo>
                  <a:lnTo>
                    <a:pt x="18241" y="18103"/>
                  </a:lnTo>
                  <a:cubicBezTo>
                    <a:pt x="18182" y="18353"/>
                    <a:pt x="18110" y="18626"/>
                    <a:pt x="18051" y="18876"/>
                  </a:cubicBezTo>
                  <a:lnTo>
                    <a:pt x="18039" y="18924"/>
                  </a:lnTo>
                  <a:cubicBezTo>
                    <a:pt x="18003" y="18996"/>
                    <a:pt x="17991" y="19067"/>
                    <a:pt x="17956" y="19138"/>
                  </a:cubicBezTo>
                  <a:cubicBezTo>
                    <a:pt x="17932" y="19234"/>
                    <a:pt x="17896" y="19305"/>
                    <a:pt x="17860" y="19400"/>
                  </a:cubicBezTo>
                  <a:cubicBezTo>
                    <a:pt x="17825" y="19472"/>
                    <a:pt x="17777" y="19555"/>
                    <a:pt x="17741" y="19650"/>
                  </a:cubicBezTo>
                  <a:cubicBezTo>
                    <a:pt x="17694" y="19734"/>
                    <a:pt x="17646" y="19817"/>
                    <a:pt x="17598" y="19889"/>
                  </a:cubicBezTo>
                  <a:cubicBezTo>
                    <a:pt x="17539" y="19972"/>
                    <a:pt x="17491" y="20055"/>
                    <a:pt x="17444" y="20139"/>
                  </a:cubicBezTo>
                  <a:cubicBezTo>
                    <a:pt x="17408" y="20198"/>
                    <a:pt x="17360" y="20246"/>
                    <a:pt x="17336" y="20305"/>
                  </a:cubicBezTo>
                  <a:cubicBezTo>
                    <a:pt x="17265" y="20412"/>
                    <a:pt x="17182" y="20531"/>
                    <a:pt x="17110" y="20627"/>
                  </a:cubicBezTo>
                  <a:cubicBezTo>
                    <a:pt x="17063" y="20686"/>
                    <a:pt x="17039" y="20770"/>
                    <a:pt x="16991" y="20829"/>
                  </a:cubicBezTo>
                  <a:cubicBezTo>
                    <a:pt x="16920" y="20948"/>
                    <a:pt x="16860" y="21043"/>
                    <a:pt x="16801" y="21162"/>
                  </a:cubicBezTo>
                  <a:cubicBezTo>
                    <a:pt x="16801" y="21151"/>
                    <a:pt x="16801" y="21139"/>
                    <a:pt x="16813" y="21127"/>
                  </a:cubicBezTo>
                  <a:cubicBezTo>
                    <a:pt x="16825" y="21079"/>
                    <a:pt x="16848" y="21032"/>
                    <a:pt x="16848" y="20972"/>
                  </a:cubicBezTo>
                  <a:lnTo>
                    <a:pt x="16860" y="20901"/>
                  </a:lnTo>
                  <a:cubicBezTo>
                    <a:pt x="16884" y="20758"/>
                    <a:pt x="16932" y="20627"/>
                    <a:pt x="16944" y="20496"/>
                  </a:cubicBezTo>
                  <a:cubicBezTo>
                    <a:pt x="16955" y="20424"/>
                    <a:pt x="16979" y="20353"/>
                    <a:pt x="16979" y="20270"/>
                  </a:cubicBezTo>
                  <a:lnTo>
                    <a:pt x="16979" y="20258"/>
                  </a:lnTo>
                  <a:cubicBezTo>
                    <a:pt x="16979" y="20186"/>
                    <a:pt x="16991" y="20091"/>
                    <a:pt x="16991" y="20008"/>
                  </a:cubicBezTo>
                  <a:cubicBezTo>
                    <a:pt x="17015" y="19460"/>
                    <a:pt x="17039" y="18710"/>
                    <a:pt x="16896" y="17995"/>
                  </a:cubicBezTo>
                  <a:cubicBezTo>
                    <a:pt x="16872" y="17853"/>
                    <a:pt x="16836" y="17686"/>
                    <a:pt x="16801" y="17472"/>
                  </a:cubicBezTo>
                  <a:cubicBezTo>
                    <a:pt x="16777" y="17388"/>
                    <a:pt x="16753" y="17281"/>
                    <a:pt x="16741" y="17186"/>
                  </a:cubicBezTo>
                  <a:cubicBezTo>
                    <a:pt x="16717" y="17114"/>
                    <a:pt x="16705" y="17043"/>
                    <a:pt x="16682" y="16971"/>
                  </a:cubicBezTo>
                  <a:lnTo>
                    <a:pt x="16658" y="16924"/>
                  </a:lnTo>
                  <a:cubicBezTo>
                    <a:pt x="16646" y="16852"/>
                    <a:pt x="16634" y="16781"/>
                    <a:pt x="16622" y="16710"/>
                  </a:cubicBezTo>
                  <a:cubicBezTo>
                    <a:pt x="16598" y="16626"/>
                    <a:pt x="16586" y="16555"/>
                    <a:pt x="16574" y="16460"/>
                  </a:cubicBezTo>
                  <a:cubicBezTo>
                    <a:pt x="16539" y="16329"/>
                    <a:pt x="16527" y="16174"/>
                    <a:pt x="16515" y="16043"/>
                  </a:cubicBezTo>
                  <a:lnTo>
                    <a:pt x="16503" y="15959"/>
                  </a:lnTo>
                  <a:lnTo>
                    <a:pt x="16503" y="15888"/>
                  </a:lnTo>
                  <a:cubicBezTo>
                    <a:pt x="16503" y="15805"/>
                    <a:pt x="16479" y="15733"/>
                    <a:pt x="16479" y="15674"/>
                  </a:cubicBezTo>
                  <a:cubicBezTo>
                    <a:pt x="16479" y="15567"/>
                    <a:pt x="16467" y="15459"/>
                    <a:pt x="16467" y="15364"/>
                  </a:cubicBezTo>
                  <a:cubicBezTo>
                    <a:pt x="16455" y="15138"/>
                    <a:pt x="16455" y="14947"/>
                    <a:pt x="16444" y="14757"/>
                  </a:cubicBezTo>
                  <a:lnTo>
                    <a:pt x="16432" y="14828"/>
                  </a:lnTo>
                  <a:cubicBezTo>
                    <a:pt x="16408" y="14959"/>
                    <a:pt x="16396" y="15114"/>
                    <a:pt x="16384" y="15257"/>
                  </a:cubicBezTo>
                  <a:cubicBezTo>
                    <a:pt x="16372" y="15352"/>
                    <a:pt x="16372" y="15424"/>
                    <a:pt x="16372" y="15495"/>
                  </a:cubicBezTo>
                  <a:cubicBezTo>
                    <a:pt x="16372" y="15567"/>
                    <a:pt x="16348" y="15650"/>
                    <a:pt x="16348" y="15733"/>
                  </a:cubicBezTo>
                  <a:lnTo>
                    <a:pt x="16348" y="15912"/>
                  </a:lnTo>
                  <a:lnTo>
                    <a:pt x="16348" y="15983"/>
                  </a:lnTo>
                  <a:lnTo>
                    <a:pt x="16348" y="16150"/>
                  </a:lnTo>
                  <a:lnTo>
                    <a:pt x="16348" y="16209"/>
                  </a:lnTo>
                  <a:cubicBezTo>
                    <a:pt x="16348" y="16269"/>
                    <a:pt x="16372" y="16317"/>
                    <a:pt x="16372" y="16376"/>
                  </a:cubicBezTo>
                  <a:lnTo>
                    <a:pt x="16372" y="16436"/>
                  </a:lnTo>
                  <a:cubicBezTo>
                    <a:pt x="16372" y="16507"/>
                    <a:pt x="16384" y="16579"/>
                    <a:pt x="16396" y="16638"/>
                  </a:cubicBezTo>
                  <a:cubicBezTo>
                    <a:pt x="16408" y="16733"/>
                    <a:pt x="16432" y="16805"/>
                    <a:pt x="16444" y="16876"/>
                  </a:cubicBezTo>
                  <a:lnTo>
                    <a:pt x="16491" y="17102"/>
                  </a:lnTo>
                  <a:cubicBezTo>
                    <a:pt x="16515" y="17257"/>
                    <a:pt x="16563" y="17412"/>
                    <a:pt x="16586" y="17567"/>
                  </a:cubicBezTo>
                  <a:lnTo>
                    <a:pt x="16586" y="17579"/>
                  </a:lnTo>
                  <a:cubicBezTo>
                    <a:pt x="16622" y="17722"/>
                    <a:pt x="16646" y="17864"/>
                    <a:pt x="16682" y="18007"/>
                  </a:cubicBezTo>
                  <a:cubicBezTo>
                    <a:pt x="16705" y="18162"/>
                    <a:pt x="16729" y="18317"/>
                    <a:pt x="16741" y="18448"/>
                  </a:cubicBezTo>
                  <a:cubicBezTo>
                    <a:pt x="16753" y="18543"/>
                    <a:pt x="16753" y="18638"/>
                    <a:pt x="16765" y="18746"/>
                  </a:cubicBezTo>
                  <a:cubicBezTo>
                    <a:pt x="16789" y="18841"/>
                    <a:pt x="16789" y="18948"/>
                    <a:pt x="16789" y="19055"/>
                  </a:cubicBezTo>
                  <a:cubicBezTo>
                    <a:pt x="16789" y="19257"/>
                    <a:pt x="16801" y="19460"/>
                    <a:pt x="16789" y="19686"/>
                  </a:cubicBezTo>
                  <a:lnTo>
                    <a:pt x="16789" y="19829"/>
                  </a:lnTo>
                  <a:lnTo>
                    <a:pt x="16789" y="19841"/>
                  </a:lnTo>
                  <a:cubicBezTo>
                    <a:pt x="16789" y="19912"/>
                    <a:pt x="16789" y="19972"/>
                    <a:pt x="16765" y="20067"/>
                  </a:cubicBezTo>
                  <a:lnTo>
                    <a:pt x="16765" y="20127"/>
                  </a:lnTo>
                  <a:cubicBezTo>
                    <a:pt x="16765" y="20198"/>
                    <a:pt x="16753" y="20281"/>
                    <a:pt x="16753" y="20377"/>
                  </a:cubicBezTo>
                  <a:cubicBezTo>
                    <a:pt x="16741" y="20377"/>
                    <a:pt x="16741" y="20365"/>
                    <a:pt x="16729" y="20365"/>
                  </a:cubicBezTo>
                  <a:cubicBezTo>
                    <a:pt x="16705" y="20365"/>
                    <a:pt x="16694" y="20365"/>
                    <a:pt x="16682" y="20377"/>
                  </a:cubicBezTo>
                  <a:cubicBezTo>
                    <a:pt x="16646" y="20412"/>
                    <a:pt x="16634" y="20436"/>
                    <a:pt x="16634" y="20460"/>
                  </a:cubicBezTo>
                  <a:cubicBezTo>
                    <a:pt x="16586" y="20722"/>
                    <a:pt x="16551" y="20996"/>
                    <a:pt x="16467" y="21270"/>
                  </a:cubicBezTo>
                  <a:cubicBezTo>
                    <a:pt x="16408" y="21520"/>
                    <a:pt x="16336" y="21805"/>
                    <a:pt x="16265" y="22139"/>
                  </a:cubicBezTo>
                  <a:lnTo>
                    <a:pt x="16205" y="22365"/>
                  </a:lnTo>
                  <a:lnTo>
                    <a:pt x="16193" y="22401"/>
                  </a:lnTo>
                  <a:cubicBezTo>
                    <a:pt x="16158" y="22484"/>
                    <a:pt x="16134" y="22579"/>
                    <a:pt x="16098" y="22686"/>
                  </a:cubicBezTo>
                  <a:lnTo>
                    <a:pt x="16098" y="22698"/>
                  </a:lnTo>
                  <a:cubicBezTo>
                    <a:pt x="16086" y="22758"/>
                    <a:pt x="16074" y="22806"/>
                    <a:pt x="16051" y="22865"/>
                  </a:cubicBezTo>
                  <a:lnTo>
                    <a:pt x="16015" y="22996"/>
                  </a:lnTo>
                  <a:lnTo>
                    <a:pt x="16015" y="22782"/>
                  </a:lnTo>
                  <a:cubicBezTo>
                    <a:pt x="15991" y="22591"/>
                    <a:pt x="15979" y="22448"/>
                    <a:pt x="15967" y="22294"/>
                  </a:cubicBezTo>
                  <a:cubicBezTo>
                    <a:pt x="15955" y="22222"/>
                    <a:pt x="15932" y="22151"/>
                    <a:pt x="15920" y="22055"/>
                  </a:cubicBezTo>
                  <a:cubicBezTo>
                    <a:pt x="15908" y="21984"/>
                    <a:pt x="15872" y="21901"/>
                    <a:pt x="15860" y="21805"/>
                  </a:cubicBezTo>
                  <a:cubicBezTo>
                    <a:pt x="15848" y="21758"/>
                    <a:pt x="15836" y="21734"/>
                    <a:pt x="15812" y="21686"/>
                  </a:cubicBezTo>
                  <a:cubicBezTo>
                    <a:pt x="15777" y="21555"/>
                    <a:pt x="15729" y="21424"/>
                    <a:pt x="15670" y="21282"/>
                  </a:cubicBezTo>
                  <a:cubicBezTo>
                    <a:pt x="15658" y="21246"/>
                    <a:pt x="15634" y="21198"/>
                    <a:pt x="15610" y="21151"/>
                  </a:cubicBezTo>
                  <a:cubicBezTo>
                    <a:pt x="15574" y="21055"/>
                    <a:pt x="15539" y="20972"/>
                    <a:pt x="15503" y="20877"/>
                  </a:cubicBezTo>
                  <a:lnTo>
                    <a:pt x="15503" y="20865"/>
                  </a:lnTo>
                  <a:cubicBezTo>
                    <a:pt x="15491" y="20841"/>
                    <a:pt x="15491" y="20829"/>
                    <a:pt x="15479" y="20793"/>
                  </a:cubicBezTo>
                  <a:lnTo>
                    <a:pt x="15479" y="20746"/>
                  </a:lnTo>
                  <a:cubicBezTo>
                    <a:pt x="15479" y="20722"/>
                    <a:pt x="15455" y="20686"/>
                    <a:pt x="15431" y="20662"/>
                  </a:cubicBezTo>
                  <a:cubicBezTo>
                    <a:pt x="15384" y="20543"/>
                    <a:pt x="15360" y="20436"/>
                    <a:pt x="15312" y="20305"/>
                  </a:cubicBezTo>
                  <a:cubicBezTo>
                    <a:pt x="15277" y="20186"/>
                    <a:pt x="15241" y="20055"/>
                    <a:pt x="15205" y="19912"/>
                  </a:cubicBezTo>
                  <a:cubicBezTo>
                    <a:pt x="15253" y="19829"/>
                    <a:pt x="15205" y="19698"/>
                    <a:pt x="15193" y="19555"/>
                  </a:cubicBezTo>
                  <a:cubicBezTo>
                    <a:pt x="15158" y="19412"/>
                    <a:pt x="15146" y="19257"/>
                    <a:pt x="15122" y="19103"/>
                  </a:cubicBezTo>
                  <a:lnTo>
                    <a:pt x="15122" y="19055"/>
                  </a:lnTo>
                  <a:cubicBezTo>
                    <a:pt x="15098" y="18960"/>
                    <a:pt x="15098" y="18888"/>
                    <a:pt x="15086" y="18805"/>
                  </a:cubicBezTo>
                  <a:cubicBezTo>
                    <a:pt x="15086" y="18698"/>
                    <a:pt x="15074" y="18591"/>
                    <a:pt x="15074" y="18484"/>
                  </a:cubicBezTo>
                  <a:lnTo>
                    <a:pt x="15074" y="18341"/>
                  </a:lnTo>
                  <a:cubicBezTo>
                    <a:pt x="15074" y="18210"/>
                    <a:pt x="15086" y="18091"/>
                    <a:pt x="15086" y="17984"/>
                  </a:cubicBezTo>
                  <a:cubicBezTo>
                    <a:pt x="15086" y="17876"/>
                    <a:pt x="15098" y="17769"/>
                    <a:pt x="15122" y="17674"/>
                  </a:cubicBezTo>
                  <a:cubicBezTo>
                    <a:pt x="15122" y="17591"/>
                    <a:pt x="15134" y="17531"/>
                    <a:pt x="15146" y="17460"/>
                  </a:cubicBezTo>
                  <a:lnTo>
                    <a:pt x="15146" y="17436"/>
                  </a:lnTo>
                  <a:cubicBezTo>
                    <a:pt x="15181" y="17257"/>
                    <a:pt x="15205" y="17079"/>
                    <a:pt x="15241" y="16876"/>
                  </a:cubicBezTo>
                  <a:cubicBezTo>
                    <a:pt x="15265" y="16733"/>
                    <a:pt x="15301" y="16590"/>
                    <a:pt x="15324" y="16448"/>
                  </a:cubicBezTo>
                  <a:lnTo>
                    <a:pt x="15324" y="16412"/>
                  </a:lnTo>
                  <a:lnTo>
                    <a:pt x="15324" y="16388"/>
                  </a:lnTo>
                  <a:lnTo>
                    <a:pt x="15408" y="15983"/>
                  </a:lnTo>
                  <a:lnTo>
                    <a:pt x="15431" y="15912"/>
                  </a:lnTo>
                  <a:cubicBezTo>
                    <a:pt x="15455" y="15757"/>
                    <a:pt x="15503" y="15614"/>
                    <a:pt x="15527" y="15483"/>
                  </a:cubicBezTo>
                  <a:cubicBezTo>
                    <a:pt x="15574" y="15317"/>
                    <a:pt x="15610" y="15150"/>
                    <a:pt x="15646" y="14971"/>
                  </a:cubicBezTo>
                  <a:cubicBezTo>
                    <a:pt x="15729" y="14650"/>
                    <a:pt x="15801" y="14316"/>
                    <a:pt x="15860" y="13995"/>
                  </a:cubicBezTo>
                  <a:cubicBezTo>
                    <a:pt x="15908" y="13733"/>
                    <a:pt x="15943" y="13483"/>
                    <a:pt x="15979" y="13233"/>
                  </a:cubicBezTo>
                  <a:cubicBezTo>
                    <a:pt x="15991" y="13173"/>
                    <a:pt x="15991" y="13102"/>
                    <a:pt x="16003" y="13042"/>
                  </a:cubicBezTo>
                  <a:lnTo>
                    <a:pt x="16003" y="13019"/>
                  </a:lnTo>
                  <a:cubicBezTo>
                    <a:pt x="16051" y="12757"/>
                    <a:pt x="16086" y="12519"/>
                    <a:pt x="16110" y="12292"/>
                  </a:cubicBezTo>
                  <a:lnTo>
                    <a:pt x="16122" y="12209"/>
                  </a:lnTo>
                  <a:cubicBezTo>
                    <a:pt x="16158" y="11995"/>
                    <a:pt x="16182" y="11768"/>
                    <a:pt x="16217" y="11566"/>
                  </a:cubicBezTo>
                  <a:lnTo>
                    <a:pt x="16217" y="11530"/>
                  </a:lnTo>
                  <a:lnTo>
                    <a:pt x="16217" y="11495"/>
                  </a:lnTo>
                  <a:cubicBezTo>
                    <a:pt x="16229" y="11435"/>
                    <a:pt x="16229" y="11376"/>
                    <a:pt x="16241" y="11328"/>
                  </a:cubicBezTo>
                  <a:lnTo>
                    <a:pt x="16241" y="11292"/>
                  </a:lnTo>
                  <a:close/>
                  <a:moveTo>
                    <a:pt x="18670" y="19460"/>
                  </a:moveTo>
                  <a:cubicBezTo>
                    <a:pt x="18670" y="19472"/>
                    <a:pt x="18658" y="19484"/>
                    <a:pt x="18658" y="19496"/>
                  </a:cubicBezTo>
                  <a:cubicBezTo>
                    <a:pt x="18622" y="19591"/>
                    <a:pt x="18610" y="19662"/>
                    <a:pt x="18587" y="19758"/>
                  </a:cubicBezTo>
                  <a:lnTo>
                    <a:pt x="18408" y="20246"/>
                  </a:lnTo>
                  <a:lnTo>
                    <a:pt x="18360" y="20365"/>
                  </a:lnTo>
                  <a:cubicBezTo>
                    <a:pt x="18289" y="20567"/>
                    <a:pt x="18194" y="20770"/>
                    <a:pt x="18122" y="20972"/>
                  </a:cubicBezTo>
                  <a:cubicBezTo>
                    <a:pt x="18051" y="21151"/>
                    <a:pt x="17991" y="21329"/>
                    <a:pt x="17908" y="21508"/>
                  </a:cubicBezTo>
                  <a:lnTo>
                    <a:pt x="17884" y="21579"/>
                  </a:lnTo>
                  <a:cubicBezTo>
                    <a:pt x="17848" y="21674"/>
                    <a:pt x="17813" y="21758"/>
                    <a:pt x="17777" y="21865"/>
                  </a:cubicBezTo>
                  <a:cubicBezTo>
                    <a:pt x="17729" y="21972"/>
                    <a:pt x="17706" y="22079"/>
                    <a:pt x="17658" y="22163"/>
                  </a:cubicBezTo>
                  <a:lnTo>
                    <a:pt x="17527" y="22436"/>
                  </a:lnTo>
                  <a:lnTo>
                    <a:pt x="17396" y="22651"/>
                  </a:lnTo>
                  <a:lnTo>
                    <a:pt x="17396" y="22675"/>
                  </a:lnTo>
                  <a:cubicBezTo>
                    <a:pt x="17348" y="22746"/>
                    <a:pt x="17301" y="22806"/>
                    <a:pt x="17253" y="22877"/>
                  </a:cubicBezTo>
                  <a:cubicBezTo>
                    <a:pt x="17170" y="23032"/>
                    <a:pt x="17051" y="23175"/>
                    <a:pt x="16932" y="23329"/>
                  </a:cubicBezTo>
                  <a:cubicBezTo>
                    <a:pt x="16872" y="23401"/>
                    <a:pt x="16813" y="23484"/>
                    <a:pt x="16741" y="23579"/>
                  </a:cubicBezTo>
                  <a:lnTo>
                    <a:pt x="16705" y="23627"/>
                  </a:lnTo>
                  <a:cubicBezTo>
                    <a:pt x="16682" y="23663"/>
                    <a:pt x="16634" y="23710"/>
                    <a:pt x="16598" y="23758"/>
                  </a:cubicBezTo>
                  <a:cubicBezTo>
                    <a:pt x="16563" y="23818"/>
                    <a:pt x="16515" y="23865"/>
                    <a:pt x="16467" y="23901"/>
                  </a:cubicBezTo>
                  <a:lnTo>
                    <a:pt x="16444" y="23937"/>
                  </a:lnTo>
                  <a:cubicBezTo>
                    <a:pt x="16336" y="24056"/>
                    <a:pt x="16229" y="24163"/>
                    <a:pt x="16146" y="24246"/>
                  </a:cubicBezTo>
                  <a:lnTo>
                    <a:pt x="16086" y="24306"/>
                  </a:lnTo>
                  <a:lnTo>
                    <a:pt x="16146" y="24044"/>
                  </a:lnTo>
                  <a:cubicBezTo>
                    <a:pt x="16205" y="23818"/>
                    <a:pt x="16241" y="23591"/>
                    <a:pt x="16301" y="23365"/>
                  </a:cubicBezTo>
                  <a:lnTo>
                    <a:pt x="16301" y="23353"/>
                  </a:lnTo>
                  <a:cubicBezTo>
                    <a:pt x="16324" y="23294"/>
                    <a:pt x="16336" y="23246"/>
                    <a:pt x="16348" y="23187"/>
                  </a:cubicBezTo>
                  <a:lnTo>
                    <a:pt x="16348" y="23175"/>
                  </a:lnTo>
                  <a:cubicBezTo>
                    <a:pt x="16360" y="23103"/>
                    <a:pt x="16384" y="23032"/>
                    <a:pt x="16408" y="22972"/>
                  </a:cubicBezTo>
                  <a:cubicBezTo>
                    <a:pt x="16420" y="22937"/>
                    <a:pt x="16420" y="22889"/>
                    <a:pt x="16444" y="22865"/>
                  </a:cubicBezTo>
                  <a:lnTo>
                    <a:pt x="16444" y="22853"/>
                  </a:lnTo>
                  <a:cubicBezTo>
                    <a:pt x="16444" y="22829"/>
                    <a:pt x="16444" y="22817"/>
                    <a:pt x="16455" y="22817"/>
                  </a:cubicBezTo>
                  <a:lnTo>
                    <a:pt x="16455" y="22806"/>
                  </a:lnTo>
                  <a:lnTo>
                    <a:pt x="16455" y="22770"/>
                  </a:lnTo>
                  <a:lnTo>
                    <a:pt x="16455" y="22746"/>
                  </a:lnTo>
                  <a:cubicBezTo>
                    <a:pt x="16455" y="22710"/>
                    <a:pt x="16467" y="22698"/>
                    <a:pt x="16467" y="22675"/>
                  </a:cubicBezTo>
                  <a:cubicBezTo>
                    <a:pt x="16467" y="22651"/>
                    <a:pt x="16467" y="22651"/>
                    <a:pt x="16479" y="22639"/>
                  </a:cubicBezTo>
                  <a:cubicBezTo>
                    <a:pt x="16515" y="22556"/>
                    <a:pt x="16539" y="22460"/>
                    <a:pt x="16574" y="22389"/>
                  </a:cubicBezTo>
                  <a:cubicBezTo>
                    <a:pt x="16622" y="22270"/>
                    <a:pt x="16682" y="22139"/>
                    <a:pt x="16717" y="22032"/>
                  </a:cubicBezTo>
                  <a:cubicBezTo>
                    <a:pt x="16765" y="21936"/>
                    <a:pt x="16801" y="21865"/>
                    <a:pt x="16836" y="21782"/>
                  </a:cubicBezTo>
                  <a:cubicBezTo>
                    <a:pt x="16884" y="21698"/>
                    <a:pt x="16920" y="21615"/>
                    <a:pt x="16955" y="21543"/>
                  </a:cubicBezTo>
                  <a:cubicBezTo>
                    <a:pt x="17039" y="21377"/>
                    <a:pt x="17122" y="21222"/>
                    <a:pt x="17217" y="21091"/>
                  </a:cubicBezTo>
                  <a:cubicBezTo>
                    <a:pt x="17277" y="21008"/>
                    <a:pt x="17313" y="20912"/>
                    <a:pt x="17396" y="20829"/>
                  </a:cubicBezTo>
                  <a:cubicBezTo>
                    <a:pt x="17456" y="20734"/>
                    <a:pt x="17527" y="20627"/>
                    <a:pt x="17598" y="20508"/>
                  </a:cubicBezTo>
                  <a:lnTo>
                    <a:pt x="17634" y="20472"/>
                  </a:lnTo>
                  <a:lnTo>
                    <a:pt x="17658" y="20424"/>
                  </a:lnTo>
                  <a:cubicBezTo>
                    <a:pt x="17729" y="20317"/>
                    <a:pt x="17813" y="20210"/>
                    <a:pt x="17884" y="20091"/>
                  </a:cubicBezTo>
                  <a:cubicBezTo>
                    <a:pt x="17956" y="19996"/>
                    <a:pt x="18015" y="19877"/>
                    <a:pt x="18075" y="19758"/>
                  </a:cubicBezTo>
                  <a:cubicBezTo>
                    <a:pt x="18122" y="19758"/>
                    <a:pt x="18194" y="19722"/>
                    <a:pt x="18277" y="19698"/>
                  </a:cubicBezTo>
                  <a:lnTo>
                    <a:pt x="18360" y="19650"/>
                  </a:lnTo>
                  <a:cubicBezTo>
                    <a:pt x="18372" y="19638"/>
                    <a:pt x="18396" y="19638"/>
                    <a:pt x="18408" y="19615"/>
                  </a:cubicBezTo>
                  <a:cubicBezTo>
                    <a:pt x="18456" y="19591"/>
                    <a:pt x="18515" y="19555"/>
                    <a:pt x="18551" y="19531"/>
                  </a:cubicBezTo>
                  <a:cubicBezTo>
                    <a:pt x="18551" y="19531"/>
                    <a:pt x="18563" y="19531"/>
                    <a:pt x="18563" y="19519"/>
                  </a:cubicBezTo>
                  <a:lnTo>
                    <a:pt x="18587" y="19496"/>
                  </a:lnTo>
                  <a:lnTo>
                    <a:pt x="18670" y="19460"/>
                  </a:lnTo>
                  <a:close/>
                  <a:moveTo>
                    <a:pt x="13319" y="25258"/>
                  </a:moveTo>
                  <a:cubicBezTo>
                    <a:pt x="13317" y="25262"/>
                    <a:pt x="13315" y="25266"/>
                    <a:pt x="13312" y="25270"/>
                  </a:cubicBezTo>
                  <a:cubicBezTo>
                    <a:pt x="13360" y="25270"/>
                    <a:pt x="13407" y="25258"/>
                    <a:pt x="13443" y="25258"/>
                  </a:cubicBezTo>
                  <a:close/>
                  <a:moveTo>
                    <a:pt x="13205" y="25270"/>
                  </a:moveTo>
                  <a:lnTo>
                    <a:pt x="13205" y="25270"/>
                  </a:lnTo>
                  <a:cubicBezTo>
                    <a:pt x="13202" y="25278"/>
                    <a:pt x="13199" y="25286"/>
                    <a:pt x="13196" y="25294"/>
                  </a:cubicBezTo>
                  <a:lnTo>
                    <a:pt x="13196" y="25294"/>
                  </a:lnTo>
                  <a:cubicBezTo>
                    <a:pt x="13205" y="25290"/>
                    <a:pt x="13205" y="25270"/>
                    <a:pt x="13205" y="25270"/>
                  </a:cubicBezTo>
                  <a:close/>
                  <a:moveTo>
                    <a:pt x="23885" y="17591"/>
                  </a:moveTo>
                  <a:lnTo>
                    <a:pt x="23897" y="17614"/>
                  </a:lnTo>
                  <a:lnTo>
                    <a:pt x="23909" y="17626"/>
                  </a:lnTo>
                  <a:lnTo>
                    <a:pt x="23909" y="17638"/>
                  </a:lnTo>
                  <a:lnTo>
                    <a:pt x="23909" y="17650"/>
                  </a:lnTo>
                  <a:cubicBezTo>
                    <a:pt x="23921" y="17686"/>
                    <a:pt x="23921" y="17698"/>
                    <a:pt x="23944" y="17733"/>
                  </a:cubicBezTo>
                  <a:cubicBezTo>
                    <a:pt x="23944" y="17745"/>
                    <a:pt x="23944" y="17757"/>
                    <a:pt x="23956" y="17769"/>
                  </a:cubicBezTo>
                  <a:cubicBezTo>
                    <a:pt x="23956" y="17817"/>
                    <a:pt x="23968" y="17864"/>
                    <a:pt x="23968" y="17924"/>
                  </a:cubicBezTo>
                  <a:cubicBezTo>
                    <a:pt x="23956" y="17936"/>
                    <a:pt x="23944" y="18007"/>
                    <a:pt x="23944" y="18067"/>
                  </a:cubicBezTo>
                  <a:cubicBezTo>
                    <a:pt x="23944" y="18150"/>
                    <a:pt x="23933" y="18222"/>
                    <a:pt x="23909" y="18293"/>
                  </a:cubicBezTo>
                  <a:lnTo>
                    <a:pt x="23897" y="18365"/>
                  </a:lnTo>
                  <a:cubicBezTo>
                    <a:pt x="23897" y="18412"/>
                    <a:pt x="23885" y="18460"/>
                    <a:pt x="23885" y="18507"/>
                  </a:cubicBezTo>
                  <a:cubicBezTo>
                    <a:pt x="23885" y="18531"/>
                    <a:pt x="23873" y="18579"/>
                    <a:pt x="23873" y="18603"/>
                  </a:cubicBezTo>
                  <a:cubicBezTo>
                    <a:pt x="23837" y="18746"/>
                    <a:pt x="23825" y="18888"/>
                    <a:pt x="23790" y="19019"/>
                  </a:cubicBezTo>
                  <a:cubicBezTo>
                    <a:pt x="23766" y="19186"/>
                    <a:pt x="23718" y="19353"/>
                    <a:pt x="23659" y="19543"/>
                  </a:cubicBezTo>
                  <a:cubicBezTo>
                    <a:pt x="23587" y="19817"/>
                    <a:pt x="23492" y="20079"/>
                    <a:pt x="23409" y="20353"/>
                  </a:cubicBezTo>
                  <a:lnTo>
                    <a:pt x="23397" y="20377"/>
                  </a:lnTo>
                  <a:lnTo>
                    <a:pt x="23373" y="20412"/>
                  </a:lnTo>
                  <a:cubicBezTo>
                    <a:pt x="23349" y="20484"/>
                    <a:pt x="23337" y="20555"/>
                    <a:pt x="23302" y="20627"/>
                  </a:cubicBezTo>
                  <a:cubicBezTo>
                    <a:pt x="23278" y="20710"/>
                    <a:pt x="23254" y="20770"/>
                    <a:pt x="23230" y="20841"/>
                  </a:cubicBezTo>
                  <a:cubicBezTo>
                    <a:pt x="23182" y="20948"/>
                    <a:pt x="23159" y="21043"/>
                    <a:pt x="23111" y="21151"/>
                  </a:cubicBezTo>
                  <a:lnTo>
                    <a:pt x="23075" y="21210"/>
                  </a:lnTo>
                  <a:lnTo>
                    <a:pt x="23051" y="21270"/>
                  </a:lnTo>
                  <a:cubicBezTo>
                    <a:pt x="23004" y="21377"/>
                    <a:pt x="22956" y="21460"/>
                    <a:pt x="22921" y="21567"/>
                  </a:cubicBezTo>
                  <a:cubicBezTo>
                    <a:pt x="22861" y="21686"/>
                    <a:pt x="22778" y="21805"/>
                    <a:pt x="22718" y="21924"/>
                  </a:cubicBezTo>
                  <a:cubicBezTo>
                    <a:pt x="22635" y="22055"/>
                    <a:pt x="22540" y="22210"/>
                    <a:pt x="22420" y="22353"/>
                  </a:cubicBezTo>
                  <a:cubicBezTo>
                    <a:pt x="22301" y="22520"/>
                    <a:pt x="22182" y="22675"/>
                    <a:pt x="22087" y="22817"/>
                  </a:cubicBezTo>
                  <a:cubicBezTo>
                    <a:pt x="22004" y="22925"/>
                    <a:pt x="21944" y="23008"/>
                    <a:pt x="21873" y="23115"/>
                  </a:cubicBezTo>
                  <a:cubicBezTo>
                    <a:pt x="21742" y="23306"/>
                    <a:pt x="21611" y="23508"/>
                    <a:pt x="21456" y="23699"/>
                  </a:cubicBezTo>
                  <a:lnTo>
                    <a:pt x="21385" y="23782"/>
                  </a:lnTo>
                  <a:cubicBezTo>
                    <a:pt x="21289" y="23901"/>
                    <a:pt x="21194" y="24020"/>
                    <a:pt x="21099" y="24139"/>
                  </a:cubicBezTo>
                  <a:lnTo>
                    <a:pt x="20968" y="24318"/>
                  </a:lnTo>
                  <a:cubicBezTo>
                    <a:pt x="20908" y="24413"/>
                    <a:pt x="20837" y="24496"/>
                    <a:pt x="20777" y="24591"/>
                  </a:cubicBezTo>
                  <a:cubicBezTo>
                    <a:pt x="20754" y="24603"/>
                    <a:pt x="20742" y="24639"/>
                    <a:pt x="20730" y="24651"/>
                  </a:cubicBezTo>
                  <a:lnTo>
                    <a:pt x="20658" y="24734"/>
                  </a:lnTo>
                  <a:cubicBezTo>
                    <a:pt x="20563" y="24842"/>
                    <a:pt x="20456" y="24949"/>
                    <a:pt x="20373" y="25056"/>
                  </a:cubicBezTo>
                  <a:lnTo>
                    <a:pt x="20325" y="25092"/>
                  </a:lnTo>
                  <a:lnTo>
                    <a:pt x="20242" y="25187"/>
                  </a:lnTo>
                  <a:lnTo>
                    <a:pt x="20158" y="25246"/>
                  </a:lnTo>
                  <a:lnTo>
                    <a:pt x="20087" y="25306"/>
                  </a:lnTo>
                  <a:lnTo>
                    <a:pt x="20063" y="25330"/>
                  </a:lnTo>
                  <a:cubicBezTo>
                    <a:pt x="20027" y="25365"/>
                    <a:pt x="20003" y="25377"/>
                    <a:pt x="19956" y="25413"/>
                  </a:cubicBezTo>
                  <a:cubicBezTo>
                    <a:pt x="19908" y="25437"/>
                    <a:pt x="19849" y="25473"/>
                    <a:pt x="19801" y="25496"/>
                  </a:cubicBezTo>
                  <a:lnTo>
                    <a:pt x="19730" y="25544"/>
                  </a:lnTo>
                  <a:lnTo>
                    <a:pt x="19658" y="25592"/>
                  </a:lnTo>
                  <a:cubicBezTo>
                    <a:pt x="19622" y="25604"/>
                    <a:pt x="19587" y="25615"/>
                    <a:pt x="19551" y="25627"/>
                  </a:cubicBezTo>
                  <a:cubicBezTo>
                    <a:pt x="19539" y="25651"/>
                    <a:pt x="19527" y="25651"/>
                    <a:pt x="19503" y="25663"/>
                  </a:cubicBezTo>
                  <a:cubicBezTo>
                    <a:pt x="19432" y="25687"/>
                    <a:pt x="19349" y="25734"/>
                    <a:pt x="19265" y="25770"/>
                  </a:cubicBezTo>
                  <a:cubicBezTo>
                    <a:pt x="19241" y="25782"/>
                    <a:pt x="19230" y="25782"/>
                    <a:pt x="19194" y="25794"/>
                  </a:cubicBezTo>
                  <a:cubicBezTo>
                    <a:pt x="19027" y="25854"/>
                    <a:pt x="18849" y="25949"/>
                    <a:pt x="18634" y="26044"/>
                  </a:cubicBezTo>
                  <a:cubicBezTo>
                    <a:pt x="18551" y="26080"/>
                    <a:pt x="18468" y="26127"/>
                    <a:pt x="18372" y="26187"/>
                  </a:cubicBezTo>
                  <a:lnTo>
                    <a:pt x="18360" y="26199"/>
                  </a:lnTo>
                  <a:cubicBezTo>
                    <a:pt x="18313" y="26211"/>
                    <a:pt x="18289" y="26246"/>
                    <a:pt x="18241" y="26258"/>
                  </a:cubicBezTo>
                  <a:cubicBezTo>
                    <a:pt x="18229" y="26270"/>
                    <a:pt x="18218" y="26270"/>
                    <a:pt x="18194" y="26282"/>
                  </a:cubicBezTo>
                  <a:cubicBezTo>
                    <a:pt x="18170" y="26306"/>
                    <a:pt x="18134" y="26318"/>
                    <a:pt x="18110" y="26342"/>
                  </a:cubicBezTo>
                  <a:cubicBezTo>
                    <a:pt x="18015" y="26401"/>
                    <a:pt x="17932" y="26461"/>
                    <a:pt x="17860" y="26520"/>
                  </a:cubicBezTo>
                  <a:cubicBezTo>
                    <a:pt x="17813" y="26556"/>
                    <a:pt x="17765" y="26604"/>
                    <a:pt x="17706" y="26639"/>
                  </a:cubicBezTo>
                  <a:cubicBezTo>
                    <a:pt x="17741" y="26616"/>
                    <a:pt x="17753" y="26580"/>
                    <a:pt x="17777" y="26556"/>
                  </a:cubicBezTo>
                  <a:cubicBezTo>
                    <a:pt x="17872" y="26449"/>
                    <a:pt x="17979" y="26330"/>
                    <a:pt x="18075" y="26223"/>
                  </a:cubicBezTo>
                  <a:lnTo>
                    <a:pt x="18098" y="26211"/>
                  </a:lnTo>
                  <a:lnTo>
                    <a:pt x="18110" y="26199"/>
                  </a:lnTo>
                  <a:cubicBezTo>
                    <a:pt x="18122" y="26187"/>
                    <a:pt x="18134" y="26163"/>
                    <a:pt x="18170" y="26151"/>
                  </a:cubicBezTo>
                  <a:lnTo>
                    <a:pt x="18218" y="26104"/>
                  </a:lnTo>
                  <a:cubicBezTo>
                    <a:pt x="18241" y="26080"/>
                    <a:pt x="18277" y="26032"/>
                    <a:pt x="18313" y="26008"/>
                  </a:cubicBezTo>
                  <a:cubicBezTo>
                    <a:pt x="18337" y="25985"/>
                    <a:pt x="18349" y="25961"/>
                    <a:pt x="18372" y="25949"/>
                  </a:cubicBezTo>
                  <a:lnTo>
                    <a:pt x="18420" y="25901"/>
                  </a:lnTo>
                  <a:cubicBezTo>
                    <a:pt x="18456" y="25865"/>
                    <a:pt x="18479" y="25830"/>
                    <a:pt x="18527" y="25782"/>
                  </a:cubicBezTo>
                  <a:lnTo>
                    <a:pt x="18658" y="25556"/>
                  </a:lnTo>
                  <a:lnTo>
                    <a:pt x="18670" y="25532"/>
                  </a:lnTo>
                  <a:lnTo>
                    <a:pt x="18718" y="25449"/>
                  </a:lnTo>
                  <a:cubicBezTo>
                    <a:pt x="18753" y="25389"/>
                    <a:pt x="18789" y="25330"/>
                    <a:pt x="18825" y="25270"/>
                  </a:cubicBezTo>
                  <a:lnTo>
                    <a:pt x="18837" y="25246"/>
                  </a:lnTo>
                  <a:lnTo>
                    <a:pt x="18849" y="25211"/>
                  </a:lnTo>
                  <a:lnTo>
                    <a:pt x="18849" y="25199"/>
                  </a:lnTo>
                  <a:cubicBezTo>
                    <a:pt x="18872" y="25175"/>
                    <a:pt x="18896" y="25139"/>
                    <a:pt x="18908" y="25092"/>
                  </a:cubicBezTo>
                  <a:cubicBezTo>
                    <a:pt x="18944" y="25056"/>
                    <a:pt x="18956" y="25020"/>
                    <a:pt x="18991" y="24996"/>
                  </a:cubicBezTo>
                  <a:cubicBezTo>
                    <a:pt x="19003" y="24961"/>
                    <a:pt x="19015" y="24949"/>
                    <a:pt x="19027" y="24913"/>
                  </a:cubicBezTo>
                  <a:cubicBezTo>
                    <a:pt x="19075" y="24842"/>
                    <a:pt x="19134" y="24770"/>
                    <a:pt x="19182" y="24711"/>
                  </a:cubicBezTo>
                  <a:cubicBezTo>
                    <a:pt x="19206" y="24675"/>
                    <a:pt x="19241" y="24639"/>
                    <a:pt x="19265" y="24603"/>
                  </a:cubicBezTo>
                  <a:cubicBezTo>
                    <a:pt x="19301" y="24580"/>
                    <a:pt x="19313" y="24544"/>
                    <a:pt x="19349" y="24532"/>
                  </a:cubicBezTo>
                  <a:lnTo>
                    <a:pt x="19361" y="24520"/>
                  </a:lnTo>
                  <a:lnTo>
                    <a:pt x="19372" y="24496"/>
                  </a:lnTo>
                  <a:cubicBezTo>
                    <a:pt x="19384" y="24484"/>
                    <a:pt x="19420" y="24461"/>
                    <a:pt x="19444" y="24437"/>
                  </a:cubicBezTo>
                  <a:cubicBezTo>
                    <a:pt x="19480" y="24413"/>
                    <a:pt x="19527" y="24377"/>
                    <a:pt x="19551" y="24353"/>
                  </a:cubicBezTo>
                  <a:cubicBezTo>
                    <a:pt x="19587" y="24318"/>
                    <a:pt x="19622" y="24294"/>
                    <a:pt x="19658" y="24282"/>
                  </a:cubicBezTo>
                  <a:cubicBezTo>
                    <a:pt x="19682" y="24258"/>
                    <a:pt x="19706" y="24246"/>
                    <a:pt x="19730" y="24222"/>
                  </a:cubicBezTo>
                  <a:cubicBezTo>
                    <a:pt x="19801" y="24175"/>
                    <a:pt x="19861" y="24115"/>
                    <a:pt x="19920" y="24068"/>
                  </a:cubicBezTo>
                  <a:cubicBezTo>
                    <a:pt x="19980" y="24020"/>
                    <a:pt x="20039" y="23960"/>
                    <a:pt x="20087" y="23925"/>
                  </a:cubicBezTo>
                  <a:cubicBezTo>
                    <a:pt x="20134" y="23877"/>
                    <a:pt x="20170" y="23841"/>
                    <a:pt x="20206" y="23806"/>
                  </a:cubicBezTo>
                  <a:lnTo>
                    <a:pt x="20254" y="23758"/>
                  </a:lnTo>
                  <a:lnTo>
                    <a:pt x="20265" y="23746"/>
                  </a:lnTo>
                  <a:cubicBezTo>
                    <a:pt x="20277" y="23722"/>
                    <a:pt x="20289" y="23710"/>
                    <a:pt x="20289" y="23699"/>
                  </a:cubicBezTo>
                  <a:lnTo>
                    <a:pt x="20313" y="23687"/>
                  </a:lnTo>
                  <a:cubicBezTo>
                    <a:pt x="20337" y="23651"/>
                    <a:pt x="20373" y="23603"/>
                    <a:pt x="20396" y="23579"/>
                  </a:cubicBezTo>
                  <a:cubicBezTo>
                    <a:pt x="20432" y="23532"/>
                    <a:pt x="20456" y="23484"/>
                    <a:pt x="20504" y="23448"/>
                  </a:cubicBezTo>
                  <a:cubicBezTo>
                    <a:pt x="20563" y="23353"/>
                    <a:pt x="20623" y="23270"/>
                    <a:pt x="20670" y="23187"/>
                  </a:cubicBezTo>
                  <a:lnTo>
                    <a:pt x="20694" y="23151"/>
                  </a:lnTo>
                  <a:lnTo>
                    <a:pt x="20825" y="22925"/>
                  </a:lnTo>
                  <a:lnTo>
                    <a:pt x="20873" y="22829"/>
                  </a:lnTo>
                  <a:lnTo>
                    <a:pt x="20908" y="22794"/>
                  </a:lnTo>
                  <a:cubicBezTo>
                    <a:pt x="20920" y="22770"/>
                    <a:pt x="20920" y="22758"/>
                    <a:pt x="20932" y="22746"/>
                  </a:cubicBezTo>
                  <a:cubicBezTo>
                    <a:pt x="20944" y="22734"/>
                    <a:pt x="20968" y="22698"/>
                    <a:pt x="20980" y="22675"/>
                  </a:cubicBezTo>
                  <a:cubicBezTo>
                    <a:pt x="20992" y="22651"/>
                    <a:pt x="20992" y="22639"/>
                    <a:pt x="21004" y="22627"/>
                  </a:cubicBezTo>
                  <a:cubicBezTo>
                    <a:pt x="21039" y="22579"/>
                    <a:pt x="21063" y="22520"/>
                    <a:pt x="21111" y="22472"/>
                  </a:cubicBezTo>
                  <a:cubicBezTo>
                    <a:pt x="21146" y="22436"/>
                    <a:pt x="21170" y="22389"/>
                    <a:pt x="21218" y="22341"/>
                  </a:cubicBezTo>
                  <a:cubicBezTo>
                    <a:pt x="21242" y="22294"/>
                    <a:pt x="21289" y="22234"/>
                    <a:pt x="21337" y="22198"/>
                  </a:cubicBezTo>
                  <a:cubicBezTo>
                    <a:pt x="21385" y="22151"/>
                    <a:pt x="21420" y="22091"/>
                    <a:pt x="21468" y="22044"/>
                  </a:cubicBezTo>
                  <a:lnTo>
                    <a:pt x="21647" y="21817"/>
                  </a:lnTo>
                  <a:cubicBezTo>
                    <a:pt x="21742" y="21698"/>
                    <a:pt x="21837" y="21579"/>
                    <a:pt x="21944" y="21436"/>
                  </a:cubicBezTo>
                  <a:cubicBezTo>
                    <a:pt x="22004" y="21365"/>
                    <a:pt x="22063" y="21270"/>
                    <a:pt x="22123" y="21186"/>
                  </a:cubicBezTo>
                  <a:cubicBezTo>
                    <a:pt x="22182" y="21091"/>
                    <a:pt x="22242" y="20984"/>
                    <a:pt x="22289" y="20901"/>
                  </a:cubicBezTo>
                  <a:cubicBezTo>
                    <a:pt x="22397" y="20722"/>
                    <a:pt x="22480" y="20555"/>
                    <a:pt x="22587" y="20377"/>
                  </a:cubicBezTo>
                  <a:lnTo>
                    <a:pt x="22623" y="20317"/>
                  </a:lnTo>
                  <a:cubicBezTo>
                    <a:pt x="22659" y="20246"/>
                    <a:pt x="22694" y="20174"/>
                    <a:pt x="22730" y="20091"/>
                  </a:cubicBezTo>
                  <a:cubicBezTo>
                    <a:pt x="22778" y="19996"/>
                    <a:pt x="22837" y="19900"/>
                    <a:pt x="22885" y="19793"/>
                  </a:cubicBezTo>
                  <a:cubicBezTo>
                    <a:pt x="22932" y="19722"/>
                    <a:pt x="22956" y="19638"/>
                    <a:pt x="23004" y="19543"/>
                  </a:cubicBezTo>
                  <a:lnTo>
                    <a:pt x="23016" y="19519"/>
                  </a:lnTo>
                  <a:cubicBezTo>
                    <a:pt x="23051" y="19460"/>
                    <a:pt x="23063" y="19412"/>
                    <a:pt x="23075" y="19365"/>
                  </a:cubicBezTo>
                  <a:cubicBezTo>
                    <a:pt x="23087" y="19317"/>
                    <a:pt x="23123" y="19281"/>
                    <a:pt x="23135" y="19246"/>
                  </a:cubicBezTo>
                  <a:lnTo>
                    <a:pt x="23135" y="19234"/>
                  </a:lnTo>
                  <a:lnTo>
                    <a:pt x="23147" y="19222"/>
                  </a:lnTo>
                  <a:lnTo>
                    <a:pt x="23171" y="19198"/>
                  </a:lnTo>
                  <a:lnTo>
                    <a:pt x="23182" y="19174"/>
                  </a:lnTo>
                  <a:lnTo>
                    <a:pt x="23194" y="19138"/>
                  </a:lnTo>
                  <a:lnTo>
                    <a:pt x="23194" y="19127"/>
                  </a:lnTo>
                  <a:lnTo>
                    <a:pt x="23194" y="19115"/>
                  </a:lnTo>
                  <a:lnTo>
                    <a:pt x="23194" y="19103"/>
                  </a:lnTo>
                  <a:lnTo>
                    <a:pt x="23206" y="19067"/>
                  </a:lnTo>
                  <a:cubicBezTo>
                    <a:pt x="23290" y="18888"/>
                    <a:pt x="23361" y="18710"/>
                    <a:pt x="23421" y="18531"/>
                  </a:cubicBezTo>
                  <a:cubicBezTo>
                    <a:pt x="23444" y="18460"/>
                    <a:pt x="23480" y="18400"/>
                    <a:pt x="23492" y="18329"/>
                  </a:cubicBezTo>
                  <a:cubicBezTo>
                    <a:pt x="23540" y="18222"/>
                    <a:pt x="23587" y="18103"/>
                    <a:pt x="23623" y="17984"/>
                  </a:cubicBezTo>
                  <a:lnTo>
                    <a:pt x="23647" y="17948"/>
                  </a:lnTo>
                  <a:cubicBezTo>
                    <a:pt x="23659" y="17924"/>
                    <a:pt x="23659" y="17912"/>
                    <a:pt x="23671" y="17876"/>
                  </a:cubicBezTo>
                  <a:cubicBezTo>
                    <a:pt x="23683" y="17853"/>
                    <a:pt x="23706" y="17829"/>
                    <a:pt x="23706" y="17805"/>
                  </a:cubicBezTo>
                  <a:cubicBezTo>
                    <a:pt x="23706" y="17793"/>
                    <a:pt x="23718" y="17793"/>
                    <a:pt x="23718" y="17769"/>
                  </a:cubicBezTo>
                  <a:lnTo>
                    <a:pt x="23718" y="17757"/>
                  </a:lnTo>
                  <a:cubicBezTo>
                    <a:pt x="23718" y="17757"/>
                    <a:pt x="23718" y="17745"/>
                    <a:pt x="23730" y="17745"/>
                  </a:cubicBezTo>
                  <a:lnTo>
                    <a:pt x="23730" y="17733"/>
                  </a:lnTo>
                  <a:lnTo>
                    <a:pt x="23718" y="17710"/>
                  </a:lnTo>
                  <a:lnTo>
                    <a:pt x="23683" y="17710"/>
                  </a:lnTo>
                  <a:lnTo>
                    <a:pt x="23659" y="17745"/>
                  </a:lnTo>
                  <a:lnTo>
                    <a:pt x="23659" y="17757"/>
                  </a:lnTo>
                  <a:lnTo>
                    <a:pt x="23647" y="17793"/>
                  </a:lnTo>
                  <a:lnTo>
                    <a:pt x="23623" y="17817"/>
                  </a:lnTo>
                  <a:cubicBezTo>
                    <a:pt x="23599" y="17853"/>
                    <a:pt x="23587" y="17876"/>
                    <a:pt x="23552" y="17924"/>
                  </a:cubicBezTo>
                  <a:lnTo>
                    <a:pt x="23540" y="17948"/>
                  </a:lnTo>
                  <a:cubicBezTo>
                    <a:pt x="23528" y="17984"/>
                    <a:pt x="23492" y="18007"/>
                    <a:pt x="23480" y="18055"/>
                  </a:cubicBezTo>
                  <a:lnTo>
                    <a:pt x="23468" y="18067"/>
                  </a:lnTo>
                  <a:cubicBezTo>
                    <a:pt x="23421" y="18150"/>
                    <a:pt x="23361" y="18234"/>
                    <a:pt x="23313" y="18305"/>
                  </a:cubicBezTo>
                  <a:lnTo>
                    <a:pt x="23302" y="18341"/>
                  </a:lnTo>
                  <a:cubicBezTo>
                    <a:pt x="23254" y="18412"/>
                    <a:pt x="23218" y="18507"/>
                    <a:pt x="23171" y="18579"/>
                  </a:cubicBezTo>
                  <a:cubicBezTo>
                    <a:pt x="23159" y="18603"/>
                    <a:pt x="23135" y="18650"/>
                    <a:pt x="23123" y="18686"/>
                  </a:cubicBezTo>
                  <a:cubicBezTo>
                    <a:pt x="23099" y="18746"/>
                    <a:pt x="23051" y="18817"/>
                    <a:pt x="23016" y="18876"/>
                  </a:cubicBezTo>
                  <a:cubicBezTo>
                    <a:pt x="22813" y="19293"/>
                    <a:pt x="22635" y="19638"/>
                    <a:pt x="22468" y="19948"/>
                  </a:cubicBezTo>
                  <a:lnTo>
                    <a:pt x="22420" y="20031"/>
                  </a:lnTo>
                  <a:cubicBezTo>
                    <a:pt x="22349" y="20186"/>
                    <a:pt x="22266" y="20329"/>
                    <a:pt x="22182" y="20496"/>
                  </a:cubicBezTo>
                  <a:lnTo>
                    <a:pt x="22147" y="20567"/>
                  </a:lnTo>
                  <a:cubicBezTo>
                    <a:pt x="22063" y="20722"/>
                    <a:pt x="21980" y="20889"/>
                    <a:pt x="21885" y="21032"/>
                  </a:cubicBezTo>
                  <a:cubicBezTo>
                    <a:pt x="21754" y="21258"/>
                    <a:pt x="21611" y="21484"/>
                    <a:pt x="21444" y="21674"/>
                  </a:cubicBezTo>
                  <a:lnTo>
                    <a:pt x="21408" y="21722"/>
                  </a:lnTo>
                  <a:lnTo>
                    <a:pt x="21397" y="21734"/>
                  </a:lnTo>
                  <a:lnTo>
                    <a:pt x="21385" y="21746"/>
                  </a:lnTo>
                  <a:cubicBezTo>
                    <a:pt x="21349" y="21782"/>
                    <a:pt x="21337" y="21805"/>
                    <a:pt x="21313" y="21841"/>
                  </a:cubicBezTo>
                  <a:lnTo>
                    <a:pt x="21266" y="21877"/>
                  </a:lnTo>
                  <a:cubicBezTo>
                    <a:pt x="21218" y="21936"/>
                    <a:pt x="21170" y="21984"/>
                    <a:pt x="21135" y="22044"/>
                  </a:cubicBezTo>
                  <a:cubicBezTo>
                    <a:pt x="21051" y="22151"/>
                    <a:pt x="20968" y="22258"/>
                    <a:pt x="20896" y="22353"/>
                  </a:cubicBezTo>
                  <a:cubicBezTo>
                    <a:pt x="20873" y="22389"/>
                    <a:pt x="20861" y="22401"/>
                    <a:pt x="20849" y="22436"/>
                  </a:cubicBezTo>
                  <a:cubicBezTo>
                    <a:pt x="20777" y="22532"/>
                    <a:pt x="20718" y="22639"/>
                    <a:pt x="20658" y="22734"/>
                  </a:cubicBezTo>
                  <a:cubicBezTo>
                    <a:pt x="20635" y="22746"/>
                    <a:pt x="20635" y="22758"/>
                    <a:pt x="20623" y="22770"/>
                  </a:cubicBezTo>
                  <a:lnTo>
                    <a:pt x="20611" y="22806"/>
                  </a:lnTo>
                  <a:lnTo>
                    <a:pt x="20599" y="22829"/>
                  </a:lnTo>
                  <a:lnTo>
                    <a:pt x="20575" y="22853"/>
                  </a:lnTo>
                  <a:lnTo>
                    <a:pt x="20563" y="22865"/>
                  </a:lnTo>
                  <a:cubicBezTo>
                    <a:pt x="20551" y="22877"/>
                    <a:pt x="20551" y="22889"/>
                    <a:pt x="20539" y="22913"/>
                  </a:cubicBezTo>
                  <a:cubicBezTo>
                    <a:pt x="20492" y="22984"/>
                    <a:pt x="20444" y="23056"/>
                    <a:pt x="20396" y="23115"/>
                  </a:cubicBezTo>
                  <a:cubicBezTo>
                    <a:pt x="20373" y="23163"/>
                    <a:pt x="20337" y="23210"/>
                    <a:pt x="20301" y="23270"/>
                  </a:cubicBezTo>
                  <a:cubicBezTo>
                    <a:pt x="20265" y="23306"/>
                    <a:pt x="20242" y="23341"/>
                    <a:pt x="20206" y="23365"/>
                  </a:cubicBezTo>
                  <a:lnTo>
                    <a:pt x="20194" y="23389"/>
                  </a:lnTo>
                  <a:cubicBezTo>
                    <a:pt x="20158" y="23413"/>
                    <a:pt x="20134" y="23460"/>
                    <a:pt x="20099" y="23484"/>
                  </a:cubicBezTo>
                  <a:lnTo>
                    <a:pt x="20003" y="23591"/>
                  </a:lnTo>
                  <a:lnTo>
                    <a:pt x="19968" y="23627"/>
                  </a:lnTo>
                  <a:cubicBezTo>
                    <a:pt x="19849" y="23722"/>
                    <a:pt x="19730" y="23829"/>
                    <a:pt x="19599" y="23937"/>
                  </a:cubicBezTo>
                  <a:cubicBezTo>
                    <a:pt x="19563" y="23960"/>
                    <a:pt x="19527" y="23996"/>
                    <a:pt x="19492" y="24020"/>
                  </a:cubicBezTo>
                  <a:lnTo>
                    <a:pt x="19468" y="24056"/>
                  </a:lnTo>
                  <a:cubicBezTo>
                    <a:pt x="19384" y="24115"/>
                    <a:pt x="19313" y="24175"/>
                    <a:pt x="19253" y="24234"/>
                  </a:cubicBezTo>
                  <a:lnTo>
                    <a:pt x="19146" y="24341"/>
                  </a:lnTo>
                  <a:cubicBezTo>
                    <a:pt x="19122" y="24365"/>
                    <a:pt x="19087" y="24413"/>
                    <a:pt x="19063" y="24437"/>
                  </a:cubicBezTo>
                  <a:cubicBezTo>
                    <a:pt x="18944" y="24591"/>
                    <a:pt x="18825" y="24758"/>
                    <a:pt x="18718" y="24949"/>
                  </a:cubicBezTo>
                  <a:cubicBezTo>
                    <a:pt x="18658" y="25032"/>
                    <a:pt x="18599" y="25139"/>
                    <a:pt x="18551" y="25246"/>
                  </a:cubicBezTo>
                  <a:cubicBezTo>
                    <a:pt x="18515" y="25318"/>
                    <a:pt x="18468" y="25413"/>
                    <a:pt x="18420" y="25484"/>
                  </a:cubicBezTo>
                  <a:cubicBezTo>
                    <a:pt x="18408" y="25508"/>
                    <a:pt x="18372" y="25544"/>
                    <a:pt x="18360" y="25568"/>
                  </a:cubicBezTo>
                  <a:cubicBezTo>
                    <a:pt x="18349" y="25604"/>
                    <a:pt x="18313" y="25627"/>
                    <a:pt x="18301" y="25651"/>
                  </a:cubicBezTo>
                  <a:cubicBezTo>
                    <a:pt x="18289" y="25663"/>
                    <a:pt x="18277" y="25687"/>
                    <a:pt x="18253" y="25711"/>
                  </a:cubicBezTo>
                  <a:lnTo>
                    <a:pt x="18218" y="25746"/>
                  </a:lnTo>
                  <a:cubicBezTo>
                    <a:pt x="18194" y="25770"/>
                    <a:pt x="18182" y="25794"/>
                    <a:pt x="18170" y="25806"/>
                  </a:cubicBezTo>
                  <a:lnTo>
                    <a:pt x="18134" y="25854"/>
                  </a:lnTo>
                  <a:cubicBezTo>
                    <a:pt x="18098" y="25913"/>
                    <a:pt x="18039" y="25961"/>
                    <a:pt x="17991" y="26020"/>
                  </a:cubicBezTo>
                  <a:lnTo>
                    <a:pt x="17944" y="26068"/>
                  </a:lnTo>
                  <a:cubicBezTo>
                    <a:pt x="17944" y="26044"/>
                    <a:pt x="17956" y="26032"/>
                    <a:pt x="17956" y="26032"/>
                  </a:cubicBezTo>
                  <a:cubicBezTo>
                    <a:pt x="17991" y="25961"/>
                    <a:pt x="18039" y="25889"/>
                    <a:pt x="18075" y="25794"/>
                  </a:cubicBezTo>
                  <a:cubicBezTo>
                    <a:pt x="18170" y="25592"/>
                    <a:pt x="18241" y="25413"/>
                    <a:pt x="18289" y="25246"/>
                  </a:cubicBezTo>
                  <a:cubicBezTo>
                    <a:pt x="18349" y="25068"/>
                    <a:pt x="18372" y="24877"/>
                    <a:pt x="18420" y="24675"/>
                  </a:cubicBezTo>
                  <a:cubicBezTo>
                    <a:pt x="18468" y="24496"/>
                    <a:pt x="18491" y="24306"/>
                    <a:pt x="18551" y="24127"/>
                  </a:cubicBezTo>
                  <a:lnTo>
                    <a:pt x="18551" y="24115"/>
                  </a:lnTo>
                  <a:lnTo>
                    <a:pt x="18575" y="24068"/>
                  </a:lnTo>
                  <a:cubicBezTo>
                    <a:pt x="18646" y="23818"/>
                    <a:pt x="18718" y="23544"/>
                    <a:pt x="18777" y="23282"/>
                  </a:cubicBezTo>
                  <a:cubicBezTo>
                    <a:pt x="18813" y="23175"/>
                    <a:pt x="18825" y="23056"/>
                    <a:pt x="18849" y="22948"/>
                  </a:cubicBezTo>
                  <a:cubicBezTo>
                    <a:pt x="18884" y="22794"/>
                    <a:pt x="18932" y="22627"/>
                    <a:pt x="18956" y="22460"/>
                  </a:cubicBezTo>
                  <a:cubicBezTo>
                    <a:pt x="18991" y="22377"/>
                    <a:pt x="19015" y="22282"/>
                    <a:pt x="19063" y="22175"/>
                  </a:cubicBezTo>
                  <a:cubicBezTo>
                    <a:pt x="19122" y="22055"/>
                    <a:pt x="19182" y="21924"/>
                    <a:pt x="19253" y="21794"/>
                  </a:cubicBezTo>
                  <a:cubicBezTo>
                    <a:pt x="19301" y="21722"/>
                    <a:pt x="19325" y="21639"/>
                    <a:pt x="19372" y="21579"/>
                  </a:cubicBezTo>
                  <a:cubicBezTo>
                    <a:pt x="19408" y="21543"/>
                    <a:pt x="19432" y="21496"/>
                    <a:pt x="19468" y="21436"/>
                  </a:cubicBezTo>
                  <a:cubicBezTo>
                    <a:pt x="19563" y="21258"/>
                    <a:pt x="19646" y="21067"/>
                    <a:pt x="19718" y="20889"/>
                  </a:cubicBezTo>
                  <a:lnTo>
                    <a:pt x="19801" y="20662"/>
                  </a:lnTo>
                  <a:cubicBezTo>
                    <a:pt x="19896" y="20484"/>
                    <a:pt x="19968" y="20317"/>
                    <a:pt x="20063" y="20150"/>
                  </a:cubicBezTo>
                  <a:cubicBezTo>
                    <a:pt x="20099" y="20067"/>
                    <a:pt x="20158" y="20008"/>
                    <a:pt x="20206" y="19936"/>
                  </a:cubicBezTo>
                  <a:cubicBezTo>
                    <a:pt x="20254" y="19889"/>
                    <a:pt x="20277" y="19841"/>
                    <a:pt x="20325" y="19793"/>
                  </a:cubicBezTo>
                  <a:cubicBezTo>
                    <a:pt x="20373" y="19758"/>
                    <a:pt x="20432" y="19710"/>
                    <a:pt x="20492" y="19662"/>
                  </a:cubicBezTo>
                  <a:cubicBezTo>
                    <a:pt x="20563" y="19615"/>
                    <a:pt x="20623" y="19579"/>
                    <a:pt x="20694" y="19531"/>
                  </a:cubicBezTo>
                  <a:cubicBezTo>
                    <a:pt x="20777" y="19484"/>
                    <a:pt x="20861" y="19436"/>
                    <a:pt x="20968" y="19400"/>
                  </a:cubicBezTo>
                  <a:cubicBezTo>
                    <a:pt x="21075" y="19353"/>
                    <a:pt x="21170" y="19305"/>
                    <a:pt x="21266" y="19281"/>
                  </a:cubicBezTo>
                  <a:lnTo>
                    <a:pt x="21325" y="19246"/>
                  </a:lnTo>
                  <a:cubicBezTo>
                    <a:pt x="21432" y="19198"/>
                    <a:pt x="21516" y="19174"/>
                    <a:pt x="21623" y="19127"/>
                  </a:cubicBezTo>
                  <a:lnTo>
                    <a:pt x="21635" y="19127"/>
                  </a:lnTo>
                  <a:cubicBezTo>
                    <a:pt x="21730" y="19103"/>
                    <a:pt x="21813" y="19067"/>
                    <a:pt x="21885" y="19019"/>
                  </a:cubicBezTo>
                  <a:cubicBezTo>
                    <a:pt x="21980" y="18984"/>
                    <a:pt x="22051" y="18924"/>
                    <a:pt x="22123" y="18865"/>
                  </a:cubicBezTo>
                  <a:lnTo>
                    <a:pt x="22301" y="18722"/>
                  </a:lnTo>
                  <a:lnTo>
                    <a:pt x="22361" y="18686"/>
                  </a:lnTo>
                  <a:lnTo>
                    <a:pt x="22587" y="18507"/>
                  </a:lnTo>
                  <a:cubicBezTo>
                    <a:pt x="22694" y="18424"/>
                    <a:pt x="22778" y="18353"/>
                    <a:pt x="22885" y="18269"/>
                  </a:cubicBezTo>
                  <a:cubicBezTo>
                    <a:pt x="22932" y="18222"/>
                    <a:pt x="22992" y="18186"/>
                    <a:pt x="23040" y="18150"/>
                  </a:cubicBezTo>
                  <a:cubicBezTo>
                    <a:pt x="23063" y="18114"/>
                    <a:pt x="23111" y="18091"/>
                    <a:pt x="23159" y="18055"/>
                  </a:cubicBezTo>
                  <a:cubicBezTo>
                    <a:pt x="23182" y="18031"/>
                    <a:pt x="23230" y="17995"/>
                    <a:pt x="23254" y="17984"/>
                  </a:cubicBezTo>
                  <a:cubicBezTo>
                    <a:pt x="23290" y="17972"/>
                    <a:pt x="23302" y="17948"/>
                    <a:pt x="23337" y="17924"/>
                  </a:cubicBezTo>
                  <a:cubicBezTo>
                    <a:pt x="23373" y="17876"/>
                    <a:pt x="23421" y="17853"/>
                    <a:pt x="23480" y="17805"/>
                  </a:cubicBezTo>
                  <a:cubicBezTo>
                    <a:pt x="23552" y="17745"/>
                    <a:pt x="23647" y="17686"/>
                    <a:pt x="23754" y="17638"/>
                  </a:cubicBezTo>
                  <a:lnTo>
                    <a:pt x="23837" y="17591"/>
                  </a:lnTo>
                  <a:close/>
                  <a:moveTo>
                    <a:pt x="8835" y="29937"/>
                  </a:moveTo>
                  <a:lnTo>
                    <a:pt x="8871" y="29997"/>
                  </a:lnTo>
                  <a:cubicBezTo>
                    <a:pt x="8847" y="29961"/>
                    <a:pt x="8835" y="29949"/>
                    <a:pt x="8835" y="29937"/>
                  </a:cubicBezTo>
                  <a:close/>
                  <a:moveTo>
                    <a:pt x="7085" y="18722"/>
                  </a:moveTo>
                  <a:cubicBezTo>
                    <a:pt x="7097" y="18722"/>
                    <a:pt x="7097" y="18734"/>
                    <a:pt x="7109" y="18734"/>
                  </a:cubicBezTo>
                  <a:lnTo>
                    <a:pt x="7121" y="18757"/>
                  </a:lnTo>
                  <a:lnTo>
                    <a:pt x="7145" y="18769"/>
                  </a:lnTo>
                  <a:cubicBezTo>
                    <a:pt x="7276" y="18841"/>
                    <a:pt x="7371" y="18912"/>
                    <a:pt x="7478" y="19007"/>
                  </a:cubicBezTo>
                  <a:cubicBezTo>
                    <a:pt x="7573" y="19079"/>
                    <a:pt x="7645" y="19150"/>
                    <a:pt x="7716" y="19246"/>
                  </a:cubicBezTo>
                  <a:lnTo>
                    <a:pt x="7788" y="19317"/>
                  </a:lnTo>
                  <a:cubicBezTo>
                    <a:pt x="7931" y="19448"/>
                    <a:pt x="8026" y="19567"/>
                    <a:pt x="8133" y="19674"/>
                  </a:cubicBezTo>
                  <a:lnTo>
                    <a:pt x="8169" y="19722"/>
                  </a:lnTo>
                  <a:lnTo>
                    <a:pt x="8204" y="19769"/>
                  </a:lnTo>
                  <a:cubicBezTo>
                    <a:pt x="8312" y="19889"/>
                    <a:pt x="8431" y="20008"/>
                    <a:pt x="8538" y="20127"/>
                  </a:cubicBezTo>
                  <a:cubicBezTo>
                    <a:pt x="8609" y="20210"/>
                    <a:pt x="8681" y="20281"/>
                    <a:pt x="8764" y="20377"/>
                  </a:cubicBezTo>
                  <a:cubicBezTo>
                    <a:pt x="8835" y="20448"/>
                    <a:pt x="8895" y="20520"/>
                    <a:pt x="8966" y="20615"/>
                  </a:cubicBezTo>
                  <a:lnTo>
                    <a:pt x="9062" y="20698"/>
                  </a:lnTo>
                  <a:cubicBezTo>
                    <a:pt x="9157" y="20805"/>
                    <a:pt x="9264" y="20924"/>
                    <a:pt x="9359" y="21055"/>
                  </a:cubicBezTo>
                  <a:cubicBezTo>
                    <a:pt x="9383" y="21103"/>
                    <a:pt x="9431" y="21162"/>
                    <a:pt x="9455" y="21222"/>
                  </a:cubicBezTo>
                  <a:cubicBezTo>
                    <a:pt x="9490" y="21282"/>
                    <a:pt x="9538" y="21353"/>
                    <a:pt x="9562" y="21436"/>
                  </a:cubicBezTo>
                  <a:cubicBezTo>
                    <a:pt x="9597" y="21508"/>
                    <a:pt x="9621" y="21567"/>
                    <a:pt x="9657" y="21639"/>
                  </a:cubicBezTo>
                  <a:lnTo>
                    <a:pt x="9657" y="21651"/>
                  </a:lnTo>
                  <a:cubicBezTo>
                    <a:pt x="9681" y="21734"/>
                    <a:pt x="9693" y="21794"/>
                    <a:pt x="9728" y="21865"/>
                  </a:cubicBezTo>
                  <a:cubicBezTo>
                    <a:pt x="9740" y="21936"/>
                    <a:pt x="9776" y="21996"/>
                    <a:pt x="9788" y="22067"/>
                  </a:cubicBezTo>
                  <a:lnTo>
                    <a:pt x="9800" y="22151"/>
                  </a:lnTo>
                  <a:cubicBezTo>
                    <a:pt x="9800" y="22175"/>
                    <a:pt x="9812" y="22210"/>
                    <a:pt x="9812" y="22234"/>
                  </a:cubicBezTo>
                  <a:cubicBezTo>
                    <a:pt x="9812" y="22270"/>
                    <a:pt x="9836" y="22305"/>
                    <a:pt x="9836" y="22341"/>
                  </a:cubicBezTo>
                  <a:cubicBezTo>
                    <a:pt x="9836" y="22353"/>
                    <a:pt x="9836" y="22389"/>
                    <a:pt x="9847" y="22401"/>
                  </a:cubicBezTo>
                  <a:cubicBezTo>
                    <a:pt x="9859" y="22484"/>
                    <a:pt x="9871" y="22579"/>
                    <a:pt x="9871" y="22663"/>
                  </a:cubicBezTo>
                  <a:lnTo>
                    <a:pt x="9871" y="22686"/>
                  </a:lnTo>
                  <a:lnTo>
                    <a:pt x="9871" y="22698"/>
                  </a:lnTo>
                  <a:lnTo>
                    <a:pt x="9895" y="22770"/>
                  </a:lnTo>
                  <a:cubicBezTo>
                    <a:pt x="9919" y="23020"/>
                    <a:pt x="9955" y="23282"/>
                    <a:pt x="10026" y="23520"/>
                  </a:cubicBezTo>
                  <a:cubicBezTo>
                    <a:pt x="10038" y="23591"/>
                    <a:pt x="10050" y="23651"/>
                    <a:pt x="10086" y="23710"/>
                  </a:cubicBezTo>
                  <a:cubicBezTo>
                    <a:pt x="10097" y="23770"/>
                    <a:pt x="10133" y="23829"/>
                    <a:pt x="10145" y="23877"/>
                  </a:cubicBezTo>
                  <a:cubicBezTo>
                    <a:pt x="10157" y="23913"/>
                    <a:pt x="10193" y="23960"/>
                    <a:pt x="10217" y="24020"/>
                  </a:cubicBezTo>
                  <a:cubicBezTo>
                    <a:pt x="10252" y="24068"/>
                    <a:pt x="10276" y="24127"/>
                    <a:pt x="10312" y="24187"/>
                  </a:cubicBezTo>
                  <a:cubicBezTo>
                    <a:pt x="10348" y="24246"/>
                    <a:pt x="10383" y="24306"/>
                    <a:pt x="10431" y="24365"/>
                  </a:cubicBezTo>
                  <a:lnTo>
                    <a:pt x="10443" y="24389"/>
                  </a:lnTo>
                  <a:cubicBezTo>
                    <a:pt x="10467" y="24437"/>
                    <a:pt x="10502" y="24496"/>
                    <a:pt x="10526" y="24544"/>
                  </a:cubicBezTo>
                  <a:cubicBezTo>
                    <a:pt x="10550" y="24591"/>
                    <a:pt x="10574" y="24615"/>
                    <a:pt x="10586" y="24663"/>
                  </a:cubicBezTo>
                  <a:cubicBezTo>
                    <a:pt x="10621" y="24734"/>
                    <a:pt x="10633" y="24794"/>
                    <a:pt x="10645" y="24889"/>
                  </a:cubicBezTo>
                  <a:lnTo>
                    <a:pt x="10645" y="24901"/>
                  </a:lnTo>
                  <a:cubicBezTo>
                    <a:pt x="10669" y="24961"/>
                    <a:pt x="10681" y="25020"/>
                    <a:pt x="10681" y="25080"/>
                  </a:cubicBezTo>
                  <a:cubicBezTo>
                    <a:pt x="10693" y="25139"/>
                    <a:pt x="10693" y="25199"/>
                    <a:pt x="10705" y="25258"/>
                  </a:cubicBezTo>
                  <a:lnTo>
                    <a:pt x="10705" y="25270"/>
                  </a:lnTo>
                  <a:lnTo>
                    <a:pt x="10705" y="25306"/>
                  </a:lnTo>
                  <a:lnTo>
                    <a:pt x="10705" y="25389"/>
                  </a:lnTo>
                  <a:lnTo>
                    <a:pt x="10705" y="25520"/>
                  </a:lnTo>
                  <a:cubicBezTo>
                    <a:pt x="10705" y="25627"/>
                    <a:pt x="10705" y="25734"/>
                    <a:pt x="10693" y="25842"/>
                  </a:cubicBezTo>
                  <a:lnTo>
                    <a:pt x="10693" y="25901"/>
                  </a:lnTo>
                  <a:cubicBezTo>
                    <a:pt x="10693" y="25937"/>
                    <a:pt x="10693" y="25973"/>
                    <a:pt x="10681" y="26020"/>
                  </a:cubicBezTo>
                  <a:cubicBezTo>
                    <a:pt x="10681" y="26044"/>
                    <a:pt x="10669" y="26092"/>
                    <a:pt x="10669" y="26115"/>
                  </a:cubicBezTo>
                  <a:lnTo>
                    <a:pt x="10669" y="26175"/>
                  </a:lnTo>
                  <a:lnTo>
                    <a:pt x="10669" y="26211"/>
                  </a:lnTo>
                  <a:cubicBezTo>
                    <a:pt x="10669" y="26223"/>
                    <a:pt x="10669" y="26235"/>
                    <a:pt x="10657" y="26270"/>
                  </a:cubicBezTo>
                  <a:lnTo>
                    <a:pt x="10657" y="26294"/>
                  </a:lnTo>
                  <a:cubicBezTo>
                    <a:pt x="10657" y="26318"/>
                    <a:pt x="10657" y="26330"/>
                    <a:pt x="10633" y="26354"/>
                  </a:cubicBezTo>
                  <a:lnTo>
                    <a:pt x="10598" y="26508"/>
                  </a:lnTo>
                  <a:cubicBezTo>
                    <a:pt x="10562" y="26580"/>
                    <a:pt x="10538" y="26675"/>
                    <a:pt x="10502" y="26758"/>
                  </a:cubicBezTo>
                  <a:lnTo>
                    <a:pt x="10419" y="26985"/>
                  </a:lnTo>
                  <a:cubicBezTo>
                    <a:pt x="10359" y="27104"/>
                    <a:pt x="10312" y="27211"/>
                    <a:pt x="10252" y="27330"/>
                  </a:cubicBezTo>
                  <a:cubicBezTo>
                    <a:pt x="10217" y="27401"/>
                    <a:pt x="10181" y="27473"/>
                    <a:pt x="10145" y="27532"/>
                  </a:cubicBezTo>
                  <a:cubicBezTo>
                    <a:pt x="10097" y="27639"/>
                    <a:pt x="10038" y="27747"/>
                    <a:pt x="10002" y="27866"/>
                  </a:cubicBezTo>
                  <a:cubicBezTo>
                    <a:pt x="9978" y="27901"/>
                    <a:pt x="9967" y="27937"/>
                    <a:pt x="9943" y="27985"/>
                  </a:cubicBezTo>
                  <a:cubicBezTo>
                    <a:pt x="9943" y="27997"/>
                    <a:pt x="9919" y="28009"/>
                    <a:pt x="9919" y="28020"/>
                  </a:cubicBezTo>
                  <a:cubicBezTo>
                    <a:pt x="9907" y="28056"/>
                    <a:pt x="9895" y="28080"/>
                    <a:pt x="9883" y="28128"/>
                  </a:cubicBezTo>
                  <a:lnTo>
                    <a:pt x="9859" y="28187"/>
                  </a:lnTo>
                  <a:lnTo>
                    <a:pt x="9824" y="28318"/>
                  </a:lnTo>
                  <a:lnTo>
                    <a:pt x="9800" y="28378"/>
                  </a:lnTo>
                  <a:cubicBezTo>
                    <a:pt x="9788" y="28425"/>
                    <a:pt x="9776" y="28473"/>
                    <a:pt x="9764" y="28532"/>
                  </a:cubicBezTo>
                  <a:cubicBezTo>
                    <a:pt x="9728" y="28675"/>
                    <a:pt x="9681" y="28830"/>
                    <a:pt x="9657" y="28973"/>
                  </a:cubicBezTo>
                  <a:cubicBezTo>
                    <a:pt x="9597" y="29199"/>
                    <a:pt x="9550" y="29425"/>
                    <a:pt x="9502" y="29664"/>
                  </a:cubicBezTo>
                  <a:cubicBezTo>
                    <a:pt x="9490" y="29711"/>
                    <a:pt x="9478" y="29771"/>
                    <a:pt x="9478" y="29806"/>
                  </a:cubicBezTo>
                  <a:lnTo>
                    <a:pt x="9383" y="30211"/>
                  </a:lnTo>
                  <a:cubicBezTo>
                    <a:pt x="9359" y="30342"/>
                    <a:pt x="9324" y="30497"/>
                    <a:pt x="9300" y="30640"/>
                  </a:cubicBezTo>
                  <a:cubicBezTo>
                    <a:pt x="9288" y="30699"/>
                    <a:pt x="9288" y="30759"/>
                    <a:pt x="9264" y="30807"/>
                  </a:cubicBezTo>
                  <a:cubicBezTo>
                    <a:pt x="9252" y="30866"/>
                    <a:pt x="9252" y="30926"/>
                    <a:pt x="9240" y="30985"/>
                  </a:cubicBezTo>
                  <a:cubicBezTo>
                    <a:pt x="9228" y="30937"/>
                    <a:pt x="9205" y="30914"/>
                    <a:pt x="9193" y="30866"/>
                  </a:cubicBezTo>
                  <a:cubicBezTo>
                    <a:pt x="9169" y="30640"/>
                    <a:pt x="9121" y="30390"/>
                    <a:pt x="9074" y="30104"/>
                  </a:cubicBezTo>
                  <a:cubicBezTo>
                    <a:pt x="9062" y="30021"/>
                    <a:pt x="9026" y="29925"/>
                    <a:pt x="9014" y="29830"/>
                  </a:cubicBezTo>
                  <a:cubicBezTo>
                    <a:pt x="9002" y="29723"/>
                    <a:pt x="8966" y="29628"/>
                    <a:pt x="8954" y="29533"/>
                  </a:cubicBezTo>
                  <a:cubicBezTo>
                    <a:pt x="8943" y="29425"/>
                    <a:pt x="8907" y="29330"/>
                    <a:pt x="8895" y="29235"/>
                  </a:cubicBezTo>
                  <a:lnTo>
                    <a:pt x="8883" y="29175"/>
                  </a:lnTo>
                  <a:cubicBezTo>
                    <a:pt x="8871" y="29092"/>
                    <a:pt x="8847" y="29009"/>
                    <a:pt x="8835" y="28913"/>
                  </a:cubicBezTo>
                  <a:cubicBezTo>
                    <a:pt x="8812" y="28818"/>
                    <a:pt x="8788" y="28711"/>
                    <a:pt x="8764" y="28604"/>
                  </a:cubicBezTo>
                  <a:lnTo>
                    <a:pt x="8716" y="28473"/>
                  </a:lnTo>
                  <a:cubicBezTo>
                    <a:pt x="8704" y="28425"/>
                    <a:pt x="8669" y="28378"/>
                    <a:pt x="8645" y="28342"/>
                  </a:cubicBezTo>
                  <a:lnTo>
                    <a:pt x="8514" y="28068"/>
                  </a:lnTo>
                  <a:lnTo>
                    <a:pt x="8419" y="27842"/>
                  </a:lnTo>
                  <a:lnTo>
                    <a:pt x="8407" y="27806"/>
                  </a:lnTo>
                  <a:lnTo>
                    <a:pt x="8407" y="27782"/>
                  </a:lnTo>
                  <a:lnTo>
                    <a:pt x="8395" y="27770"/>
                  </a:lnTo>
                  <a:lnTo>
                    <a:pt x="8359" y="27711"/>
                  </a:lnTo>
                  <a:cubicBezTo>
                    <a:pt x="8335" y="27639"/>
                    <a:pt x="8300" y="27544"/>
                    <a:pt x="8276" y="27473"/>
                  </a:cubicBezTo>
                  <a:cubicBezTo>
                    <a:pt x="8228" y="27366"/>
                    <a:pt x="8192" y="27270"/>
                    <a:pt x="8157" y="27163"/>
                  </a:cubicBezTo>
                  <a:cubicBezTo>
                    <a:pt x="8097" y="27008"/>
                    <a:pt x="8050" y="26877"/>
                    <a:pt x="7990" y="26735"/>
                  </a:cubicBezTo>
                  <a:lnTo>
                    <a:pt x="7942" y="26592"/>
                  </a:lnTo>
                  <a:cubicBezTo>
                    <a:pt x="7919" y="26532"/>
                    <a:pt x="7895" y="26473"/>
                    <a:pt x="7871" y="26413"/>
                  </a:cubicBezTo>
                  <a:cubicBezTo>
                    <a:pt x="7823" y="26294"/>
                    <a:pt x="7776" y="26163"/>
                    <a:pt x="7740" y="26044"/>
                  </a:cubicBezTo>
                  <a:cubicBezTo>
                    <a:pt x="7704" y="25937"/>
                    <a:pt x="7681" y="25854"/>
                    <a:pt x="7645" y="25746"/>
                  </a:cubicBezTo>
                  <a:cubicBezTo>
                    <a:pt x="7621" y="25663"/>
                    <a:pt x="7585" y="25568"/>
                    <a:pt x="7573" y="25484"/>
                  </a:cubicBezTo>
                  <a:cubicBezTo>
                    <a:pt x="7514" y="25246"/>
                    <a:pt x="7478" y="25008"/>
                    <a:pt x="7454" y="24806"/>
                  </a:cubicBezTo>
                  <a:lnTo>
                    <a:pt x="7419" y="24615"/>
                  </a:lnTo>
                  <a:cubicBezTo>
                    <a:pt x="7407" y="24449"/>
                    <a:pt x="7383" y="24306"/>
                    <a:pt x="7359" y="24139"/>
                  </a:cubicBezTo>
                  <a:lnTo>
                    <a:pt x="7359" y="24091"/>
                  </a:lnTo>
                  <a:lnTo>
                    <a:pt x="7359" y="24056"/>
                  </a:lnTo>
                  <a:cubicBezTo>
                    <a:pt x="7347" y="23913"/>
                    <a:pt x="7335" y="23770"/>
                    <a:pt x="7300" y="23615"/>
                  </a:cubicBezTo>
                  <a:cubicBezTo>
                    <a:pt x="7288" y="23556"/>
                    <a:pt x="7288" y="23496"/>
                    <a:pt x="7276" y="23425"/>
                  </a:cubicBezTo>
                  <a:cubicBezTo>
                    <a:pt x="7240" y="23187"/>
                    <a:pt x="7228" y="22996"/>
                    <a:pt x="7216" y="22817"/>
                  </a:cubicBezTo>
                  <a:cubicBezTo>
                    <a:pt x="7204" y="22603"/>
                    <a:pt x="7180" y="22401"/>
                    <a:pt x="7180" y="22186"/>
                  </a:cubicBezTo>
                  <a:lnTo>
                    <a:pt x="7180" y="21877"/>
                  </a:lnTo>
                  <a:lnTo>
                    <a:pt x="7180" y="21770"/>
                  </a:lnTo>
                  <a:lnTo>
                    <a:pt x="7180" y="21567"/>
                  </a:lnTo>
                  <a:cubicBezTo>
                    <a:pt x="7180" y="21377"/>
                    <a:pt x="7145" y="21174"/>
                    <a:pt x="7109" y="20984"/>
                  </a:cubicBezTo>
                  <a:cubicBezTo>
                    <a:pt x="7061" y="21162"/>
                    <a:pt x="7026" y="21329"/>
                    <a:pt x="7002" y="21508"/>
                  </a:cubicBezTo>
                  <a:lnTo>
                    <a:pt x="7002" y="21710"/>
                  </a:lnTo>
                  <a:lnTo>
                    <a:pt x="7002" y="21770"/>
                  </a:lnTo>
                  <a:lnTo>
                    <a:pt x="7002" y="21948"/>
                  </a:lnTo>
                  <a:lnTo>
                    <a:pt x="7002" y="22055"/>
                  </a:lnTo>
                  <a:lnTo>
                    <a:pt x="7002" y="22091"/>
                  </a:lnTo>
                  <a:lnTo>
                    <a:pt x="7002" y="22460"/>
                  </a:lnTo>
                  <a:lnTo>
                    <a:pt x="7002" y="22603"/>
                  </a:lnTo>
                  <a:cubicBezTo>
                    <a:pt x="7002" y="22758"/>
                    <a:pt x="7026" y="22925"/>
                    <a:pt x="7038" y="23079"/>
                  </a:cubicBezTo>
                  <a:cubicBezTo>
                    <a:pt x="7049" y="23246"/>
                    <a:pt x="7061" y="23425"/>
                    <a:pt x="7097" y="23603"/>
                  </a:cubicBezTo>
                  <a:cubicBezTo>
                    <a:pt x="7109" y="23663"/>
                    <a:pt x="7109" y="23722"/>
                    <a:pt x="7121" y="23782"/>
                  </a:cubicBezTo>
                  <a:cubicBezTo>
                    <a:pt x="7145" y="23877"/>
                    <a:pt x="7157" y="23972"/>
                    <a:pt x="7169" y="24068"/>
                  </a:cubicBezTo>
                  <a:cubicBezTo>
                    <a:pt x="7180" y="24234"/>
                    <a:pt x="7216" y="24401"/>
                    <a:pt x="7240" y="24556"/>
                  </a:cubicBezTo>
                  <a:lnTo>
                    <a:pt x="7264" y="24651"/>
                  </a:lnTo>
                  <a:lnTo>
                    <a:pt x="7264" y="24663"/>
                  </a:lnTo>
                  <a:lnTo>
                    <a:pt x="7347" y="25246"/>
                  </a:lnTo>
                  <a:cubicBezTo>
                    <a:pt x="7419" y="25627"/>
                    <a:pt x="7561" y="26020"/>
                    <a:pt x="7681" y="26354"/>
                  </a:cubicBezTo>
                  <a:cubicBezTo>
                    <a:pt x="7740" y="26520"/>
                    <a:pt x="7800" y="26687"/>
                    <a:pt x="7835" y="26830"/>
                  </a:cubicBezTo>
                  <a:lnTo>
                    <a:pt x="7871" y="26913"/>
                  </a:lnTo>
                  <a:cubicBezTo>
                    <a:pt x="7895" y="26985"/>
                    <a:pt x="7931" y="27068"/>
                    <a:pt x="7954" y="27151"/>
                  </a:cubicBezTo>
                  <a:cubicBezTo>
                    <a:pt x="8002" y="27247"/>
                    <a:pt x="8038" y="27366"/>
                    <a:pt x="8073" y="27485"/>
                  </a:cubicBezTo>
                  <a:lnTo>
                    <a:pt x="8121" y="27628"/>
                  </a:lnTo>
                  <a:cubicBezTo>
                    <a:pt x="8169" y="27759"/>
                    <a:pt x="8216" y="27901"/>
                    <a:pt x="8276" y="28056"/>
                  </a:cubicBezTo>
                  <a:cubicBezTo>
                    <a:pt x="8312" y="28163"/>
                    <a:pt x="8359" y="28270"/>
                    <a:pt x="8407" y="28354"/>
                  </a:cubicBezTo>
                  <a:lnTo>
                    <a:pt x="8419" y="28366"/>
                  </a:lnTo>
                  <a:cubicBezTo>
                    <a:pt x="8454" y="28437"/>
                    <a:pt x="8490" y="28521"/>
                    <a:pt x="8526" y="28592"/>
                  </a:cubicBezTo>
                  <a:cubicBezTo>
                    <a:pt x="8538" y="28651"/>
                    <a:pt x="8573" y="28711"/>
                    <a:pt x="8585" y="28759"/>
                  </a:cubicBezTo>
                  <a:cubicBezTo>
                    <a:pt x="8633" y="28937"/>
                    <a:pt x="8657" y="29116"/>
                    <a:pt x="8693" y="29294"/>
                  </a:cubicBezTo>
                  <a:lnTo>
                    <a:pt x="8693" y="29318"/>
                  </a:lnTo>
                  <a:cubicBezTo>
                    <a:pt x="8776" y="29533"/>
                    <a:pt x="8812" y="29735"/>
                    <a:pt x="8835" y="29937"/>
                  </a:cubicBezTo>
                  <a:cubicBezTo>
                    <a:pt x="8824" y="29914"/>
                    <a:pt x="8824" y="29890"/>
                    <a:pt x="8812" y="29878"/>
                  </a:cubicBezTo>
                  <a:cubicBezTo>
                    <a:pt x="8812" y="29854"/>
                    <a:pt x="8788" y="29842"/>
                    <a:pt x="8788" y="29830"/>
                  </a:cubicBezTo>
                  <a:cubicBezTo>
                    <a:pt x="8776" y="29783"/>
                    <a:pt x="8752" y="29723"/>
                    <a:pt x="8716" y="29664"/>
                  </a:cubicBezTo>
                  <a:cubicBezTo>
                    <a:pt x="8657" y="29544"/>
                    <a:pt x="8609" y="29413"/>
                    <a:pt x="8550" y="29294"/>
                  </a:cubicBezTo>
                  <a:cubicBezTo>
                    <a:pt x="8490" y="29175"/>
                    <a:pt x="8431" y="29056"/>
                    <a:pt x="8359" y="28937"/>
                  </a:cubicBezTo>
                  <a:lnTo>
                    <a:pt x="8347" y="28925"/>
                  </a:lnTo>
                  <a:cubicBezTo>
                    <a:pt x="8335" y="28902"/>
                    <a:pt x="8312" y="28878"/>
                    <a:pt x="8300" y="28866"/>
                  </a:cubicBezTo>
                  <a:cubicBezTo>
                    <a:pt x="8288" y="28830"/>
                    <a:pt x="8252" y="28794"/>
                    <a:pt x="8240" y="28771"/>
                  </a:cubicBezTo>
                  <a:cubicBezTo>
                    <a:pt x="8228" y="28759"/>
                    <a:pt x="8228" y="28747"/>
                    <a:pt x="8216" y="28747"/>
                  </a:cubicBezTo>
                  <a:cubicBezTo>
                    <a:pt x="8192" y="28711"/>
                    <a:pt x="8181" y="28699"/>
                    <a:pt x="8157" y="28663"/>
                  </a:cubicBezTo>
                  <a:lnTo>
                    <a:pt x="8073" y="28580"/>
                  </a:lnTo>
                  <a:cubicBezTo>
                    <a:pt x="8050" y="28532"/>
                    <a:pt x="8002" y="28485"/>
                    <a:pt x="7954" y="28449"/>
                  </a:cubicBezTo>
                  <a:lnTo>
                    <a:pt x="7931" y="28413"/>
                  </a:lnTo>
                  <a:cubicBezTo>
                    <a:pt x="7883" y="28354"/>
                    <a:pt x="7823" y="28306"/>
                    <a:pt x="7764" y="28270"/>
                  </a:cubicBezTo>
                  <a:cubicBezTo>
                    <a:pt x="7716" y="28223"/>
                    <a:pt x="7657" y="28175"/>
                    <a:pt x="7621" y="28128"/>
                  </a:cubicBezTo>
                  <a:cubicBezTo>
                    <a:pt x="7561" y="28092"/>
                    <a:pt x="7514" y="28044"/>
                    <a:pt x="7454" y="27997"/>
                  </a:cubicBezTo>
                  <a:cubicBezTo>
                    <a:pt x="7383" y="27937"/>
                    <a:pt x="7288" y="27889"/>
                    <a:pt x="7216" y="27830"/>
                  </a:cubicBezTo>
                  <a:cubicBezTo>
                    <a:pt x="7180" y="27806"/>
                    <a:pt x="7145" y="27794"/>
                    <a:pt x="7109" y="27759"/>
                  </a:cubicBezTo>
                  <a:cubicBezTo>
                    <a:pt x="7049" y="27711"/>
                    <a:pt x="6978" y="27675"/>
                    <a:pt x="6919" y="27628"/>
                  </a:cubicBezTo>
                  <a:cubicBezTo>
                    <a:pt x="6883" y="27592"/>
                    <a:pt x="6847" y="27568"/>
                    <a:pt x="6811" y="27544"/>
                  </a:cubicBezTo>
                  <a:lnTo>
                    <a:pt x="6764" y="27520"/>
                  </a:lnTo>
                  <a:lnTo>
                    <a:pt x="6752" y="27509"/>
                  </a:lnTo>
                  <a:cubicBezTo>
                    <a:pt x="6740" y="27497"/>
                    <a:pt x="6728" y="27473"/>
                    <a:pt x="6704" y="27473"/>
                  </a:cubicBezTo>
                  <a:lnTo>
                    <a:pt x="6645" y="27413"/>
                  </a:lnTo>
                  <a:cubicBezTo>
                    <a:pt x="6573" y="27354"/>
                    <a:pt x="6514" y="27294"/>
                    <a:pt x="6442" y="27223"/>
                  </a:cubicBezTo>
                  <a:cubicBezTo>
                    <a:pt x="6407" y="27187"/>
                    <a:pt x="6383" y="27151"/>
                    <a:pt x="6347" y="27104"/>
                  </a:cubicBezTo>
                  <a:cubicBezTo>
                    <a:pt x="6335" y="27068"/>
                    <a:pt x="6311" y="27044"/>
                    <a:pt x="6287" y="26997"/>
                  </a:cubicBezTo>
                  <a:cubicBezTo>
                    <a:pt x="6264" y="26937"/>
                    <a:pt x="6228" y="26877"/>
                    <a:pt x="6204" y="26806"/>
                  </a:cubicBezTo>
                  <a:cubicBezTo>
                    <a:pt x="6168" y="26758"/>
                    <a:pt x="6157" y="26711"/>
                    <a:pt x="6133" y="26651"/>
                  </a:cubicBezTo>
                  <a:lnTo>
                    <a:pt x="6109" y="26616"/>
                  </a:lnTo>
                  <a:cubicBezTo>
                    <a:pt x="6049" y="26473"/>
                    <a:pt x="6014" y="26354"/>
                    <a:pt x="5954" y="26235"/>
                  </a:cubicBezTo>
                  <a:cubicBezTo>
                    <a:pt x="5859" y="25985"/>
                    <a:pt x="5776" y="25711"/>
                    <a:pt x="5680" y="25377"/>
                  </a:cubicBezTo>
                  <a:cubicBezTo>
                    <a:pt x="5656" y="25258"/>
                    <a:pt x="5621" y="25139"/>
                    <a:pt x="5597" y="25008"/>
                  </a:cubicBezTo>
                  <a:cubicBezTo>
                    <a:pt x="5561" y="24865"/>
                    <a:pt x="5549" y="24746"/>
                    <a:pt x="5537" y="24627"/>
                  </a:cubicBezTo>
                  <a:cubicBezTo>
                    <a:pt x="5537" y="24568"/>
                    <a:pt x="5514" y="24496"/>
                    <a:pt x="5514" y="24437"/>
                  </a:cubicBezTo>
                  <a:lnTo>
                    <a:pt x="5514" y="24246"/>
                  </a:lnTo>
                  <a:cubicBezTo>
                    <a:pt x="5514" y="24139"/>
                    <a:pt x="5537" y="24020"/>
                    <a:pt x="5537" y="23889"/>
                  </a:cubicBezTo>
                  <a:cubicBezTo>
                    <a:pt x="5549" y="23770"/>
                    <a:pt x="5561" y="23639"/>
                    <a:pt x="5573" y="23532"/>
                  </a:cubicBezTo>
                  <a:cubicBezTo>
                    <a:pt x="5597" y="23401"/>
                    <a:pt x="5621" y="23282"/>
                    <a:pt x="5656" y="23163"/>
                  </a:cubicBezTo>
                  <a:cubicBezTo>
                    <a:pt x="5656" y="23139"/>
                    <a:pt x="5656" y="23127"/>
                    <a:pt x="5668" y="23127"/>
                  </a:cubicBezTo>
                  <a:cubicBezTo>
                    <a:pt x="5692" y="23020"/>
                    <a:pt x="5728" y="22901"/>
                    <a:pt x="5740" y="22817"/>
                  </a:cubicBezTo>
                  <a:cubicBezTo>
                    <a:pt x="5835" y="22508"/>
                    <a:pt x="5918" y="22234"/>
                    <a:pt x="6014" y="21984"/>
                  </a:cubicBezTo>
                  <a:cubicBezTo>
                    <a:pt x="6037" y="21913"/>
                    <a:pt x="6073" y="21817"/>
                    <a:pt x="6097" y="21746"/>
                  </a:cubicBezTo>
                  <a:cubicBezTo>
                    <a:pt x="6192" y="21520"/>
                    <a:pt x="6276" y="21317"/>
                    <a:pt x="6371" y="21091"/>
                  </a:cubicBezTo>
                  <a:lnTo>
                    <a:pt x="6430" y="20960"/>
                  </a:lnTo>
                  <a:cubicBezTo>
                    <a:pt x="6466" y="20841"/>
                    <a:pt x="6526" y="20722"/>
                    <a:pt x="6573" y="20603"/>
                  </a:cubicBezTo>
                  <a:cubicBezTo>
                    <a:pt x="6609" y="20543"/>
                    <a:pt x="6621" y="20460"/>
                    <a:pt x="6645" y="20389"/>
                  </a:cubicBezTo>
                  <a:cubicBezTo>
                    <a:pt x="6680" y="20317"/>
                    <a:pt x="6692" y="20246"/>
                    <a:pt x="6728" y="20162"/>
                  </a:cubicBezTo>
                  <a:cubicBezTo>
                    <a:pt x="6740" y="20127"/>
                    <a:pt x="6752" y="20067"/>
                    <a:pt x="6764" y="20019"/>
                  </a:cubicBezTo>
                  <a:lnTo>
                    <a:pt x="6788" y="19960"/>
                  </a:lnTo>
                  <a:cubicBezTo>
                    <a:pt x="6799" y="19900"/>
                    <a:pt x="6811" y="19829"/>
                    <a:pt x="6823" y="19769"/>
                  </a:cubicBezTo>
                  <a:cubicBezTo>
                    <a:pt x="6859" y="19615"/>
                    <a:pt x="6883" y="19484"/>
                    <a:pt x="6930" y="19329"/>
                  </a:cubicBezTo>
                  <a:lnTo>
                    <a:pt x="6942" y="19257"/>
                  </a:lnTo>
                  <a:cubicBezTo>
                    <a:pt x="6978" y="19150"/>
                    <a:pt x="6990" y="19055"/>
                    <a:pt x="7026" y="18936"/>
                  </a:cubicBezTo>
                  <a:lnTo>
                    <a:pt x="7061" y="18757"/>
                  </a:lnTo>
                  <a:cubicBezTo>
                    <a:pt x="7061" y="18734"/>
                    <a:pt x="7061" y="18734"/>
                    <a:pt x="7085" y="18722"/>
                  </a:cubicBezTo>
                  <a:close/>
                  <a:moveTo>
                    <a:pt x="15396" y="21020"/>
                  </a:moveTo>
                  <a:cubicBezTo>
                    <a:pt x="15408" y="21067"/>
                    <a:pt x="15431" y="21091"/>
                    <a:pt x="15443" y="21139"/>
                  </a:cubicBezTo>
                  <a:cubicBezTo>
                    <a:pt x="15455" y="21186"/>
                    <a:pt x="15467" y="21222"/>
                    <a:pt x="15503" y="21258"/>
                  </a:cubicBezTo>
                  <a:lnTo>
                    <a:pt x="15515" y="21282"/>
                  </a:lnTo>
                  <a:cubicBezTo>
                    <a:pt x="15574" y="21424"/>
                    <a:pt x="15634" y="21555"/>
                    <a:pt x="15682" y="21686"/>
                  </a:cubicBezTo>
                  <a:lnTo>
                    <a:pt x="15812" y="22091"/>
                  </a:lnTo>
                  <a:cubicBezTo>
                    <a:pt x="15824" y="22163"/>
                    <a:pt x="15848" y="22258"/>
                    <a:pt x="15860" y="22329"/>
                  </a:cubicBezTo>
                  <a:cubicBezTo>
                    <a:pt x="15872" y="22401"/>
                    <a:pt x="15872" y="22460"/>
                    <a:pt x="15884" y="22532"/>
                  </a:cubicBezTo>
                  <a:lnTo>
                    <a:pt x="15884" y="22556"/>
                  </a:lnTo>
                  <a:cubicBezTo>
                    <a:pt x="15908" y="22651"/>
                    <a:pt x="15908" y="22746"/>
                    <a:pt x="15920" y="22817"/>
                  </a:cubicBezTo>
                  <a:cubicBezTo>
                    <a:pt x="15920" y="22913"/>
                    <a:pt x="15920" y="22984"/>
                    <a:pt x="15932" y="23067"/>
                  </a:cubicBezTo>
                  <a:lnTo>
                    <a:pt x="15932" y="23103"/>
                  </a:lnTo>
                  <a:cubicBezTo>
                    <a:pt x="15932" y="23175"/>
                    <a:pt x="15932" y="23246"/>
                    <a:pt x="15920" y="23306"/>
                  </a:cubicBezTo>
                  <a:cubicBezTo>
                    <a:pt x="15920" y="23401"/>
                    <a:pt x="15908" y="23484"/>
                    <a:pt x="15884" y="23579"/>
                  </a:cubicBezTo>
                  <a:cubicBezTo>
                    <a:pt x="15872" y="23722"/>
                    <a:pt x="15860" y="23889"/>
                    <a:pt x="15824" y="24044"/>
                  </a:cubicBezTo>
                  <a:lnTo>
                    <a:pt x="15824" y="24080"/>
                  </a:lnTo>
                  <a:cubicBezTo>
                    <a:pt x="15812" y="24222"/>
                    <a:pt x="15789" y="24341"/>
                    <a:pt x="15765" y="24461"/>
                  </a:cubicBezTo>
                  <a:lnTo>
                    <a:pt x="15741" y="24580"/>
                  </a:lnTo>
                  <a:cubicBezTo>
                    <a:pt x="15646" y="24615"/>
                    <a:pt x="15551" y="24663"/>
                    <a:pt x="15431" y="24722"/>
                  </a:cubicBezTo>
                  <a:cubicBezTo>
                    <a:pt x="15336" y="24758"/>
                    <a:pt x="15265" y="24782"/>
                    <a:pt x="15158" y="24818"/>
                  </a:cubicBezTo>
                  <a:cubicBezTo>
                    <a:pt x="15074" y="24842"/>
                    <a:pt x="14979" y="24877"/>
                    <a:pt x="14896" y="24889"/>
                  </a:cubicBezTo>
                  <a:lnTo>
                    <a:pt x="14848" y="24901"/>
                  </a:lnTo>
                  <a:cubicBezTo>
                    <a:pt x="14789" y="24913"/>
                    <a:pt x="14741" y="24925"/>
                    <a:pt x="14681" y="24949"/>
                  </a:cubicBezTo>
                  <a:cubicBezTo>
                    <a:pt x="14622" y="24961"/>
                    <a:pt x="14574" y="24972"/>
                    <a:pt x="14515" y="24984"/>
                  </a:cubicBezTo>
                  <a:cubicBezTo>
                    <a:pt x="14491" y="25008"/>
                    <a:pt x="14455" y="25008"/>
                    <a:pt x="14431" y="25020"/>
                  </a:cubicBezTo>
                  <a:cubicBezTo>
                    <a:pt x="14396" y="25032"/>
                    <a:pt x="14372" y="25032"/>
                    <a:pt x="14348" y="25044"/>
                  </a:cubicBezTo>
                  <a:lnTo>
                    <a:pt x="14229" y="25080"/>
                  </a:lnTo>
                  <a:cubicBezTo>
                    <a:pt x="14122" y="25115"/>
                    <a:pt x="14015" y="25139"/>
                    <a:pt x="13896" y="25163"/>
                  </a:cubicBezTo>
                  <a:cubicBezTo>
                    <a:pt x="13884" y="25163"/>
                    <a:pt x="13848" y="25187"/>
                    <a:pt x="13836" y="25187"/>
                  </a:cubicBezTo>
                  <a:cubicBezTo>
                    <a:pt x="13788" y="25199"/>
                    <a:pt x="13753" y="25199"/>
                    <a:pt x="13705" y="25211"/>
                  </a:cubicBezTo>
                  <a:lnTo>
                    <a:pt x="13669" y="25211"/>
                  </a:lnTo>
                  <a:cubicBezTo>
                    <a:pt x="13610" y="25223"/>
                    <a:pt x="13550" y="25246"/>
                    <a:pt x="13491" y="25246"/>
                  </a:cubicBezTo>
                  <a:lnTo>
                    <a:pt x="13443" y="25258"/>
                  </a:lnTo>
                  <a:lnTo>
                    <a:pt x="13717" y="25258"/>
                  </a:lnTo>
                  <a:cubicBezTo>
                    <a:pt x="13777" y="25258"/>
                    <a:pt x="13824" y="25258"/>
                    <a:pt x="13884" y="25246"/>
                  </a:cubicBezTo>
                  <a:cubicBezTo>
                    <a:pt x="13919" y="25246"/>
                    <a:pt x="13955" y="25234"/>
                    <a:pt x="14003" y="25234"/>
                  </a:cubicBezTo>
                  <a:cubicBezTo>
                    <a:pt x="14086" y="25211"/>
                    <a:pt x="14181" y="25211"/>
                    <a:pt x="14265" y="25199"/>
                  </a:cubicBezTo>
                  <a:lnTo>
                    <a:pt x="14896" y="25115"/>
                  </a:lnTo>
                  <a:cubicBezTo>
                    <a:pt x="14991" y="25092"/>
                    <a:pt x="15110" y="25068"/>
                    <a:pt x="15217" y="25032"/>
                  </a:cubicBezTo>
                  <a:cubicBezTo>
                    <a:pt x="15277" y="25020"/>
                    <a:pt x="15324" y="25008"/>
                    <a:pt x="15384" y="24996"/>
                  </a:cubicBezTo>
                  <a:cubicBezTo>
                    <a:pt x="15443" y="24972"/>
                    <a:pt x="15503" y="24961"/>
                    <a:pt x="15551" y="24937"/>
                  </a:cubicBezTo>
                  <a:lnTo>
                    <a:pt x="15551" y="24937"/>
                  </a:lnTo>
                  <a:cubicBezTo>
                    <a:pt x="15408" y="25365"/>
                    <a:pt x="15277" y="25794"/>
                    <a:pt x="15158" y="26246"/>
                  </a:cubicBezTo>
                  <a:cubicBezTo>
                    <a:pt x="15074" y="26556"/>
                    <a:pt x="14991" y="26866"/>
                    <a:pt x="14908" y="27175"/>
                  </a:cubicBezTo>
                  <a:cubicBezTo>
                    <a:pt x="14896" y="27235"/>
                    <a:pt x="14872" y="27318"/>
                    <a:pt x="14860" y="27378"/>
                  </a:cubicBezTo>
                  <a:cubicBezTo>
                    <a:pt x="14777" y="27687"/>
                    <a:pt x="14669" y="27985"/>
                    <a:pt x="14562" y="28282"/>
                  </a:cubicBezTo>
                  <a:cubicBezTo>
                    <a:pt x="14515" y="28425"/>
                    <a:pt x="14455" y="28568"/>
                    <a:pt x="14396" y="28699"/>
                  </a:cubicBezTo>
                  <a:lnTo>
                    <a:pt x="14217" y="29104"/>
                  </a:lnTo>
                  <a:cubicBezTo>
                    <a:pt x="14146" y="29283"/>
                    <a:pt x="14062" y="29461"/>
                    <a:pt x="13967" y="29616"/>
                  </a:cubicBezTo>
                  <a:cubicBezTo>
                    <a:pt x="13896" y="29783"/>
                    <a:pt x="13800" y="29949"/>
                    <a:pt x="13729" y="30092"/>
                  </a:cubicBezTo>
                  <a:cubicBezTo>
                    <a:pt x="13646" y="30271"/>
                    <a:pt x="13550" y="30437"/>
                    <a:pt x="13467" y="30616"/>
                  </a:cubicBezTo>
                  <a:cubicBezTo>
                    <a:pt x="13407" y="30842"/>
                    <a:pt x="13336" y="31009"/>
                    <a:pt x="13253" y="31164"/>
                  </a:cubicBezTo>
                  <a:cubicBezTo>
                    <a:pt x="13122" y="31461"/>
                    <a:pt x="12991" y="31771"/>
                    <a:pt x="12860" y="32092"/>
                  </a:cubicBezTo>
                  <a:cubicBezTo>
                    <a:pt x="12753" y="32319"/>
                    <a:pt x="12645" y="32533"/>
                    <a:pt x="12526" y="32759"/>
                  </a:cubicBezTo>
                  <a:cubicBezTo>
                    <a:pt x="12479" y="32854"/>
                    <a:pt x="12419" y="32938"/>
                    <a:pt x="12383" y="33009"/>
                  </a:cubicBezTo>
                  <a:cubicBezTo>
                    <a:pt x="12229" y="33283"/>
                    <a:pt x="12086" y="33533"/>
                    <a:pt x="11931" y="33807"/>
                  </a:cubicBezTo>
                  <a:cubicBezTo>
                    <a:pt x="11788" y="34081"/>
                    <a:pt x="11621" y="34366"/>
                    <a:pt x="11455" y="34640"/>
                  </a:cubicBezTo>
                  <a:lnTo>
                    <a:pt x="11098" y="35212"/>
                  </a:lnTo>
                  <a:cubicBezTo>
                    <a:pt x="11038" y="35307"/>
                    <a:pt x="10967" y="35414"/>
                    <a:pt x="10907" y="35498"/>
                  </a:cubicBezTo>
                  <a:cubicBezTo>
                    <a:pt x="10871" y="35545"/>
                    <a:pt x="10824" y="35593"/>
                    <a:pt x="10800" y="35629"/>
                  </a:cubicBezTo>
                  <a:cubicBezTo>
                    <a:pt x="10859" y="35426"/>
                    <a:pt x="10919" y="35236"/>
                    <a:pt x="10967" y="35021"/>
                  </a:cubicBezTo>
                  <a:cubicBezTo>
                    <a:pt x="11026" y="34736"/>
                    <a:pt x="11098" y="34474"/>
                    <a:pt x="11157" y="34188"/>
                  </a:cubicBezTo>
                  <a:cubicBezTo>
                    <a:pt x="11217" y="33926"/>
                    <a:pt x="11276" y="33652"/>
                    <a:pt x="11336" y="33366"/>
                  </a:cubicBezTo>
                  <a:cubicBezTo>
                    <a:pt x="11395" y="33093"/>
                    <a:pt x="11443" y="32819"/>
                    <a:pt x="11479" y="32533"/>
                  </a:cubicBezTo>
                  <a:cubicBezTo>
                    <a:pt x="11526" y="32259"/>
                    <a:pt x="11574" y="31985"/>
                    <a:pt x="11598" y="31699"/>
                  </a:cubicBezTo>
                  <a:lnTo>
                    <a:pt x="11693" y="30985"/>
                  </a:lnTo>
                  <a:cubicBezTo>
                    <a:pt x="11764" y="30426"/>
                    <a:pt x="11824" y="29842"/>
                    <a:pt x="11883" y="29283"/>
                  </a:cubicBezTo>
                  <a:cubicBezTo>
                    <a:pt x="11919" y="28961"/>
                    <a:pt x="11943" y="28651"/>
                    <a:pt x="11955" y="28342"/>
                  </a:cubicBezTo>
                  <a:cubicBezTo>
                    <a:pt x="11979" y="28330"/>
                    <a:pt x="11991" y="28306"/>
                    <a:pt x="11991" y="28294"/>
                  </a:cubicBezTo>
                  <a:cubicBezTo>
                    <a:pt x="12002" y="28187"/>
                    <a:pt x="12038" y="28068"/>
                    <a:pt x="12062" y="27973"/>
                  </a:cubicBezTo>
                  <a:cubicBezTo>
                    <a:pt x="12098" y="27854"/>
                    <a:pt x="12122" y="27735"/>
                    <a:pt x="12157" y="27628"/>
                  </a:cubicBezTo>
                  <a:cubicBezTo>
                    <a:pt x="12181" y="27556"/>
                    <a:pt x="12193" y="27473"/>
                    <a:pt x="12229" y="27401"/>
                  </a:cubicBezTo>
                  <a:cubicBezTo>
                    <a:pt x="12253" y="27330"/>
                    <a:pt x="12276" y="27235"/>
                    <a:pt x="12300" y="27163"/>
                  </a:cubicBezTo>
                  <a:cubicBezTo>
                    <a:pt x="12312" y="27116"/>
                    <a:pt x="12348" y="27056"/>
                    <a:pt x="12360" y="27020"/>
                  </a:cubicBezTo>
                  <a:cubicBezTo>
                    <a:pt x="12372" y="26985"/>
                    <a:pt x="12372" y="26961"/>
                    <a:pt x="12395" y="26925"/>
                  </a:cubicBezTo>
                  <a:cubicBezTo>
                    <a:pt x="12419" y="26854"/>
                    <a:pt x="12467" y="26758"/>
                    <a:pt x="12491" y="26687"/>
                  </a:cubicBezTo>
                  <a:cubicBezTo>
                    <a:pt x="12538" y="26604"/>
                    <a:pt x="12574" y="26508"/>
                    <a:pt x="12610" y="26425"/>
                  </a:cubicBezTo>
                  <a:cubicBezTo>
                    <a:pt x="12657" y="26318"/>
                    <a:pt x="12705" y="26223"/>
                    <a:pt x="12764" y="26127"/>
                  </a:cubicBezTo>
                  <a:cubicBezTo>
                    <a:pt x="12812" y="26020"/>
                    <a:pt x="12872" y="25925"/>
                    <a:pt x="12907" y="25830"/>
                  </a:cubicBezTo>
                  <a:cubicBezTo>
                    <a:pt x="12955" y="25734"/>
                    <a:pt x="13015" y="25627"/>
                    <a:pt x="13062" y="25544"/>
                  </a:cubicBezTo>
                  <a:cubicBezTo>
                    <a:pt x="13106" y="25457"/>
                    <a:pt x="13160" y="25379"/>
                    <a:pt x="13196" y="25294"/>
                  </a:cubicBezTo>
                  <a:lnTo>
                    <a:pt x="13196" y="25294"/>
                  </a:lnTo>
                  <a:cubicBezTo>
                    <a:pt x="13195" y="25294"/>
                    <a:pt x="13194" y="25294"/>
                    <a:pt x="13193" y="25294"/>
                  </a:cubicBezTo>
                  <a:cubicBezTo>
                    <a:pt x="13193" y="25270"/>
                    <a:pt x="13205" y="25270"/>
                    <a:pt x="13205" y="25258"/>
                  </a:cubicBezTo>
                  <a:lnTo>
                    <a:pt x="13319" y="25258"/>
                  </a:lnTo>
                  <a:cubicBezTo>
                    <a:pt x="13390" y="25142"/>
                    <a:pt x="13482" y="25003"/>
                    <a:pt x="13562" y="24865"/>
                  </a:cubicBezTo>
                  <a:cubicBezTo>
                    <a:pt x="13610" y="24794"/>
                    <a:pt x="13669" y="24722"/>
                    <a:pt x="13729" y="24651"/>
                  </a:cubicBezTo>
                  <a:cubicBezTo>
                    <a:pt x="13788" y="24568"/>
                    <a:pt x="13848" y="24496"/>
                    <a:pt x="13907" y="24413"/>
                  </a:cubicBezTo>
                  <a:cubicBezTo>
                    <a:pt x="13907" y="24413"/>
                    <a:pt x="13907" y="24389"/>
                    <a:pt x="13919" y="24389"/>
                  </a:cubicBezTo>
                  <a:lnTo>
                    <a:pt x="13943" y="24377"/>
                  </a:lnTo>
                  <a:lnTo>
                    <a:pt x="13955" y="24365"/>
                  </a:lnTo>
                  <a:lnTo>
                    <a:pt x="13955" y="24353"/>
                  </a:lnTo>
                  <a:lnTo>
                    <a:pt x="13967" y="24341"/>
                  </a:lnTo>
                  <a:lnTo>
                    <a:pt x="13979" y="24318"/>
                  </a:lnTo>
                  <a:cubicBezTo>
                    <a:pt x="14003" y="24306"/>
                    <a:pt x="14003" y="24294"/>
                    <a:pt x="14015" y="24282"/>
                  </a:cubicBezTo>
                  <a:cubicBezTo>
                    <a:pt x="14062" y="24222"/>
                    <a:pt x="14122" y="24139"/>
                    <a:pt x="14158" y="24080"/>
                  </a:cubicBezTo>
                  <a:lnTo>
                    <a:pt x="14312" y="23889"/>
                  </a:lnTo>
                  <a:cubicBezTo>
                    <a:pt x="14360" y="23829"/>
                    <a:pt x="14396" y="23782"/>
                    <a:pt x="14443" y="23722"/>
                  </a:cubicBezTo>
                  <a:cubicBezTo>
                    <a:pt x="14491" y="23663"/>
                    <a:pt x="14539" y="23627"/>
                    <a:pt x="14574" y="23568"/>
                  </a:cubicBezTo>
                  <a:lnTo>
                    <a:pt x="14848" y="23246"/>
                  </a:lnTo>
                  <a:cubicBezTo>
                    <a:pt x="14920" y="23163"/>
                    <a:pt x="14991" y="23056"/>
                    <a:pt x="15074" y="22948"/>
                  </a:cubicBezTo>
                  <a:cubicBezTo>
                    <a:pt x="15134" y="22877"/>
                    <a:pt x="15170" y="22817"/>
                    <a:pt x="15229" y="22746"/>
                  </a:cubicBezTo>
                  <a:cubicBezTo>
                    <a:pt x="15289" y="22675"/>
                    <a:pt x="15372" y="22579"/>
                    <a:pt x="15431" y="22508"/>
                  </a:cubicBezTo>
                  <a:lnTo>
                    <a:pt x="15431" y="22496"/>
                  </a:lnTo>
                  <a:cubicBezTo>
                    <a:pt x="15467" y="22448"/>
                    <a:pt x="15503" y="22401"/>
                    <a:pt x="15527" y="22353"/>
                  </a:cubicBezTo>
                  <a:lnTo>
                    <a:pt x="15551" y="22329"/>
                  </a:lnTo>
                  <a:lnTo>
                    <a:pt x="15574" y="22282"/>
                  </a:lnTo>
                  <a:lnTo>
                    <a:pt x="15586" y="22270"/>
                  </a:lnTo>
                  <a:cubicBezTo>
                    <a:pt x="15610" y="22258"/>
                    <a:pt x="15622" y="22222"/>
                    <a:pt x="15634" y="22210"/>
                  </a:cubicBezTo>
                  <a:cubicBezTo>
                    <a:pt x="15646" y="22175"/>
                    <a:pt x="15682" y="22115"/>
                    <a:pt x="15670" y="22055"/>
                  </a:cubicBezTo>
                  <a:cubicBezTo>
                    <a:pt x="15670" y="22044"/>
                    <a:pt x="15670" y="22032"/>
                    <a:pt x="15646" y="22032"/>
                  </a:cubicBezTo>
                  <a:lnTo>
                    <a:pt x="15622" y="22032"/>
                  </a:lnTo>
                  <a:cubicBezTo>
                    <a:pt x="15574" y="22032"/>
                    <a:pt x="15515" y="22055"/>
                    <a:pt x="15467" y="22091"/>
                  </a:cubicBezTo>
                  <a:lnTo>
                    <a:pt x="15431" y="22139"/>
                  </a:lnTo>
                  <a:lnTo>
                    <a:pt x="15408" y="22151"/>
                  </a:lnTo>
                  <a:lnTo>
                    <a:pt x="15348" y="22210"/>
                  </a:lnTo>
                  <a:cubicBezTo>
                    <a:pt x="15312" y="22270"/>
                    <a:pt x="15265" y="22317"/>
                    <a:pt x="15217" y="22377"/>
                  </a:cubicBezTo>
                  <a:cubicBezTo>
                    <a:pt x="15134" y="22472"/>
                    <a:pt x="15027" y="22579"/>
                    <a:pt x="14931" y="22686"/>
                  </a:cubicBezTo>
                  <a:cubicBezTo>
                    <a:pt x="14860" y="22758"/>
                    <a:pt x="14800" y="22853"/>
                    <a:pt x="14729" y="22925"/>
                  </a:cubicBezTo>
                  <a:cubicBezTo>
                    <a:pt x="14669" y="22996"/>
                    <a:pt x="14598" y="23091"/>
                    <a:pt x="14539" y="23163"/>
                  </a:cubicBezTo>
                  <a:cubicBezTo>
                    <a:pt x="14491" y="23222"/>
                    <a:pt x="14443" y="23270"/>
                    <a:pt x="14396" y="23329"/>
                  </a:cubicBezTo>
                  <a:cubicBezTo>
                    <a:pt x="14312" y="23425"/>
                    <a:pt x="14217" y="23532"/>
                    <a:pt x="14134" y="23651"/>
                  </a:cubicBezTo>
                  <a:cubicBezTo>
                    <a:pt x="14003" y="23818"/>
                    <a:pt x="13848" y="23996"/>
                    <a:pt x="13729" y="24163"/>
                  </a:cubicBezTo>
                  <a:cubicBezTo>
                    <a:pt x="13586" y="24353"/>
                    <a:pt x="13467" y="24520"/>
                    <a:pt x="13360" y="24675"/>
                  </a:cubicBezTo>
                  <a:cubicBezTo>
                    <a:pt x="13300" y="24770"/>
                    <a:pt x="13241" y="24853"/>
                    <a:pt x="13169" y="24972"/>
                  </a:cubicBezTo>
                  <a:cubicBezTo>
                    <a:pt x="13145" y="25008"/>
                    <a:pt x="13122" y="25032"/>
                    <a:pt x="13110" y="25068"/>
                  </a:cubicBezTo>
                  <a:lnTo>
                    <a:pt x="13074" y="25115"/>
                  </a:lnTo>
                  <a:lnTo>
                    <a:pt x="13062" y="25127"/>
                  </a:lnTo>
                  <a:lnTo>
                    <a:pt x="13062" y="25092"/>
                  </a:lnTo>
                  <a:lnTo>
                    <a:pt x="13062" y="24996"/>
                  </a:lnTo>
                  <a:cubicBezTo>
                    <a:pt x="13098" y="24913"/>
                    <a:pt x="13098" y="24853"/>
                    <a:pt x="13098" y="24818"/>
                  </a:cubicBezTo>
                  <a:cubicBezTo>
                    <a:pt x="13098" y="24770"/>
                    <a:pt x="13098" y="24711"/>
                    <a:pt x="13110" y="24663"/>
                  </a:cubicBezTo>
                  <a:cubicBezTo>
                    <a:pt x="13122" y="24580"/>
                    <a:pt x="13122" y="24472"/>
                    <a:pt x="13134" y="24353"/>
                  </a:cubicBezTo>
                  <a:lnTo>
                    <a:pt x="13181" y="24127"/>
                  </a:lnTo>
                  <a:cubicBezTo>
                    <a:pt x="13193" y="24056"/>
                    <a:pt x="13217" y="23996"/>
                    <a:pt x="13229" y="23937"/>
                  </a:cubicBezTo>
                  <a:cubicBezTo>
                    <a:pt x="13241" y="23877"/>
                    <a:pt x="13253" y="23806"/>
                    <a:pt x="13276" y="23722"/>
                  </a:cubicBezTo>
                  <a:cubicBezTo>
                    <a:pt x="13288" y="23651"/>
                    <a:pt x="13300" y="23579"/>
                    <a:pt x="13336" y="23508"/>
                  </a:cubicBezTo>
                  <a:lnTo>
                    <a:pt x="13348" y="23472"/>
                  </a:lnTo>
                  <a:cubicBezTo>
                    <a:pt x="13360" y="23448"/>
                    <a:pt x="13360" y="23413"/>
                    <a:pt x="13372" y="23389"/>
                  </a:cubicBezTo>
                  <a:cubicBezTo>
                    <a:pt x="13372" y="23365"/>
                    <a:pt x="13396" y="23353"/>
                    <a:pt x="13396" y="23341"/>
                  </a:cubicBezTo>
                  <a:cubicBezTo>
                    <a:pt x="13407" y="23306"/>
                    <a:pt x="13407" y="23282"/>
                    <a:pt x="13419" y="23270"/>
                  </a:cubicBezTo>
                  <a:lnTo>
                    <a:pt x="13419" y="23246"/>
                  </a:lnTo>
                  <a:cubicBezTo>
                    <a:pt x="13419" y="23234"/>
                    <a:pt x="13431" y="23222"/>
                    <a:pt x="13431" y="23222"/>
                  </a:cubicBezTo>
                  <a:cubicBezTo>
                    <a:pt x="13443" y="23187"/>
                    <a:pt x="13443" y="23175"/>
                    <a:pt x="13467" y="23151"/>
                  </a:cubicBezTo>
                  <a:lnTo>
                    <a:pt x="13479" y="23103"/>
                  </a:lnTo>
                  <a:lnTo>
                    <a:pt x="13503" y="23044"/>
                  </a:lnTo>
                  <a:cubicBezTo>
                    <a:pt x="13586" y="22877"/>
                    <a:pt x="13657" y="22698"/>
                    <a:pt x="13741" y="22532"/>
                  </a:cubicBezTo>
                  <a:cubicBezTo>
                    <a:pt x="13836" y="22353"/>
                    <a:pt x="13919" y="22198"/>
                    <a:pt x="14015" y="22044"/>
                  </a:cubicBezTo>
                  <a:lnTo>
                    <a:pt x="14027" y="22020"/>
                  </a:lnTo>
                  <a:cubicBezTo>
                    <a:pt x="14062" y="21972"/>
                    <a:pt x="14074" y="21924"/>
                    <a:pt x="14098" y="21901"/>
                  </a:cubicBezTo>
                  <a:cubicBezTo>
                    <a:pt x="14134" y="21853"/>
                    <a:pt x="14181" y="21794"/>
                    <a:pt x="14205" y="21746"/>
                  </a:cubicBezTo>
                  <a:cubicBezTo>
                    <a:pt x="14241" y="21722"/>
                    <a:pt x="14265" y="21674"/>
                    <a:pt x="14312" y="21627"/>
                  </a:cubicBezTo>
                  <a:lnTo>
                    <a:pt x="14419" y="21520"/>
                  </a:lnTo>
                  <a:cubicBezTo>
                    <a:pt x="14491" y="21448"/>
                    <a:pt x="14562" y="21389"/>
                    <a:pt x="14658" y="21317"/>
                  </a:cubicBezTo>
                  <a:cubicBezTo>
                    <a:pt x="14681" y="21305"/>
                    <a:pt x="14693" y="21282"/>
                    <a:pt x="14729" y="21270"/>
                  </a:cubicBezTo>
                  <a:lnTo>
                    <a:pt x="14812" y="21222"/>
                  </a:lnTo>
                  <a:cubicBezTo>
                    <a:pt x="14836" y="21210"/>
                    <a:pt x="14860" y="21198"/>
                    <a:pt x="14872" y="21198"/>
                  </a:cubicBezTo>
                  <a:cubicBezTo>
                    <a:pt x="14908" y="21186"/>
                    <a:pt x="14931" y="21162"/>
                    <a:pt x="14979" y="21139"/>
                  </a:cubicBezTo>
                  <a:cubicBezTo>
                    <a:pt x="15015" y="21127"/>
                    <a:pt x="15050" y="21103"/>
                    <a:pt x="15098" y="21091"/>
                  </a:cubicBezTo>
                  <a:lnTo>
                    <a:pt x="15229" y="21043"/>
                  </a:lnTo>
                  <a:cubicBezTo>
                    <a:pt x="15277" y="21032"/>
                    <a:pt x="15324" y="21020"/>
                    <a:pt x="15372" y="21020"/>
                  </a:cubicBezTo>
                  <a:close/>
                  <a:moveTo>
                    <a:pt x="22123" y="30259"/>
                  </a:moveTo>
                  <a:lnTo>
                    <a:pt x="22123" y="30271"/>
                  </a:lnTo>
                  <a:lnTo>
                    <a:pt x="22123" y="30283"/>
                  </a:lnTo>
                  <a:cubicBezTo>
                    <a:pt x="22111" y="30366"/>
                    <a:pt x="22087" y="30437"/>
                    <a:pt x="22051" y="30497"/>
                  </a:cubicBezTo>
                  <a:cubicBezTo>
                    <a:pt x="22028" y="30568"/>
                    <a:pt x="22004" y="30628"/>
                    <a:pt x="21980" y="30687"/>
                  </a:cubicBezTo>
                  <a:cubicBezTo>
                    <a:pt x="21932" y="30795"/>
                    <a:pt x="21885" y="30902"/>
                    <a:pt x="21849" y="31021"/>
                  </a:cubicBezTo>
                  <a:cubicBezTo>
                    <a:pt x="21813" y="31080"/>
                    <a:pt x="21801" y="31140"/>
                    <a:pt x="21766" y="31199"/>
                  </a:cubicBezTo>
                  <a:cubicBezTo>
                    <a:pt x="21694" y="31378"/>
                    <a:pt x="21623" y="31533"/>
                    <a:pt x="21563" y="31711"/>
                  </a:cubicBezTo>
                  <a:cubicBezTo>
                    <a:pt x="21432" y="32033"/>
                    <a:pt x="21313" y="32366"/>
                    <a:pt x="21170" y="32723"/>
                  </a:cubicBezTo>
                  <a:cubicBezTo>
                    <a:pt x="21111" y="32902"/>
                    <a:pt x="21039" y="33069"/>
                    <a:pt x="20992" y="33247"/>
                  </a:cubicBezTo>
                  <a:cubicBezTo>
                    <a:pt x="20932" y="33414"/>
                    <a:pt x="20896" y="33593"/>
                    <a:pt x="20837" y="33759"/>
                  </a:cubicBezTo>
                  <a:cubicBezTo>
                    <a:pt x="20813" y="33795"/>
                    <a:pt x="20801" y="33855"/>
                    <a:pt x="20789" y="33902"/>
                  </a:cubicBezTo>
                  <a:cubicBezTo>
                    <a:pt x="20754" y="34021"/>
                    <a:pt x="20718" y="34152"/>
                    <a:pt x="20670" y="34271"/>
                  </a:cubicBezTo>
                  <a:cubicBezTo>
                    <a:pt x="20635" y="34366"/>
                    <a:pt x="20611" y="34474"/>
                    <a:pt x="20563" y="34557"/>
                  </a:cubicBezTo>
                  <a:lnTo>
                    <a:pt x="20480" y="34783"/>
                  </a:lnTo>
                  <a:lnTo>
                    <a:pt x="20480" y="34795"/>
                  </a:lnTo>
                  <a:lnTo>
                    <a:pt x="20456" y="34831"/>
                  </a:lnTo>
                  <a:cubicBezTo>
                    <a:pt x="20444" y="34867"/>
                    <a:pt x="20420" y="34902"/>
                    <a:pt x="20396" y="34950"/>
                  </a:cubicBezTo>
                  <a:cubicBezTo>
                    <a:pt x="20373" y="34986"/>
                    <a:pt x="20361" y="35033"/>
                    <a:pt x="20325" y="35081"/>
                  </a:cubicBezTo>
                  <a:lnTo>
                    <a:pt x="20242" y="35212"/>
                  </a:lnTo>
                  <a:cubicBezTo>
                    <a:pt x="20206" y="35248"/>
                    <a:pt x="20194" y="35295"/>
                    <a:pt x="20158" y="35319"/>
                  </a:cubicBezTo>
                  <a:lnTo>
                    <a:pt x="20146" y="35355"/>
                  </a:lnTo>
                  <a:lnTo>
                    <a:pt x="20123" y="35390"/>
                  </a:lnTo>
                  <a:lnTo>
                    <a:pt x="20087" y="35438"/>
                  </a:lnTo>
                  <a:cubicBezTo>
                    <a:pt x="20003" y="35545"/>
                    <a:pt x="19920" y="35629"/>
                    <a:pt x="19837" y="35736"/>
                  </a:cubicBezTo>
                  <a:lnTo>
                    <a:pt x="19551" y="36021"/>
                  </a:lnTo>
                  <a:lnTo>
                    <a:pt x="19527" y="36033"/>
                  </a:lnTo>
                  <a:cubicBezTo>
                    <a:pt x="19468" y="36093"/>
                    <a:pt x="19408" y="36152"/>
                    <a:pt x="19349" y="36200"/>
                  </a:cubicBezTo>
                  <a:lnTo>
                    <a:pt x="19253" y="36283"/>
                  </a:lnTo>
                  <a:cubicBezTo>
                    <a:pt x="19170" y="36355"/>
                    <a:pt x="19087" y="36438"/>
                    <a:pt x="19003" y="36522"/>
                  </a:cubicBezTo>
                  <a:cubicBezTo>
                    <a:pt x="18932" y="36593"/>
                    <a:pt x="18837" y="36652"/>
                    <a:pt x="18753" y="36736"/>
                  </a:cubicBezTo>
                  <a:lnTo>
                    <a:pt x="18718" y="36748"/>
                  </a:lnTo>
                  <a:lnTo>
                    <a:pt x="18670" y="36772"/>
                  </a:lnTo>
                  <a:cubicBezTo>
                    <a:pt x="18599" y="36831"/>
                    <a:pt x="18515" y="36879"/>
                    <a:pt x="18420" y="36926"/>
                  </a:cubicBezTo>
                  <a:lnTo>
                    <a:pt x="18241" y="37010"/>
                  </a:lnTo>
                  <a:lnTo>
                    <a:pt x="18063" y="37105"/>
                  </a:lnTo>
                  <a:cubicBezTo>
                    <a:pt x="18039" y="37117"/>
                    <a:pt x="17991" y="37129"/>
                    <a:pt x="17956" y="37153"/>
                  </a:cubicBezTo>
                  <a:cubicBezTo>
                    <a:pt x="17932" y="37164"/>
                    <a:pt x="17920" y="37164"/>
                    <a:pt x="17884" y="37176"/>
                  </a:cubicBezTo>
                  <a:cubicBezTo>
                    <a:pt x="17872" y="37188"/>
                    <a:pt x="17860" y="37188"/>
                    <a:pt x="17837" y="37188"/>
                  </a:cubicBezTo>
                  <a:cubicBezTo>
                    <a:pt x="17825" y="37188"/>
                    <a:pt x="17813" y="37212"/>
                    <a:pt x="17801" y="37212"/>
                  </a:cubicBezTo>
                  <a:cubicBezTo>
                    <a:pt x="17765" y="37224"/>
                    <a:pt x="17753" y="37224"/>
                    <a:pt x="17717" y="37236"/>
                  </a:cubicBezTo>
                  <a:lnTo>
                    <a:pt x="17646" y="37272"/>
                  </a:lnTo>
                  <a:lnTo>
                    <a:pt x="17575" y="37295"/>
                  </a:lnTo>
                  <a:cubicBezTo>
                    <a:pt x="17539" y="37307"/>
                    <a:pt x="17515" y="37331"/>
                    <a:pt x="17467" y="37331"/>
                  </a:cubicBezTo>
                  <a:lnTo>
                    <a:pt x="17444" y="37343"/>
                  </a:lnTo>
                  <a:cubicBezTo>
                    <a:pt x="17396" y="37355"/>
                    <a:pt x="17348" y="37367"/>
                    <a:pt x="17325" y="37367"/>
                  </a:cubicBezTo>
                  <a:lnTo>
                    <a:pt x="17265" y="37391"/>
                  </a:lnTo>
                  <a:cubicBezTo>
                    <a:pt x="17229" y="37391"/>
                    <a:pt x="17206" y="37403"/>
                    <a:pt x="17170" y="37414"/>
                  </a:cubicBezTo>
                  <a:lnTo>
                    <a:pt x="16944" y="37462"/>
                  </a:lnTo>
                  <a:cubicBezTo>
                    <a:pt x="16872" y="37474"/>
                    <a:pt x="16789" y="37486"/>
                    <a:pt x="16705" y="37510"/>
                  </a:cubicBezTo>
                  <a:cubicBezTo>
                    <a:pt x="16622" y="37522"/>
                    <a:pt x="16527" y="37534"/>
                    <a:pt x="16432" y="37545"/>
                  </a:cubicBezTo>
                  <a:cubicBezTo>
                    <a:pt x="16372" y="37569"/>
                    <a:pt x="16313" y="37569"/>
                    <a:pt x="16253" y="37581"/>
                  </a:cubicBezTo>
                  <a:lnTo>
                    <a:pt x="16146" y="37581"/>
                  </a:lnTo>
                  <a:cubicBezTo>
                    <a:pt x="16110" y="37581"/>
                    <a:pt x="16086" y="37581"/>
                    <a:pt x="16039" y="37593"/>
                  </a:cubicBezTo>
                  <a:lnTo>
                    <a:pt x="15991" y="37593"/>
                  </a:lnTo>
                  <a:cubicBezTo>
                    <a:pt x="15955" y="37593"/>
                    <a:pt x="15908" y="37593"/>
                    <a:pt x="15860" y="37605"/>
                  </a:cubicBezTo>
                  <a:cubicBezTo>
                    <a:pt x="15753" y="37605"/>
                    <a:pt x="15670" y="37629"/>
                    <a:pt x="15562" y="37629"/>
                  </a:cubicBezTo>
                  <a:cubicBezTo>
                    <a:pt x="15479" y="37629"/>
                    <a:pt x="15384" y="37641"/>
                    <a:pt x="15312" y="37641"/>
                  </a:cubicBezTo>
                  <a:lnTo>
                    <a:pt x="15205" y="37641"/>
                  </a:lnTo>
                  <a:cubicBezTo>
                    <a:pt x="15146" y="37641"/>
                    <a:pt x="15098" y="37641"/>
                    <a:pt x="15039" y="37653"/>
                  </a:cubicBezTo>
                  <a:cubicBezTo>
                    <a:pt x="15003" y="37653"/>
                    <a:pt x="14955" y="37653"/>
                    <a:pt x="14896" y="37665"/>
                  </a:cubicBezTo>
                  <a:lnTo>
                    <a:pt x="14824" y="37665"/>
                  </a:lnTo>
                  <a:lnTo>
                    <a:pt x="14836" y="37653"/>
                  </a:lnTo>
                  <a:cubicBezTo>
                    <a:pt x="14908" y="37593"/>
                    <a:pt x="14967" y="37534"/>
                    <a:pt x="15039" y="37486"/>
                  </a:cubicBezTo>
                  <a:cubicBezTo>
                    <a:pt x="15086" y="37462"/>
                    <a:pt x="15134" y="37414"/>
                    <a:pt x="15181" y="37391"/>
                  </a:cubicBezTo>
                  <a:lnTo>
                    <a:pt x="15253" y="37331"/>
                  </a:lnTo>
                  <a:cubicBezTo>
                    <a:pt x="15324" y="37248"/>
                    <a:pt x="15420" y="37188"/>
                    <a:pt x="15503" y="37117"/>
                  </a:cubicBezTo>
                  <a:cubicBezTo>
                    <a:pt x="15741" y="36914"/>
                    <a:pt x="15979" y="36700"/>
                    <a:pt x="16170" y="36474"/>
                  </a:cubicBezTo>
                  <a:cubicBezTo>
                    <a:pt x="16277" y="36379"/>
                    <a:pt x="16384" y="36260"/>
                    <a:pt x="16467" y="36152"/>
                  </a:cubicBezTo>
                  <a:cubicBezTo>
                    <a:pt x="16574" y="36033"/>
                    <a:pt x="16670" y="35914"/>
                    <a:pt x="16741" y="35807"/>
                  </a:cubicBezTo>
                  <a:cubicBezTo>
                    <a:pt x="16813" y="35700"/>
                    <a:pt x="16884" y="35617"/>
                    <a:pt x="16967" y="35509"/>
                  </a:cubicBezTo>
                  <a:cubicBezTo>
                    <a:pt x="17063" y="35379"/>
                    <a:pt x="17170" y="35224"/>
                    <a:pt x="17289" y="35081"/>
                  </a:cubicBezTo>
                  <a:lnTo>
                    <a:pt x="17563" y="34771"/>
                  </a:lnTo>
                  <a:cubicBezTo>
                    <a:pt x="17646" y="34664"/>
                    <a:pt x="17753" y="34569"/>
                    <a:pt x="17825" y="34497"/>
                  </a:cubicBezTo>
                  <a:cubicBezTo>
                    <a:pt x="17884" y="34450"/>
                    <a:pt x="17944" y="34390"/>
                    <a:pt x="18003" y="34355"/>
                  </a:cubicBezTo>
                  <a:cubicBezTo>
                    <a:pt x="18110" y="34259"/>
                    <a:pt x="18194" y="34188"/>
                    <a:pt x="18289" y="34093"/>
                  </a:cubicBezTo>
                  <a:cubicBezTo>
                    <a:pt x="18432" y="33950"/>
                    <a:pt x="18587" y="33783"/>
                    <a:pt x="18718" y="33616"/>
                  </a:cubicBezTo>
                  <a:cubicBezTo>
                    <a:pt x="18837" y="33485"/>
                    <a:pt x="18944" y="33354"/>
                    <a:pt x="19063" y="33223"/>
                  </a:cubicBezTo>
                  <a:cubicBezTo>
                    <a:pt x="19134" y="33128"/>
                    <a:pt x="19194" y="33057"/>
                    <a:pt x="19265" y="32962"/>
                  </a:cubicBezTo>
                  <a:cubicBezTo>
                    <a:pt x="19372" y="32842"/>
                    <a:pt x="19468" y="32723"/>
                    <a:pt x="19551" y="32628"/>
                  </a:cubicBezTo>
                  <a:cubicBezTo>
                    <a:pt x="19611" y="32545"/>
                    <a:pt x="19670" y="32473"/>
                    <a:pt x="19718" y="32390"/>
                  </a:cubicBezTo>
                  <a:cubicBezTo>
                    <a:pt x="19742" y="32354"/>
                    <a:pt x="19765" y="32307"/>
                    <a:pt x="19789" y="32283"/>
                  </a:cubicBezTo>
                  <a:cubicBezTo>
                    <a:pt x="19825" y="32247"/>
                    <a:pt x="19837" y="32223"/>
                    <a:pt x="19861" y="32176"/>
                  </a:cubicBezTo>
                  <a:lnTo>
                    <a:pt x="19908" y="32116"/>
                  </a:lnTo>
                  <a:lnTo>
                    <a:pt x="19920" y="32104"/>
                  </a:lnTo>
                  <a:cubicBezTo>
                    <a:pt x="19944" y="32092"/>
                    <a:pt x="19956" y="32057"/>
                    <a:pt x="19968" y="32045"/>
                  </a:cubicBezTo>
                  <a:cubicBezTo>
                    <a:pt x="19968" y="32045"/>
                    <a:pt x="19980" y="32033"/>
                    <a:pt x="19980" y="32009"/>
                  </a:cubicBezTo>
                  <a:cubicBezTo>
                    <a:pt x="20003" y="31997"/>
                    <a:pt x="20015" y="31985"/>
                    <a:pt x="20027" y="31950"/>
                  </a:cubicBezTo>
                  <a:lnTo>
                    <a:pt x="20027" y="31938"/>
                  </a:lnTo>
                  <a:cubicBezTo>
                    <a:pt x="20039" y="31914"/>
                    <a:pt x="20039" y="31890"/>
                    <a:pt x="20027" y="31866"/>
                  </a:cubicBezTo>
                  <a:cubicBezTo>
                    <a:pt x="20015" y="31854"/>
                    <a:pt x="20003" y="31854"/>
                    <a:pt x="19980" y="31854"/>
                  </a:cubicBezTo>
                  <a:lnTo>
                    <a:pt x="19968" y="31854"/>
                  </a:lnTo>
                  <a:cubicBezTo>
                    <a:pt x="19956" y="31854"/>
                    <a:pt x="19944" y="31866"/>
                    <a:pt x="19920" y="31866"/>
                  </a:cubicBezTo>
                  <a:cubicBezTo>
                    <a:pt x="19908" y="31878"/>
                    <a:pt x="19908" y="31890"/>
                    <a:pt x="19896" y="31890"/>
                  </a:cubicBezTo>
                  <a:lnTo>
                    <a:pt x="19896" y="31914"/>
                  </a:lnTo>
                  <a:lnTo>
                    <a:pt x="19837" y="31985"/>
                  </a:lnTo>
                  <a:cubicBezTo>
                    <a:pt x="19765" y="32092"/>
                    <a:pt x="19670" y="32211"/>
                    <a:pt x="19599" y="32307"/>
                  </a:cubicBezTo>
                  <a:lnTo>
                    <a:pt x="19468" y="32485"/>
                  </a:lnTo>
                  <a:cubicBezTo>
                    <a:pt x="19420" y="32545"/>
                    <a:pt x="19372" y="32592"/>
                    <a:pt x="19349" y="32652"/>
                  </a:cubicBezTo>
                  <a:cubicBezTo>
                    <a:pt x="19170" y="32866"/>
                    <a:pt x="18991" y="33081"/>
                    <a:pt x="18789" y="33295"/>
                  </a:cubicBezTo>
                  <a:cubicBezTo>
                    <a:pt x="18658" y="33438"/>
                    <a:pt x="18527" y="33593"/>
                    <a:pt x="18372" y="33735"/>
                  </a:cubicBezTo>
                  <a:cubicBezTo>
                    <a:pt x="18337" y="33783"/>
                    <a:pt x="18289" y="33843"/>
                    <a:pt x="18229" y="33890"/>
                  </a:cubicBezTo>
                  <a:lnTo>
                    <a:pt x="18182" y="33938"/>
                  </a:lnTo>
                  <a:lnTo>
                    <a:pt x="18134" y="33974"/>
                  </a:lnTo>
                  <a:cubicBezTo>
                    <a:pt x="18039" y="34069"/>
                    <a:pt x="17920" y="34152"/>
                    <a:pt x="17813" y="34247"/>
                  </a:cubicBezTo>
                  <a:lnTo>
                    <a:pt x="17634" y="34378"/>
                  </a:lnTo>
                  <a:cubicBezTo>
                    <a:pt x="17575" y="34426"/>
                    <a:pt x="17515" y="34474"/>
                    <a:pt x="17456" y="34533"/>
                  </a:cubicBezTo>
                  <a:cubicBezTo>
                    <a:pt x="17241" y="34688"/>
                    <a:pt x="17051" y="34902"/>
                    <a:pt x="16825" y="35128"/>
                  </a:cubicBezTo>
                  <a:cubicBezTo>
                    <a:pt x="16741" y="35224"/>
                    <a:pt x="16646" y="35319"/>
                    <a:pt x="16563" y="35426"/>
                  </a:cubicBezTo>
                  <a:cubicBezTo>
                    <a:pt x="16444" y="35557"/>
                    <a:pt x="16336" y="35676"/>
                    <a:pt x="16217" y="35807"/>
                  </a:cubicBezTo>
                  <a:cubicBezTo>
                    <a:pt x="16051" y="35986"/>
                    <a:pt x="15860" y="36176"/>
                    <a:pt x="15622" y="36402"/>
                  </a:cubicBezTo>
                  <a:cubicBezTo>
                    <a:pt x="15455" y="36557"/>
                    <a:pt x="15277" y="36712"/>
                    <a:pt x="15134" y="36867"/>
                  </a:cubicBezTo>
                  <a:lnTo>
                    <a:pt x="14979" y="36998"/>
                  </a:lnTo>
                  <a:lnTo>
                    <a:pt x="14848" y="37117"/>
                  </a:lnTo>
                  <a:cubicBezTo>
                    <a:pt x="14777" y="37176"/>
                    <a:pt x="14705" y="37248"/>
                    <a:pt x="14646" y="37307"/>
                  </a:cubicBezTo>
                  <a:cubicBezTo>
                    <a:pt x="14598" y="37355"/>
                    <a:pt x="14550" y="37391"/>
                    <a:pt x="14527" y="37426"/>
                  </a:cubicBezTo>
                  <a:cubicBezTo>
                    <a:pt x="14467" y="37331"/>
                    <a:pt x="14479" y="37331"/>
                    <a:pt x="14479" y="37319"/>
                  </a:cubicBezTo>
                  <a:lnTo>
                    <a:pt x="14491" y="37284"/>
                  </a:lnTo>
                  <a:cubicBezTo>
                    <a:pt x="14539" y="37200"/>
                    <a:pt x="14598" y="37105"/>
                    <a:pt x="14646" y="37022"/>
                  </a:cubicBezTo>
                  <a:cubicBezTo>
                    <a:pt x="14669" y="36974"/>
                    <a:pt x="14681" y="36926"/>
                    <a:pt x="14717" y="36879"/>
                  </a:cubicBezTo>
                  <a:cubicBezTo>
                    <a:pt x="14729" y="36855"/>
                    <a:pt x="14741" y="36843"/>
                    <a:pt x="14765" y="36807"/>
                  </a:cubicBezTo>
                  <a:cubicBezTo>
                    <a:pt x="14800" y="36724"/>
                    <a:pt x="14848" y="36629"/>
                    <a:pt x="14896" y="36557"/>
                  </a:cubicBezTo>
                  <a:cubicBezTo>
                    <a:pt x="14943" y="36462"/>
                    <a:pt x="14967" y="36391"/>
                    <a:pt x="15003" y="36307"/>
                  </a:cubicBezTo>
                  <a:lnTo>
                    <a:pt x="15015" y="36283"/>
                  </a:lnTo>
                  <a:cubicBezTo>
                    <a:pt x="15074" y="36164"/>
                    <a:pt x="15122" y="36033"/>
                    <a:pt x="15158" y="35914"/>
                  </a:cubicBezTo>
                  <a:lnTo>
                    <a:pt x="15205" y="35795"/>
                  </a:lnTo>
                  <a:cubicBezTo>
                    <a:pt x="15265" y="35629"/>
                    <a:pt x="15336" y="35474"/>
                    <a:pt x="15420" y="35319"/>
                  </a:cubicBezTo>
                  <a:lnTo>
                    <a:pt x="15431" y="35295"/>
                  </a:lnTo>
                  <a:lnTo>
                    <a:pt x="15515" y="35117"/>
                  </a:lnTo>
                  <a:cubicBezTo>
                    <a:pt x="15527" y="35093"/>
                    <a:pt x="15527" y="35069"/>
                    <a:pt x="15551" y="35045"/>
                  </a:cubicBezTo>
                  <a:lnTo>
                    <a:pt x="15562" y="35021"/>
                  </a:lnTo>
                  <a:lnTo>
                    <a:pt x="15574" y="34986"/>
                  </a:lnTo>
                  <a:cubicBezTo>
                    <a:pt x="15586" y="34974"/>
                    <a:pt x="15586" y="34950"/>
                    <a:pt x="15610" y="34926"/>
                  </a:cubicBezTo>
                  <a:lnTo>
                    <a:pt x="15634" y="34867"/>
                  </a:lnTo>
                  <a:lnTo>
                    <a:pt x="15646" y="34843"/>
                  </a:lnTo>
                  <a:lnTo>
                    <a:pt x="15670" y="34807"/>
                  </a:lnTo>
                  <a:cubicBezTo>
                    <a:pt x="15682" y="34795"/>
                    <a:pt x="15682" y="34771"/>
                    <a:pt x="15693" y="34747"/>
                  </a:cubicBezTo>
                  <a:lnTo>
                    <a:pt x="15729" y="34712"/>
                  </a:lnTo>
                  <a:cubicBezTo>
                    <a:pt x="15753" y="34664"/>
                    <a:pt x="15765" y="34617"/>
                    <a:pt x="15801" y="34569"/>
                  </a:cubicBezTo>
                  <a:lnTo>
                    <a:pt x="15860" y="34486"/>
                  </a:lnTo>
                  <a:lnTo>
                    <a:pt x="15920" y="34390"/>
                  </a:lnTo>
                  <a:cubicBezTo>
                    <a:pt x="15932" y="34378"/>
                    <a:pt x="15955" y="34355"/>
                    <a:pt x="15967" y="34331"/>
                  </a:cubicBezTo>
                  <a:lnTo>
                    <a:pt x="15979" y="34307"/>
                  </a:lnTo>
                  <a:cubicBezTo>
                    <a:pt x="15991" y="34295"/>
                    <a:pt x="15991" y="34271"/>
                    <a:pt x="16003" y="34259"/>
                  </a:cubicBezTo>
                  <a:cubicBezTo>
                    <a:pt x="16027" y="34236"/>
                    <a:pt x="16039" y="34200"/>
                    <a:pt x="16074" y="34188"/>
                  </a:cubicBezTo>
                  <a:cubicBezTo>
                    <a:pt x="16086" y="34176"/>
                    <a:pt x="16086" y="34152"/>
                    <a:pt x="16098" y="34140"/>
                  </a:cubicBezTo>
                  <a:cubicBezTo>
                    <a:pt x="16110" y="34128"/>
                    <a:pt x="16110" y="34116"/>
                    <a:pt x="16134" y="34093"/>
                  </a:cubicBezTo>
                  <a:cubicBezTo>
                    <a:pt x="16158" y="34057"/>
                    <a:pt x="16193" y="34009"/>
                    <a:pt x="16229" y="33962"/>
                  </a:cubicBezTo>
                  <a:lnTo>
                    <a:pt x="16348" y="33819"/>
                  </a:lnTo>
                  <a:lnTo>
                    <a:pt x="16408" y="33735"/>
                  </a:lnTo>
                  <a:cubicBezTo>
                    <a:pt x="16444" y="33700"/>
                    <a:pt x="16467" y="33652"/>
                    <a:pt x="16515" y="33604"/>
                  </a:cubicBezTo>
                  <a:cubicBezTo>
                    <a:pt x="16551" y="33581"/>
                    <a:pt x="16563" y="33545"/>
                    <a:pt x="16586" y="33521"/>
                  </a:cubicBezTo>
                  <a:cubicBezTo>
                    <a:pt x="16622" y="33474"/>
                    <a:pt x="16670" y="33426"/>
                    <a:pt x="16694" y="33378"/>
                  </a:cubicBezTo>
                  <a:lnTo>
                    <a:pt x="16741" y="33319"/>
                  </a:lnTo>
                  <a:cubicBezTo>
                    <a:pt x="16753" y="33307"/>
                    <a:pt x="16753" y="33295"/>
                    <a:pt x="16765" y="33295"/>
                  </a:cubicBezTo>
                  <a:lnTo>
                    <a:pt x="16801" y="33259"/>
                  </a:lnTo>
                  <a:lnTo>
                    <a:pt x="16884" y="33164"/>
                  </a:lnTo>
                  <a:cubicBezTo>
                    <a:pt x="16920" y="33116"/>
                    <a:pt x="16944" y="33081"/>
                    <a:pt x="16991" y="33045"/>
                  </a:cubicBezTo>
                  <a:lnTo>
                    <a:pt x="17039" y="32997"/>
                  </a:lnTo>
                  <a:cubicBezTo>
                    <a:pt x="17122" y="32890"/>
                    <a:pt x="17217" y="32783"/>
                    <a:pt x="17325" y="32700"/>
                  </a:cubicBezTo>
                  <a:cubicBezTo>
                    <a:pt x="17336" y="32688"/>
                    <a:pt x="17348" y="32664"/>
                    <a:pt x="17384" y="32652"/>
                  </a:cubicBezTo>
                  <a:lnTo>
                    <a:pt x="17396" y="32640"/>
                  </a:lnTo>
                  <a:lnTo>
                    <a:pt x="17444" y="32592"/>
                  </a:lnTo>
                  <a:lnTo>
                    <a:pt x="17515" y="32533"/>
                  </a:lnTo>
                  <a:lnTo>
                    <a:pt x="17527" y="32521"/>
                  </a:lnTo>
                  <a:cubicBezTo>
                    <a:pt x="17539" y="32509"/>
                    <a:pt x="17563" y="32509"/>
                    <a:pt x="17563" y="32485"/>
                  </a:cubicBezTo>
                  <a:cubicBezTo>
                    <a:pt x="17575" y="32473"/>
                    <a:pt x="17598" y="32461"/>
                    <a:pt x="17622" y="32450"/>
                  </a:cubicBezTo>
                  <a:lnTo>
                    <a:pt x="17658" y="32414"/>
                  </a:lnTo>
                  <a:lnTo>
                    <a:pt x="17682" y="32414"/>
                  </a:lnTo>
                  <a:cubicBezTo>
                    <a:pt x="17694" y="32402"/>
                    <a:pt x="17706" y="32390"/>
                    <a:pt x="17717" y="32390"/>
                  </a:cubicBezTo>
                  <a:lnTo>
                    <a:pt x="17765" y="32354"/>
                  </a:lnTo>
                  <a:cubicBezTo>
                    <a:pt x="17813" y="32331"/>
                    <a:pt x="17860" y="32295"/>
                    <a:pt x="17896" y="32283"/>
                  </a:cubicBezTo>
                  <a:cubicBezTo>
                    <a:pt x="17956" y="32247"/>
                    <a:pt x="18015" y="32211"/>
                    <a:pt x="18075" y="32176"/>
                  </a:cubicBezTo>
                  <a:cubicBezTo>
                    <a:pt x="18158" y="32128"/>
                    <a:pt x="18229" y="32092"/>
                    <a:pt x="18289" y="32057"/>
                  </a:cubicBezTo>
                  <a:cubicBezTo>
                    <a:pt x="18432" y="31973"/>
                    <a:pt x="18587" y="31866"/>
                    <a:pt x="18718" y="31759"/>
                  </a:cubicBezTo>
                  <a:lnTo>
                    <a:pt x="18944" y="31580"/>
                  </a:lnTo>
                  <a:lnTo>
                    <a:pt x="19122" y="31449"/>
                  </a:lnTo>
                  <a:lnTo>
                    <a:pt x="19170" y="31414"/>
                  </a:lnTo>
                  <a:lnTo>
                    <a:pt x="19194" y="31402"/>
                  </a:lnTo>
                  <a:cubicBezTo>
                    <a:pt x="19206" y="31390"/>
                    <a:pt x="19230" y="31378"/>
                    <a:pt x="19253" y="31378"/>
                  </a:cubicBezTo>
                  <a:cubicBezTo>
                    <a:pt x="19265" y="31354"/>
                    <a:pt x="19289" y="31342"/>
                    <a:pt x="19313" y="31342"/>
                  </a:cubicBezTo>
                  <a:lnTo>
                    <a:pt x="19444" y="31259"/>
                  </a:lnTo>
                  <a:lnTo>
                    <a:pt x="19468" y="31259"/>
                  </a:lnTo>
                  <a:cubicBezTo>
                    <a:pt x="19503" y="31235"/>
                    <a:pt x="19551" y="31211"/>
                    <a:pt x="19599" y="31199"/>
                  </a:cubicBezTo>
                  <a:lnTo>
                    <a:pt x="19730" y="31152"/>
                  </a:lnTo>
                  <a:lnTo>
                    <a:pt x="19765" y="31152"/>
                  </a:lnTo>
                  <a:cubicBezTo>
                    <a:pt x="19789" y="31152"/>
                    <a:pt x="19825" y="31140"/>
                    <a:pt x="19849" y="31140"/>
                  </a:cubicBezTo>
                  <a:lnTo>
                    <a:pt x="19896" y="31116"/>
                  </a:lnTo>
                  <a:lnTo>
                    <a:pt x="19980" y="31116"/>
                  </a:lnTo>
                  <a:cubicBezTo>
                    <a:pt x="20015" y="31116"/>
                    <a:pt x="20063" y="31104"/>
                    <a:pt x="20087" y="31104"/>
                  </a:cubicBezTo>
                  <a:cubicBezTo>
                    <a:pt x="20123" y="31104"/>
                    <a:pt x="20158" y="31092"/>
                    <a:pt x="20194" y="31092"/>
                  </a:cubicBezTo>
                  <a:lnTo>
                    <a:pt x="20254" y="31080"/>
                  </a:lnTo>
                  <a:cubicBezTo>
                    <a:pt x="20325" y="31057"/>
                    <a:pt x="20420" y="31057"/>
                    <a:pt x="20492" y="31045"/>
                  </a:cubicBezTo>
                  <a:lnTo>
                    <a:pt x="20515" y="31045"/>
                  </a:lnTo>
                  <a:cubicBezTo>
                    <a:pt x="20551" y="31045"/>
                    <a:pt x="20575" y="31033"/>
                    <a:pt x="20611" y="31033"/>
                  </a:cubicBezTo>
                  <a:lnTo>
                    <a:pt x="20658" y="31021"/>
                  </a:lnTo>
                  <a:cubicBezTo>
                    <a:pt x="20682" y="31021"/>
                    <a:pt x="20730" y="30997"/>
                    <a:pt x="20754" y="30985"/>
                  </a:cubicBezTo>
                  <a:lnTo>
                    <a:pt x="20789" y="30973"/>
                  </a:lnTo>
                  <a:cubicBezTo>
                    <a:pt x="20813" y="30961"/>
                    <a:pt x="20861" y="30961"/>
                    <a:pt x="20896" y="30937"/>
                  </a:cubicBezTo>
                  <a:cubicBezTo>
                    <a:pt x="21016" y="30914"/>
                    <a:pt x="21111" y="30866"/>
                    <a:pt x="21206" y="30818"/>
                  </a:cubicBezTo>
                  <a:lnTo>
                    <a:pt x="21277" y="30783"/>
                  </a:lnTo>
                  <a:lnTo>
                    <a:pt x="21456" y="30687"/>
                  </a:lnTo>
                  <a:cubicBezTo>
                    <a:pt x="21551" y="30652"/>
                    <a:pt x="21635" y="30604"/>
                    <a:pt x="21706" y="30556"/>
                  </a:cubicBezTo>
                  <a:cubicBezTo>
                    <a:pt x="21789" y="30509"/>
                    <a:pt x="21861" y="30473"/>
                    <a:pt x="21932" y="30402"/>
                  </a:cubicBezTo>
                  <a:cubicBezTo>
                    <a:pt x="22004" y="30366"/>
                    <a:pt x="22063" y="30306"/>
                    <a:pt x="22123" y="30259"/>
                  </a:cubicBezTo>
                  <a:close/>
                  <a:moveTo>
                    <a:pt x="10407" y="0"/>
                  </a:moveTo>
                  <a:cubicBezTo>
                    <a:pt x="10396" y="0"/>
                    <a:pt x="10384" y="2"/>
                    <a:pt x="10371" y="5"/>
                  </a:cubicBezTo>
                  <a:lnTo>
                    <a:pt x="10324" y="53"/>
                  </a:lnTo>
                  <a:cubicBezTo>
                    <a:pt x="10312" y="77"/>
                    <a:pt x="10312" y="88"/>
                    <a:pt x="10300" y="124"/>
                  </a:cubicBezTo>
                  <a:lnTo>
                    <a:pt x="10300" y="112"/>
                  </a:lnTo>
                  <a:cubicBezTo>
                    <a:pt x="10264" y="196"/>
                    <a:pt x="10240" y="267"/>
                    <a:pt x="10205" y="350"/>
                  </a:cubicBezTo>
                  <a:cubicBezTo>
                    <a:pt x="10133" y="505"/>
                    <a:pt x="10062" y="672"/>
                    <a:pt x="9967" y="839"/>
                  </a:cubicBezTo>
                  <a:cubicBezTo>
                    <a:pt x="9919" y="910"/>
                    <a:pt x="9895" y="1005"/>
                    <a:pt x="9847" y="1077"/>
                  </a:cubicBezTo>
                  <a:cubicBezTo>
                    <a:pt x="9836" y="1124"/>
                    <a:pt x="9800" y="1160"/>
                    <a:pt x="9788" y="1208"/>
                  </a:cubicBezTo>
                  <a:cubicBezTo>
                    <a:pt x="9776" y="1255"/>
                    <a:pt x="9740" y="1303"/>
                    <a:pt x="9728" y="1327"/>
                  </a:cubicBezTo>
                  <a:cubicBezTo>
                    <a:pt x="9681" y="1398"/>
                    <a:pt x="9645" y="1458"/>
                    <a:pt x="9597" y="1541"/>
                  </a:cubicBezTo>
                  <a:lnTo>
                    <a:pt x="9371" y="1851"/>
                  </a:lnTo>
                  <a:cubicBezTo>
                    <a:pt x="9324" y="1910"/>
                    <a:pt x="9300" y="1958"/>
                    <a:pt x="9252" y="2017"/>
                  </a:cubicBezTo>
                  <a:cubicBezTo>
                    <a:pt x="9228" y="2077"/>
                    <a:pt x="9181" y="2136"/>
                    <a:pt x="9145" y="2196"/>
                  </a:cubicBezTo>
                  <a:cubicBezTo>
                    <a:pt x="9133" y="2232"/>
                    <a:pt x="9109" y="2267"/>
                    <a:pt x="9085" y="2315"/>
                  </a:cubicBezTo>
                  <a:cubicBezTo>
                    <a:pt x="9074" y="2339"/>
                    <a:pt x="9062" y="2351"/>
                    <a:pt x="9050" y="2386"/>
                  </a:cubicBezTo>
                  <a:lnTo>
                    <a:pt x="8954" y="2565"/>
                  </a:lnTo>
                  <a:cubicBezTo>
                    <a:pt x="8895" y="2684"/>
                    <a:pt x="8835" y="2803"/>
                    <a:pt x="8788" y="2922"/>
                  </a:cubicBezTo>
                  <a:cubicBezTo>
                    <a:pt x="8669" y="3160"/>
                    <a:pt x="8550" y="3398"/>
                    <a:pt x="8454" y="3648"/>
                  </a:cubicBezTo>
                  <a:cubicBezTo>
                    <a:pt x="8347" y="3898"/>
                    <a:pt x="8240" y="4137"/>
                    <a:pt x="8133" y="4399"/>
                  </a:cubicBezTo>
                  <a:lnTo>
                    <a:pt x="7823" y="5149"/>
                  </a:lnTo>
                  <a:cubicBezTo>
                    <a:pt x="7800" y="5208"/>
                    <a:pt x="7776" y="5268"/>
                    <a:pt x="7752" y="5327"/>
                  </a:cubicBezTo>
                  <a:cubicBezTo>
                    <a:pt x="7716" y="5411"/>
                    <a:pt x="7704" y="5470"/>
                    <a:pt x="7681" y="5542"/>
                  </a:cubicBezTo>
                  <a:cubicBezTo>
                    <a:pt x="7657" y="5613"/>
                    <a:pt x="7633" y="5672"/>
                    <a:pt x="7621" y="5744"/>
                  </a:cubicBezTo>
                  <a:lnTo>
                    <a:pt x="7573" y="5970"/>
                  </a:lnTo>
                  <a:lnTo>
                    <a:pt x="7526" y="6196"/>
                  </a:lnTo>
                  <a:cubicBezTo>
                    <a:pt x="7514" y="6256"/>
                    <a:pt x="7514" y="6315"/>
                    <a:pt x="7502" y="6375"/>
                  </a:cubicBezTo>
                  <a:cubicBezTo>
                    <a:pt x="7478" y="6434"/>
                    <a:pt x="7478" y="6494"/>
                    <a:pt x="7466" y="6554"/>
                  </a:cubicBezTo>
                  <a:cubicBezTo>
                    <a:pt x="7466" y="6601"/>
                    <a:pt x="7454" y="6661"/>
                    <a:pt x="7454" y="6696"/>
                  </a:cubicBezTo>
                  <a:cubicBezTo>
                    <a:pt x="7454" y="6720"/>
                    <a:pt x="7454" y="6744"/>
                    <a:pt x="7442" y="6756"/>
                  </a:cubicBezTo>
                  <a:cubicBezTo>
                    <a:pt x="7442" y="6804"/>
                    <a:pt x="7419" y="6851"/>
                    <a:pt x="7419" y="6899"/>
                  </a:cubicBezTo>
                  <a:cubicBezTo>
                    <a:pt x="7419" y="6923"/>
                    <a:pt x="7419" y="6958"/>
                    <a:pt x="7407" y="6982"/>
                  </a:cubicBezTo>
                  <a:cubicBezTo>
                    <a:pt x="7407" y="7042"/>
                    <a:pt x="7407" y="7113"/>
                    <a:pt x="7395" y="7173"/>
                  </a:cubicBezTo>
                  <a:lnTo>
                    <a:pt x="7395" y="7280"/>
                  </a:lnTo>
                  <a:lnTo>
                    <a:pt x="7395" y="7375"/>
                  </a:lnTo>
                  <a:cubicBezTo>
                    <a:pt x="7395" y="7435"/>
                    <a:pt x="7395" y="7506"/>
                    <a:pt x="7407" y="7566"/>
                  </a:cubicBezTo>
                  <a:cubicBezTo>
                    <a:pt x="7407" y="7637"/>
                    <a:pt x="7419" y="7708"/>
                    <a:pt x="7419" y="7768"/>
                  </a:cubicBezTo>
                  <a:cubicBezTo>
                    <a:pt x="7442" y="7851"/>
                    <a:pt x="7442" y="7923"/>
                    <a:pt x="7454" y="7982"/>
                  </a:cubicBezTo>
                  <a:cubicBezTo>
                    <a:pt x="7466" y="8101"/>
                    <a:pt x="7478" y="8232"/>
                    <a:pt x="7514" y="8351"/>
                  </a:cubicBezTo>
                  <a:cubicBezTo>
                    <a:pt x="7526" y="8411"/>
                    <a:pt x="7538" y="8470"/>
                    <a:pt x="7561" y="8542"/>
                  </a:cubicBezTo>
                  <a:lnTo>
                    <a:pt x="7597" y="8685"/>
                  </a:lnTo>
                  <a:cubicBezTo>
                    <a:pt x="7597" y="8697"/>
                    <a:pt x="7621" y="8720"/>
                    <a:pt x="7621" y="8744"/>
                  </a:cubicBezTo>
                  <a:cubicBezTo>
                    <a:pt x="7645" y="8816"/>
                    <a:pt x="7657" y="8887"/>
                    <a:pt x="7692" y="8959"/>
                  </a:cubicBezTo>
                  <a:cubicBezTo>
                    <a:pt x="7704" y="8994"/>
                    <a:pt x="7704" y="9006"/>
                    <a:pt x="7716" y="9042"/>
                  </a:cubicBezTo>
                  <a:cubicBezTo>
                    <a:pt x="7740" y="9078"/>
                    <a:pt x="7752" y="9113"/>
                    <a:pt x="7776" y="9161"/>
                  </a:cubicBezTo>
                  <a:lnTo>
                    <a:pt x="7954" y="9518"/>
                  </a:lnTo>
                  <a:cubicBezTo>
                    <a:pt x="8014" y="9637"/>
                    <a:pt x="8097" y="9733"/>
                    <a:pt x="8157" y="9852"/>
                  </a:cubicBezTo>
                  <a:cubicBezTo>
                    <a:pt x="8181" y="9899"/>
                    <a:pt x="8216" y="9959"/>
                    <a:pt x="8252" y="10006"/>
                  </a:cubicBezTo>
                  <a:cubicBezTo>
                    <a:pt x="8300" y="10078"/>
                    <a:pt x="8347" y="10137"/>
                    <a:pt x="8395" y="10209"/>
                  </a:cubicBezTo>
                  <a:cubicBezTo>
                    <a:pt x="8431" y="10268"/>
                    <a:pt x="8466" y="10316"/>
                    <a:pt x="8514" y="10375"/>
                  </a:cubicBezTo>
                  <a:cubicBezTo>
                    <a:pt x="8538" y="10423"/>
                    <a:pt x="8585" y="10471"/>
                    <a:pt x="8609" y="10506"/>
                  </a:cubicBezTo>
                  <a:cubicBezTo>
                    <a:pt x="8657" y="10566"/>
                    <a:pt x="8716" y="10625"/>
                    <a:pt x="8764" y="10685"/>
                  </a:cubicBezTo>
                  <a:cubicBezTo>
                    <a:pt x="8812" y="10745"/>
                    <a:pt x="8871" y="10804"/>
                    <a:pt x="8907" y="10864"/>
                  </a:cubicBezTo>
                  <a:cubicBezTo>
                    <a:pt x="8990" y="10959"/>
                    <a:pt x="9074" y="11042"/>
                    <a:pt x="9145" y="11149"/>
                  </a:cubicBezTo>
                  <a:lnTo>
                    <a:pt x="9419" y="11459"/>
                  </a:lnTo>
                  <a:cubicBezTo>
                    <a:pt x="9466" y="11507"/>
                    <a:pt x="9502" y="11566"/>
                    <a:pt x="9550" y="11614"/>
                  </a:cubicBezTo>
                  <a:cubicBezTo>
                    <a:pt x="9597" y="11661"/>
                    <a:pt x="9645" y="11721"/>
                    <a:pt x="9669" y="11780"/>
                  </a:cubicBezTo>
                  <a:cubicBezTo>
                    <a:pt x="9681" y="11792"/>
                    <a:pt x="9681" y="11804"/>
                    <a:pt x="9705" y="11816"/>
                  </a:cubicBezTo>
                  <a:cubicBezTo>
                    <a:pt x="9716" y="11899"/>
                    <a:pt x="9716" y="11971"/>
                    <a:pt x="9728" y="12042"/>
                  </a:cubicBezTo>
                  <a:lnTo>
                    <a:pt x="9776" y="12400"/>
                  </a:lnTo>
                  <a:cubicBezTo>
                    <a:pt x="9788" y="12530"/>
                    <a:pt x="9824" y="12673"/>
                    <a:pt x="9836" y="12804"/>
                  </a:cubicBezTo>
                  <a:cubicBezTo>
                    <a:pt x="9847" y="12852"/>
                    <a:pt x="9847" y="12911"/>
                    <a:pt x="9859" y="12947"/>
                  </a:cubicBezTo>
                  <a:cubicBezTo>
                    <a:pt x="9883" y="13007"/>
                    <a:pt x="9883" y="13066"/>
                    <a:pt x="9895" y="13126"/>
                  </a:cubicBezTo>
                  <a:cubicBezTo>
                    <a:pt x="9919" y="13269"/>
                    <a:pt x="9955" y="13388"/>
                    <a:pt x="9978" y="13519"/>
                  </a:cubicBezTo>
                  <a:cubicBezTo>
                    <a:pt x="10038" y="13769"/>
                    <a:pt x="10121" y="14019"/>
                    <a:pt x="10193" y="14257"/>
                  </a:cubicBezTo>
                  <a:lnTo>
                    <a:pt x="10193" y="14245"/>
                  </a:lnTo>
                  <a:cubicBezTo>
                    <a:pt x="10217" y="14340"/>
                    <a:pt x="10240" y="14424"/>
                    <a:pt x="10264" y="14519"/>
                  </a:cubicBezTo>
                  <a:cubicBezTo>
                    <a:pt x="10276" y="14602"/>
                    <a:pt x="10312" y="14674"/>
                    <a:pt x="10324" y="14769"/>
                  </a:cubicBezTo>
                  <a:cubicBezTo>
                    <a:pt x="10359" y="14888"/>
                    <a:pt x="10371" y="14995"/>
                    <a:pt x="10395" y="15114"/>
                  </a:cubicBezTo>
                  <a:lnTo>
                    <a:pt x="10443" y="15328"/>
                  </a:lnTo>
                  <a:lnTo>
                    <a:pt x="10359" y="15150"/>
                  </a:lnTo>
                  <a:lnTo>
                    <a:pt x="10181" y="14840"/>
                  </a:lnTo>
                  <a:cubicBezTo>
                    <a:pt x="10121" y="14733"/>
                    <a:pt x="10062" y="14650"/>
                    <a:pt x="9978" y="14543"/>
                  </a:cubicBezTo>
                  <a:cubicBezTo>
                    <a:pt x="9859" y="14364"/>
                    <a:pt x="9728" y="14185"/>
                    <a:pt x="9597" y="14007"/>
                  </a:cubicBezTo>
                  <a:cubicBezTo>
                    <a:pt x="9490" y="13864"/>
                    <a:pt x="9371" y="13709"/>
                    <a:pt x="9252" y="13566"/>
                  </a:cubicBezTo>
                  <a:cubicBezTo>
                    <a:pt x="9228" y="13531"/>
                    <a:pt x="9205" y="13519"/>
                    <a:pt x="9193" y="13483"/>
                  </a:cubicBezTo>
                  <a:cubicBezTo>
                    <a:pt x="9181" y="13459"/>
                    <a:pt x="9145" y="13447"/>
                    <a:pt x="9121" y="13412"/>
                  </a:cubicBezTo>
                  <a:cubicBezTo>
                    <a:pt x="9074" y="13364"/>
                    <a:pt x="9026" y="13328"/>
                    <a:pt x="8990" y="13292"/>
                  </a:cubicBezTo>
                  <a:cubicBezTo>
                    <a:pt x="8895" y="13221"/>
                    <a:pt x="8788" y="13150"/>
                    <a:pt x="8704" y="13066"/>
                  </a:cubicBezTo>
                  <a:lnTo>
                    <a:pt x="8431" y="12888"/>
                  </a:lnTo>
                  <a:cubicBezTo>
                    <a:pt x="8335" y="12828"/>
                    <a:pt x="8240" y="12757"/>
                    <a:pt x="8133" y="12697"/>
                  </a:cubicBezTo>
                  <a:cubicBezTo>
                    <a:pt x="7942" y="12566"/>
                    <a:pt x="7752" y="12447"/>
                    <a:pt x="7538" y="12352"/>
                  </a:cubicBezTo>
                  <a:cubicBezTo>
                    <a:pt x="7526" y="12340"/>
                    <a:pt x="7502" y="12340"/>
                    <a:pt x="7478" y="12328"/>
                  </a:cubicBezTo>
                  <a:cubicBezTo>
                    <a:pt x="7466" y="12316"/>
                    <a:pt x="7466" y="12292"/>
                    <a:pt x="7454" y="12292"/>
                  </a:cubicBezTo>
                  <a:cubicBezTo>
                    <a:pt x="7419" y="12257"/>
                    <a:pt x="7395" y="12209"/>
                    <a:pt x="7347" y="12161"/>
                  </a:cubicBezTo>
                  <a:cubicBezTo>
                    <a:pt x="7300" y="12102"/>
                    <a:pt x="7276" y="12054"/>
                    <a:pt x="7228" y="11995"/>
                  </a:cubicBezTo>
                  <a:cubicBezTo>
                    <a:pt x="7204" y="11959"/>
                    <a:pt x="7157" y="11899"/>
                    <a:pt x="7109" y="11852"/>
                  </a:cubicBezTo>
                  <a:cubicBezTo>
                    <a:pt x="7097" y="11840"/>
                    <a:pt x="7085" y="11804"/>
                    <a:pt x="7061" y="11792"/>
                  </a:cubicBezTo>
                  <a:cubicBezTo>
                    <a:pt x="7049" y="11780"/>
                    <a:pt x="7038" y="11745"/>
                    <a:pt x="7026" y="11733"/>
                  </a:cubicBezTo>
                  <a:cubicBezTo>
                    <a:pt x="6990" y="11697"/>
                    <a:pt x="6966" y="11661"/>
                    <a:pt x="6930" y="11626"/>
                  </a:cubicBezTo>
                  <a:cubicBezTo>
                    <a:pt x="6919" y="11614"/>
                    <a:pt x="6907" y="11602"/>
                    <a:pt x="6907" y="11578"/>
                  </a:cubicBezTo>
                  <a:lnTo>
                    <a:pt x="6883" y="11566"/>
                  </a:lnTo>
                  <a:lnTo>
                    <a:pt x="6871" y="11554"/>
                  </a:lnTo>
                  <a:lnTo>
                    <a:pt x="6859" y="11542"/>
                  </a:lnTo>
                  <a:lnTo>
                    <a:pt x="6823" y="11507"/>
                  </a:lnTo>
                  <a:lnTo>
                    <a:pt x="6799" y="11483"/>
                  </a:lnTo>
                  <a:lnTo>
                    <a:pt x="6764" y="11447"/>
                  </a:lnTo>
                  <a:lnTo>
                    <a:pt x="6752" y="11435"/>
                  </a:lnTo>
                  <a:lnTo>
                    <a:pt x="6668" y="11340"/>
                  </a:lnTo>
                  <a:lnTo>
                    <a:pt x="6573" y="11257"/>
                  </a:lnTo>
                  <a:cubicBezTo>
                    <a:pt x="6526" y="11221"/>
                    <a:pt x="6502" y="11185"/>
                    <a:pt x="6454" y="11149"/>
                  </a:cubicBezTo>
                  <a:cubicBezTo>
                    <a:pt x="6430" y="11126"/>
                    <a:pt x="6395" y="11102"/>
                    <a:pt x="6371" y="11078"/>
                  </a:cubicBezTo>
                  <a:cubicBezTo>
                    <a:pt x="6335" y="11066"/>
                    <a:pt x="6311" y="11030"/>
                    <a:pt x="6276" y="11018"/>
                  </a:cubicBezTo>
                  <a:cubicBezTo>
                    <a:pt x="6264" y="11006"/>
                    <a:pt x="6252" y="10983"/>
                    <a:pt x="6228" y="10983"/>
                  </a:cubicBezTo>
                  <a:lnTo>
                    <a:pt x="6097" y="10899"/>
                  </a:lnTo>
                  <a:cubicBezTo>
                    <a:pt x="6073" y="10864"/>
                    <a:pt x="6026" y="10852"/>
                    <a:pt x="5990" y="10840"/>
                  </a:cubicBezTo>
                  <a:cubicBezTo>
                    <a:pt x="5954" y="10804"/>
                    <a:pt x="5895" y="10780"/>
                    <a:pt x="5835" y="10745"/>
                  </a:cubicBezTo>
                  <a:cubicBezTo>
                    <a:pt x="5716" y="10685"/>
                    <a:pt x="5573" y="10625"/>
                    <a:pt x="5442" y="10602"/>
                  </a:cubicBezTo>
                  <a:cubicBezTo>
                    <a:pt x="5311" y="10554"/>
                    <a:pt x="5180" y="10530"/>
                    <a:pt x="5037" y="10506"/>
                  </a:cubicBezTo>
                  <a:cubicBezTo>
                    <a:pt x="4835" y="10483"/>
                    <a:pt x="4609" y="10471"/>
                    <a:pt x="4382" y="10447"/>
                  </a:cubicBezTo>
                  <a:cubicBezTo>
                    <a:pt x="4299" y="10447"/>
                    <a:pt x="4204" y="10435"/>
                    <a:pt x="4121" y="10435"/>
                  </a:cubicBezTo>
                  <a:lnTo>
                    <a:pt x="3823" y="10435"/>
                  </a:lnTo>
                  <a:cubicBezTo>
                    <a:pt x="3775" y="10435"/>
                    <a:pt x="3716" y="10447"/>
                    <a:pt x="3668" y="10447"/>
                  </a:cubicBezTo>
                  <a:cubicBezTo>
                    <a:pt x="3609" y="10471"/>
                    <a:pt x="3573" y="10483"/>
                    <a:pt x="3525" y="10483"/>
                  </a:cubicBezTo>
                  <a:lnTo>
                    <a:pt x="3251" y="10566"/>
                  </a:lnTo>
                  <a:cubicBezTo>
                    <a:pt x="3073" y="10625"/>
                    <a:pt x="2918" y="10685"/>
                    <a:pt x="2739" y="10733"/>
                  </a:cubicBezTo>
                  <a:cubicBezTo>
                    <a:pt x="2680" y="10745"/>
                    <a:pt x="2632" y="10768"/>
                    <a:pt x="2573" y="10768"/>
                  </a:cubicBezTo>
                  <a:cubicBezTo>
                    <a:pt x="2513" y="10780"/>
                    <a:pt x="2454" y="10780"/>
                    <a:pt x="2394" y="10792"/>
                  </a:cubicBezTo>
                  <a:cubicBezTo>
                    <a:pt x="2323" y="10792"/>
                    <a:pt x="2239" y="10804"/>
                    <a:pt x="2168" y="10804"/>
                  </a:cubicBezTo>
                  <a:cubicBezTo>
                    <a:pt x="2096" y="10804"/>
                    <a:pt x="2001" y="10804"/>
                    <a:pt x="1930" y="10828"/>
                  </a:cubicBezTo>
                  <a:cubicBezTo>
                    <a:pt x="1739" y="10828"/>
                    <a:pt x="1561" y="10840"/>
                    <a:pt x="1382" y="10852"/>
                  </a:cubicBezTo>
                  <a:cubicBezTo>
                    <a:pt x="1192" y="10864"/>
                    <a:pt x="1013" y="10899"/>
                    <a:pt x="811" y="10911"/>
                  </a:cubicBezTo>
                  <a:cubicBezTo>
                    <a:pt x="715" y="10923"/>
                    <a:pt x="620" y="10923"/>
                    <a:pt x="513" y="10947"/>
                  </a:cubicBezTo>
                  <a:cubicBezTo>
                    <a:pt x="477" y="10947"/>
                    <a:pt x="430" y="10947"/>
                    <a:pt x="382" y="10959"/>
                  </a:cubicBezTo>
                  <a:lnTo>
                    <a:pt x="311" y="10959"/>
                  </a:lnTo>
                  <a:cubicBezTo>
                    <a:pt x="263" y="10959"/>
                    <a:pt x="239" y="10959"/>
                    <a:pt x="191" y="10971"/>
                  </a:cubicBezTo>
                  <a:cubicBezTo>
                    <a:pt x="156" y="10971"/>
                    <a:pt x="120" y="10983"/>
                    <a:pt x="84" y="11006"/>
                  </a:cubicBezTo>
                  <a:cubicBezTo>
                    <a:pt x="61" y="11018"/>
                    <a:pt x="37" y="11030"/>
                    <a:pt x="25" y="11066"/>
                  </a:cubicBezTo>
                  <a:cubicBezTo>
                    <a:pt x="13" y="11090"/>
                    <a:pt x="1" y="11102"/>
                    <a:pt x="1" y="11137"/>
                  </a:cubicBezTo>
                  <a:lnTo>
                    <a:pt x="1" y="11209"/>
                  </a:lnTo>
                  <a:cubicBezTo>
                    <a:pt x="1" y="11268"/>
                    <a:pt x="25" y="11340"/>
                    <a:pt x="61" y="11399"/>
                  </a:cubicBezTo>
                  <a:cubicBezTo>
                    <a:pt x="84" y="11447"/>
                    <a:pt x="96" y="11495"/>
                    <a:pt x="132" y="11554"/>
                  </a:cubicBezTo>
                  <a:cubicBezTo>
                    <a:pt x="180" y="11626"/>
                    <a:pt x="215" y="11721"/>
                    <a:pt x="275" y="11792"/>
                  </a:cubicBezTo>
                  <a:cubicBezTo>
                    <a:pt x="382" y="11959"/>
                    <a:pt x="501" y="12138"/>
                    <a:pt x="608" y="12292"/>
                  </a:cubicBezTo>
                  <a:cubicBezTo>
                    <a:pt x="668" y="12388"/>
                    <a:pt x="715" y="12459"/>
                    <a:pt x="775" y="12530"/>
                  </a:cubicBezTo>
                  <a:cubicBezTo>
                    <a:pt x="799" y="12578"/>
                    <a:pt x="834" y="12626"/>
                    <a:pt x="858" y="12650"/>
                  </a:cubicBezTo>
                  <a:cubicBezTo>
                    <a:pt x="870" y="12673"/>
                    <a:pt x="870" y="12685"/>
                    <a:pt x="894" y="12697"/>
                  </a:cubicBezTo>
                  <a:cubicBezTo>
                    <a:pt x="906" y="12733"/>
                    <a:pt x="930" y="12745"/>
                    <a:pt x="953" y="12769"/>
                  </a:cubicBezTo>
                  <a:cubicBezTo>
                    <a:pt x="977" y="12816"/>
                    <a:pt x="1013" y="12864"/>
                    <a:pt x="1049" y="12911"/>
                  </a:cubicBezTo>
                  <a:cubicBezTo>
                    <a:pt x="1084" y="12947"/>
                    <a:pt x="1132" y="12995"/>
                    <a:pt x="1168" y="13042"/>
                  </a:cubicBezTo>
                  <a:cubicBezTo>
                    <a:pt x="1215" y="13090"/>
                    <a:pt x="1263" y="13126"/>
                    <a:pt x="1311" y="13185"/>
                  </a:cubicBezTo>
                  <a:cubicBezTo>
                    <a:pt x="1501" y="13388"/>
                    <a:pt x="1727" y="13542"/>
                    <a:pt x="1966" y="13685"/>
                  </a:cubicBezTo>
                  <a:cubicBezTo>
                    <a:pt x="2085" y="13757"/>
                    <a:pt x="2216" y="13816"/>
                    <a:pt x="2335" y="13864"/>
                  </a:cubicBezTo>
                  <a:cubicBezTo>
                    <a:pt x="2466" y="13923"/>
                    <a:pt x="2597" y="13959"/>
                    <a:pt x="2739" y="13995"/>
                  </a:cubicBezTo>
                  <a:cubicBezTo>
                    <a:pt x="2870" y="14043"/>
                    <a:pt x="3001" y="14066"/>
                    <a:pt x="3156" y="14078"/>
                  </a:cubicBezTo>
                  <a:cubicBezTo>
                    <a:pt x="3275" y="14102"/>
                    <a:pt x="3394" y="14114"/>
                    <a:pt x="3513" y="14114"/>
                  </a:cubicBezTo>
                  <a:lnTo>
                    <a:pt x="4001" y="14114"/>
                  </a:lnTo>
                  <a:cubicBezTo>
                    <a:pt x="4049" y="14114"/>
                    <a:pt x="4073" y="14102"/>
                    <a:pt x="4121" y="14102"/>
                  </a:cubicBezTo>
                  <a:cubicBezTo>
                    <a:pt x="4168" y="14102"/>
                    <a:pt x="4204" y="14078"/>
                    <a:pt x="4240" y="14078"/>
                  </a:cubicBezTo>
                  <a:lnTo>
                    <a:pt x="4228" y="14078"/>
                  </a:lnTo>
                  <a:cubicBezTo>
                    <a:pt x="4252" y="14078"/>
                    <a:pt x="4287" y="14066"/>
                    <a:pt x="4299" y="14066"/>
                  </a:cubicBezTo>
                  <a:cubicBezTo>
                    <a:pt x="4347" y="14054"/>
                    <a:pt x="4382" y="14054"/>
                    <a:pt x="4430" y="14043"/>
                  </a:cubicBezTo>
                  <a:cubicBezTo>
                    <a:pt x="4525" y="14019"/>
                    <a:pt x="4609" y="13995"/>
                    <a:pt x="4716" y="13959"/>
                  </a:cubicBezTo>
                  <a:lnTo>
                    <a:pt x="4847" y="13923"/>
                  </a:lnTo>
                  <a:cubicBezTo>
                    <a:pt x="4894" y="13900"/>
                    <a:pt x="4918" y="13900"/>
                    <a:pt x="4966" y="13888"/>
                  </a:cubicBezTo>
                  <a:lnTo>
                    <a:pt x="5275" y="13804"/>
                  </a:lnTo>
                  <a:cubicBezTo>
                    <a:pt x="5371" y="13769"/>
                    <a:pt x="5442" y="13757"/>
                    <a:pt x="5537" y="13721"/>
                  </a:cubicBezTo>
                  <a:cubicBezTo>
                    <a:pt x="5633" y="13697"/>
                    <a:pt x="5740" y="13662"/>
                    <a:pt x="5847" y="13626"/>
                  </a:cubicBezTo>
                  <a:lnTo>
                    <a:pt x="6109" y="13531"/>
                  </a:lnTo>
                  <a:cubicBezTo>
                    <a:pt x="6287" y="13471"/>
                    <a:pt x="6466" y="13423"/>
                    <a:pt x="6668" y="13364"/>
                  </a:cubicBezTo>
                  <a:cubicBezTo>
                    <a:pt x="6740" y="13352"/>
                    <a:pt x="6823" y="13340"/>
                    <a:pt x="6907" y="13304"/>
                  </a:cubicBezTo>
                  <a:lnTo>
                    <a:pt x="7121" y="13269"/>
                  </a:lnTo>
                  <a:lnTo>
                    <a:pt x="7109" y="13269"/>
                  </a:lnTo>
                  <a:cubicBezTo>
                    <a:pt x="7145" y="13269"/>
                    <a:pt x="7169" y="13245"/>
                    <a:pt x="7204" y="13245"/>
                  </a:cubicBezTo>
                  <a:lnTo>
                    <a:pt x="7288" y="13245"/>
                  </a:lnTo>
                  <a:cubicBezTo>
                    <a:pt x="7597" y="13245"/>
                    <a:pt x="7931" y="13281"/>
                    <a:pt x="8240" y="13328"/>
                  </a:cubicBezTo>
                  <a:cubicBezTo>
                    <a:pt x="8300" y="13340"/>
                    <a:pt x="8359" y="13340"/>
                    <a:pt x="8419" y="13352"/>
                  </a:cubicBezTo>
                  <a:cubicBezTo>
                    <a:pt x="8431" y="13352"/>
                    <a:pt x="8454" y="13364"/>
                    <a:pt x="8454" y="13364"/>
                  </a:cubicBezTo>
                  <a:cubicBezTo>
                    <a:pt x="8478" y="13388"/>
                    <a:pt x="8514" y="13400"/>
                    <a:pt x="8526" y="13412"/>
                  </a:cubicBezTo>
                  <a:cubicBezTo>
                    <a:pt x="8550" y="13423"/>
                    <a:pt x="8585" y="13459"/>
                    <a:pt x="8633" y="13483"/>
                  </a:cubicBezTo>
                  <a:cubicBezTo>
                    <a:pt x="8669" y="13519"/>
                    <a:pt x="8704" y="13542"/>
                    <a:pt x="8752" y="13566"/>
                  </a:cubicBezTo>
                  <a:cubicBezTo>
                    <a:pt x="8776" y="13578"/>
                    <a:pt x="8824" y="13590"/>
                    <a:pt x="8847" y="13602"/>
                  </a:cubicBezTo>
                  <a:cubicBezTo>
                    <a:pt x="8931" y="13709"/>
                    <a:pt x="9002" y="13804"/>
                    <a:pt x="9074" y="13900"/>
                  </a:cubicBezTo>
                  <a:cubicBezTo>
                    <a:pt x="9145" y="14007"/>
                    <a:pt x="9240" y="14126"/>
                    <a:pt x="9312" y="14233"/>
                  </a:cubicBezTo>
                  <a:cubicBezTo>
                    <a:pt x="9478" y="14459"/>
                    <a:pt x="9621" y="14697"/>
                    <a:pt x="9800" y="14900"/>
                  </a:cubicBezTo>
                  <a:cubicBezTo>
                    <a:pt x="9883" y="15007"/>
                    <a:pt x="9967" y="15114"/>
                    <a:pt x="10038" y="15209"/>
                  </a:cubicBezTo>
                  <a:cubicBezTo>
                    <a:pt x="10133" y="15328"/>
                    <a:pt x="10217" y="15436"/>
                    <a:pt x="10312" y="15555"/>
                  </a:cubicBezTo>
                  <a:cubicBezTo>
                    <a:pt x="10359" y="15614"/>
                    <a:pt x="10383" y="15674"/>
                    <a:pt x="10431" y="15733"/>
                  </a:cubicBezTo>
                  <a:cubicBezTo>
                    <a:pt x="10478" y="15793"/>
                    <a:pt x="10502" y="15852"/>
                    <a:pt x="10538" y="15912"/>
                  </a:cubicBezTo>
                  <a:cubicBezTo>
                    <a:pt x="10550" y="15948"/>
                    <a:pt x="10562" y="15983"/>
                    <a:pt x="10598" y="16019"/>
                  </a:cubicBezTo>
                  <a:cubicBezTo>
                    <a:pt x="10633" y="16126"/>
                    <a:pt x="10681" y="16209"/>
                    <a:pt x="10729" y="16317"/>
                  </a:cubicBezTo>
                  <a:cubicBezTo>
                    <a:pt x="10740" y="16340"/>
                    <a:pt x="10752" y="16388"/>
                    <a:pt x="10776" y="16424"/>
                  </a:cubicBezTo>
                  <a:lnTo>
                    <a:pt x="10812" y="16602"/>
                  </a:lnTo>
                  <a:cubicBezTo>
                    <a:pt x="10836" y="16662"/>
                    <a:pt x="10848" y="16698"/>
                    <a:pt x="10859" y="16757"/>
                  </a:cubicBezTo>
                  <a:cubicBezTo>
                    <a:pt x="10871" y="16817"/>
                    <a:pt x="10895" y="16900"/>
                    <a:pt x="10919" y="16960"/>
                  </a:cubicBezTo>
                  <a:cubicBezTo>
                    <a:pt x="10931" y="16971"/>
                    <a:pt x="10955" y="16983"/>
                    <a:pt x="10967" y="16983"/>
                  </a:cubicBezTo>
                  <a:lnTo>
                    <a:pt x="10990" y="16983"/>
                  </a:lnTo>
                  <a:lnTo>
                    <a:pt x="11133" y="17341"/>
                  </a:lnTo>
                  <a:cubicBezTo>
                    <a:pt x="11205" y="17555"/>
                    <a:pt x="11276" y="17769"/>
                    <a:pt x="11324" y="17995"/>
                  </a:cubicBezTo>
                  <a:cubicBezTo>
                    <a:pt x="11348" y="18114"/>
                    <a:pt x="11383" y="18234"/>
                    <a:pt x="11395" y="18353"/>
                  </a:cubicBezTo>
                  <a:cubicBezTo>
                    <a:pt x="11407" y="18472"/>
                    <a:pt x="11443" y="18591"/>
                    <a:pt x="11455" y="18698"/>
                  </a:cubicBezTo>
                  <a:cubicBezTo>
                    <a:pt x="11467" y="18769"/>
                    <a:pt x="11467" y="18841"/>
                    <a:pt x="11491" y="18936"/>
                  </a:cubicBezTo>
                  <a:cubicBezTo>
                    <a:pt x="11491" y="18984"/>
                    <a:pt x="11491" y="19007"/>
                    <a:pt x="11502" y="19055"/>
                  </a:cubicBezTo>
                  <a:cubicBezTo>
                    <a:pt x="11502" y="19103"/>
                    <a:pt x="11502" y="19127"/>
                    <a:pt x="11514" y="19174"/>
                  </a:cubicBezTo>
                  <a:cubicBezTo>
                    <a:pt x="11514" y="19222"/>
                    <a:pt x="11526" y="19246"/>
                    <a:pt x="11526" y="19293"/>
                  </a:cubicBezTo>
                  <a:lnTo>
                    <a:pt x="11526" y="19353"/>
                  </a:lnTo>
                  <a:lnTo>
                    <a:pt x="11526" y="19519"/>
                  </a:lnTo>
                  <a:lnTo>
                    <a:pt x="11526" y="19960"/>
                  </a:lnTo>
                  <a:cubicBezTo>
                    <a:pt x="11526" y="20258"/>
                    <a:pt x="11550" y="20555"/>
                    <a:pt x="11562" y="20853"/>
                  </a:cubicBezTo>
                  <a:cubicBezTo>
                    <a:pt x="11574" y="21139"/>
                    <a:pt x="11586" y="21424"/>
                    <a:pt x="11586" y="21722"/>
                  </a:cubicBezTo>
                  <a:cubicBezTo>
                    <a:pt x="11621" y="22817"/>
                    <a:pt x="11633" y="23937"/>
                    <a:pt x="11621" y="25056"/>
                  </a:cubicBezTo>
                  <a:lnTo>
                    <a:pt x="11621" y="25068"/>
                  </a:lnTo>
                  <a:cubicBezTo>
                    <a:pt x="11621" y="25258"/>
                    <a:pt x="11610" y="25437"/>
                    <a:pt x="11610" y="25627"/>
                  </a:cubicBezTo>
                  <a:lnTo>
                    <a:pt x="11610" y="25651"/>
                  </a:lnTo>
                  <a:lnTo>
                    <a:pt x="11610" y="25746"/>
                  </a:lnTo>
                  <a:lnTo>
                    <a:pt x="11610" y="26496"/>
                  </a:lnTo>
                  <a:cubicBezTo>
                    <a:pt x="11610" y="26735"/>
                    <a:pt x="11621" y="26961"/>
                    <a:pt x="11621" y="27199"/>
                  </a:cubicBezTo>
                  <a:cubicBezTo>
                    <a:pt x="11633" y="27413"/>
                    <a:pt x="11633" y="27639"/>
                    <a:pt x="11633" y="27866"/>
                  </a:cubicBezTo>
                  <a:cubicBezTo>
                    <a:pt x="11633" y="28247"/>
                    <a:pt x="11621" y="28628"/>
                    <a:pt x="11574" y="29009"/>
                  </a:cubicBezTo>
                  <a:cubicBezTo>
                    <a:pt x="11514" y="29580"/>
                    <a:pt x="11455" y="30140"/>
                    <a:pt x="11383" y="30711"/>
                  </a:cubicBezTo>
                  <a:cubicBezTo>
                    <a:pt x="11312" y="31259"/>
                    <a:pt x="11252" y="31819"/>
                    <a:pt x="11157" y="32378"/>
                  </a:cubicBezTo>
                  <a:cubicBezTo>
                    <a:pt x="11133" y="32616"/>
                    <a:pt x="11086" y="32854"/>
                    <a:pt x="11038" y="33069"/>
                  </a:cubicBezTo>
                  <a:cubicBezTo>
                    <a:pt x="10990" y="33307"/>
                    <a:pt x="10955" y="33533"/>
                    <a:pt x="10895" y="33759"/>
                  </a:cubicBezTo>
                  <a:cubicBezTo>
                    <a:pt x="10788" y="34200"/>
                    <a:pt x="10681" y="34640"/>
                    <a:pt x="10562" y="35069"/>
                  </a:cubicBezTo>
                  <a:cubicBezTo>
                    <a:pt x="10478" y="35367"/>
                    <a:pt x="10371" y="35664"/>
                    <a:pt x="10276" y="35950"/>
                  </a:cubicBezTo>
                  <a:cubicBezTo>
                    <a:pt x="10205" y="36152"/>
                    <a:pt x="10145" y="36379"/>
                    <a:pt x="10062" y="36581"/>
                  </a:cubicBezTo>
                  <a:cubicBezTo>
                    <a:pt x="9907" y="36783"/>
                    <a:pt x="9740" y="36974"/>
                    <a:pt x="9609" y="37176"/>
                  </a:cubicBezTo>
                  <a:cubicBezTo>
                    <a:pt x="9526" y="37319"/>
                    <a:pt x="9419" y="37450"/>
                    <a:pt x="9324" y="37581"/>
                  </a:cubicBezTo>
                  <a:lnTo>
                    <a:pt x="9062" y="37986"/>
                  </a:lnTo>
                  <a:cubicBezTo>
                    <a:pt x="8931" y="38176"/>
                    <a:pt x="8776" y="38367"/>
                    <a:pt x="8645" y="38569"/>
                  </a:cubicBezTo>
                  <a:cubicBezTo>
                    <a:pt x="8645" y="38546"/>
                    <a:pt x="8657" y="38534"/>
                    <a:pt x="8657" y="38522"/>
                  </a:cubicBezTo>
                  <a:cubicBezTo>
                    <a:pt x="8704" y="38331"/>
                    <a:pt x="8728" y="38129"/>
                    <a:pt x="8776" y="37926"/>
                  </a:cubicBezTo>
                  <a:lnTo>
                    <a:pt x="8871" y="37343"/>
                  </a:lnTo>
                  <a:cubicBezTo>
                    <a:pt x="8931" y="36938"/>
                    <a:pt x="8990" y="36545"/>
                    <a:pt x="9014" y="36141"/>
                  </a:cubicBezTo>
                  <a:cubicBezTo>
                    <a:pt x="9026" y="35926"/>
                    <a:pt x="9050" y="35736"/>
                    <a:pt x="9062" y="35533"/>
                  </a:cubicBezTo>
                  <a:cubicBezTo>
                    <a:pt x="9074" y="35319"/>
                    <a:pt x="9085" y="35128"/>
                    <a:pt x="9085" y="34914"/>
                  </a:cubicBezTo>
                  <a:cubicBezTo>
                    <a:pt x="9109" y="34533"/>
                    <a:pt x="9133" y="34128"/>
                    <a:pt x="9169" y="33747"/>
                  </a:cubicBezTo>
                  <a:cubicBezTo>
                    <a:pt x="9193" y="33354"/>
                    <a:pt x="9205" y="32950"/>
                    <a:pt x="9228" y="32569"/>
                  </a:cubicBezTo>
                  <a:cubicBezTo>
                    <a:pt x="9240" y="32354"/>
                    <a:pt x="9240" y="32164"/>
                    <a:pt x="9240" y="31961"/>
                  </a:cubicBezTo>
                  <a:lnTo>
                    <a:pt x="9240" y="31688"/>
                  </a:lnTo>
                  <a:lnTo>
                    <a:pt x="9252" y="31688"/>
                  </a:lnTo>
                  <a:cubicBezTo>
                    <a:pt x="9288" y="31688"/>
                    <a:pt x="9312" y="31676"/>
                    <a:pt x="9347" y="31640"/>
                  </a:cubicBezTo>
                  <a:cubicBezTo>
                    <a:pt x="9371" y="31616"/>
                    <a:pt x="9383" y="31580"/>
                    <a:pt x="9383" y="31545"/>
                  </a:cubicBezTo>
                  <a:lnTo>
                    <a:pt x="9383" y="31461"/>
                  </a:lnTo>
                  <a:cubicBezTo>
                    <a:pt x="9383" y="31426"/>
                    <a:pt x="9407" y="31378"/>
                    <a:pt x="9407" y="31330"/>
                  </a:cubicBezTo>
                  <a:cubicBezTo>
                    <a:pt x="9407" y="31271"/>
                    <a:pt x="9419" y="31211"/>
                    <a:pt x="9419" y="31152"/>
                  </a:cubicBezTo>
                  <a:lnTo>
                    <a:pt x="9466" y="30747"/>
                  </a:lnTo>
                  <a:cubicBezTo>
                    <a:pt x="9502" y="30497"/>
                    <a:pt x="9538" y="30259"/>
                    <a:pt x="9586" y="30009"/>
                  </a:cubicBezTo>
                  <a:cubicBezTo>
                    <a:pt x="9621" y="29723"/>
                    <a:pt x="9681" y="29437"/>
                    <a:pt x="9740" y="29140"/>
                  </a:cubicBezTo>
                  <a:cubicBezTo>
                    <a:pt x="9800" y="28878"/>
                    <a:pt x="9859" y="28604"/>
                    <a:pt x="9919" y="28354"/>
                  </a:cubicBezTo>
                  <a:cubicBezTo>
                    <a:pt x="9943" y="28330"/>
                    <a:pt x="9943" y="28294"/>
                    <a:pt x="9955" y="28270"/>
                  </a:cubicBezTo>
                  <a:cubicBezTo>
                    <a:pt x="9967" y="28235"/>
                    <a:pt x="9967" y="28211"/>
                    <a:pt x="9978" y="28175"/>
                  </a:cubicBezTo>
                  <a:cubicBezTo>
                    <a:pt x="10014" y="28116"/>
                    <a:pt x="10026" y="28056"/>
                    <a:pt x="10062" y="27997"/>
                  </a:cubicBezTo>
                  <a:cubicBezTo>
                    <a:pt x="10157" y="27770"/>
                    <a:pt x="10264" y="27556"/>
                    <a:pt x="10383" y="27330"/>
                  </a:cubicBezTo>
                  <a:cubicBezTo>
                    <a:pt x="10443" y="27199"/>
                    <a:pt x="10514" y="27056"/>
                    <a:pt x="10574" y="26937"/>
                  </a:cubicBezTo>
                  <a:cubicBezTo>
                    <a:pt x="10609" y="26877"/>
                    <a:pt x="10633" y="26818"/>
                    <a:pt x="10657" y="26747"/>
                  </a:cubicBezTo>
                  <a:cubicBezTo>
                    <a:pt x="10669" y="26723"/>
                    <a:pt x="10681" y="26675"/>
                    <a:pt x="10693" y="26639"/>
                  </a:cubicBezTo>
                  <a:cubicBezTo>
                    <a:pt x="10717" y="26616"/>
                    <a:pt x="10717" y="26604"/>
                    <a:pt x="10729" y="26568"/>
                  </a:cubicBezTo>
                  <a:cubicBezTo>
                    <a:pt x="10740" y="26496"/>
                    <a:pt x="10776" y="26437"/>
                    <a:pt x="10788" y="26366"/>
                  </a:cubicBezTo>
                  <a:cubicBezTo>
                    <a:pt x="10800" y="26330"/>
                    <a:pt x="10800" y="26282"/>
                    <a:pt x="10812" y="26258"/>
                  </a:cubicBezTo>
                  <a:cubicBezTo>
                    <a:pt x="10812" y="26211"/>
                    <a:pt x="10836" y="26187"/>
                    <a:pt x="10836" y="26139"/>
                  </a:cubicBezTo>
                  <a:cubicBezTo>
                    <a:pt x="10848" y="26068"/>
                    <a:pt x="10848" y="25985"/>
                    <a:pt x="10859" y="25925"/>
                  </a:cubicBezTo>
                  <a:cubicBezTo>
                    <a:pt x="10859" y="25865"/>
                    <a:pt x="10871" y="25806"/>
                    <a:pt x="10871" y="25746"/>
                  </a:cubicBezTo>
                  <a:cubicBezTo>
                    <a:pt x="10871" y="25675"/>
                    <a:pt x="10871" y="25604"/>
                    <a:pt x="10895" y="25532"/>
                  </a:cubicBezTo>
                  <a:lnTo>
                    <a:pt x="10895" y="25425"/>
                  </a:lnTo>
                  <a:lnTo>
                    <a:pt x="10895" y="25318"/>
                  </a:lnTo>
                  <a:cubicBezTo>
                    <a:pt x="10871" y="25187"/>
                    <a:pt x="10859" y="25032"/>
                    <a:pt x="10812" y="24901"/>
                  </a:cubicBezTo>
                  <a:cubicBezTo>
                    <a:pt x="10800" y="24830"/>
                    <a:pt x="10788" y="24758"/>
                    <a:pt x="10752" y="24699"/>
                  </a:cubicBezTo>
                  <a:cubicBezTo>
                    <a:pt x="10717" y="24591"/>
                    <a:pt x="10669" y="24484"/>
                    <a:pt x="10609" y="24401"/>
                  </a:cubicBezTo>
                  <a:cubicBezTo>
                    <a:pt x="10538" y="24282"/>
                    <a:pt x="10455" y="24139"/>
                    <a:pt x="10383" y="24020"/>
                  </a:cubicBezTo>
                  <a:cubicBezTo>
                    <a:pt x="10359" y="23960"/>
                    <a:pt x="10324" y="23889"/>
                    <a:pt x="10300" y="23829"/>
                  </a:cubicBezTo>
                  <a:cubicBezTo>
                    <a:pt x="10264" y="23758"/>
                    <a:pt x="10252" y="23687"/>
                    <a:pt x="10217" y="23627"/>
                  </a:cubicBezTo>
                  <a:cubicBezTo>
                    <a:pt x="10205" y="23591"/>
                    <a:pt x="10205" y="23544"/>
                    <a:pt x="10193" y="23520"/>
                  </a:cubicBezTo>
                  <a:cubicBezTo>
                    <a:pt x="10181" y="23460"/>
                    <a:pt x="10157" y="23413"/>
                    <a:pt x="10157" y="23353"/>
                  </a:cubicBezTo>
                  <a:cubicBezTo>
                    <a:pt x="10145" y="23306"/>
                    <a:pt x="10145" y="23270"/>
                    <a:pt x="10133" y="23222"/>
                  </a:cubicBezTo>
                  <a:cubicBezTo>
                    <a:pt x="10121" y="23127"/>
                    <a:pt x="10097" y="23032"/>
                    <a:pt x="10086" y="22937"/>
                  </a:cubicBezTo>
                  <a:lnTo>
                    <a:pt x="10038" y="22675"/>
                  </a:lnTo>
                  <a:cubicBezTo>
                    <a:pt x="10026" y="22615"/>
                    <a:pt x="10026" y="22567"/>
                    <a:pt x="10014" y="22508"/>
                  </a:cubicBezTo>
                  <a:cubicBezTo>
                    <a:pt x="10002" y="22448"/>
                    <a:pt x="10002" y="22401"/>
                    <a:pt x="9978" y="22341"/>
                  </a:cubicBezTo>
                  <a:lnTo>
                    <a:pt x="9943" y="22163"/>
                  </a:lnTo>
                  <a:cubicBezTo>
                    <a:pt x="9919" y="22103"/>
                    <a:pt x="9907" y="22044"/>
                    <a:pt x="9883" y="21972"/>
                  </a:cubicBezTo>
                  <a:cubicBezTo>
                    <a:pt x="9847" y="21901"/>
                    <a:pt x="9836" y="21817"/>
                    <a:pt x="9800" y="21758"/>
                  </a:cubicBezTo>
                  <a:cubicBezTo>
                    <a:pt x="9776" y="21686"/>
                    <a:pt x="9740" y="21627"/>
                    <a:pt x="9716" y="21555"/>
                  </a:cubicBezTo>
                  <a:cubicBezTo>
                    <a:pt x="9681" y="21496"/>
                    <a:pt x="9669" y="21448"/>
                    <a:pt x="9645" y="21389"/>
                  </a:cubicBezTo>
                  <a:cubicBezTo>
                    <a:pt x="9586" y="21282"/>
                    <a:pt x="9538" y="21186"/>
                    <a:pt x="9466" y="21091"/>
                  </a:cubicBezTo>
                  <a:cubicBezTo>
                    <a:pt x="9371" y="20960"/>
                    <a:pt x="9264" y="20841"/>
                    <a:pt x="9169" y="20722"/>
                  </a:cubicBezTo>
                  <a:cubicBezTo>
                    <a:pt x="8966" y="20508"/>
                    <a:pt x="8788" y="20305"/>
                    <a:pt x="8609" y="20079"/>
                  </a:cubicBezTo>
                  <a:cubicBezTo>
                    <a:pt x="8526" y="19972"/>
                    <a:pt x="8431" y="19853"/>
                    <a:pt x="8347" y="19758"/>
                  </a:cubicBezTo>
                  <a:cubicBezTo>
                    <a:pt x="8252" y="19650"/>
                    <a:pt x="8169" y="19555"/>
                    <a:pt x="8073" y="19460"/>
                  </a:cubicBezTo>
                  <a:cubicBezTo>
                    <a:pt x="7990" y="19353"/>
                    <a:pt x="7895" y="19257"/>
                    <a:pt x="7811" y="19162"/>
                  </a:cubicBezTo>
                  <a:lnTo>
                    <a:pt x="7681" y="19019"/>
                  </a:lnTo>
                  <a:cubicBezTo>
                    <a:pt x="7633" y="18984"/>
                    <a:pt x="7573" y="18936"/>
                    <a:pt x="7514" y="18900"/>
                  </a:cubicBezTo>
                  <a:cubicBezTo>
                    <a:pt x="7407" y="18829"/>
                    <a:pt x="7288" y="18757"/>
                    <a:pt x="7169" y="18698"/>
                  </a:cubicBezTo>
                  <a:cubicBezTo>
                    <a:pt x="7121" y="18686"/>
                    <a:pt x="7097" y="18662"/>
                    <a:pt x="7049" y="18662"/>
                  </a:cubicBezTo>
                  <a:cubicBezTo>
                    <a:pt x="7038" y="18662"/>
                    <a:pt x="7026" y="18662"/>
                    <a:pt x="7026" y="18686"/>
                  </a:cubicBezTo>
                  <a:lnTo>
                    <a:pt x="6990" y="18686"/>
                  </a:lnTo>
                  <a:cubicBezTo>
                    <a:pt x="6966" y="18698"/>
                    <a:pt x="6942" y="18710"/>
                    <a:pt x="6942" y="18746"/>
                  </a:cubicBezTo>
                  <a:cubicBezTo>
                    <a:pt x="6942" y="18769"/>
                    <a:pt x="6930" y="18781"/>
                    <a:pt x="6930" y="18817"/>
                  </a:cubicBezTo>
                  <a:cubicBezTo>
                    <a:pt x="6919" y="18865"/>
                    <a:pt x="6907" y="18924"/>
                    <a:pt x="6907" y="18960"/>
                  </a:cubicBezTo>
                  <a:cubicBezTo>
                    <a:pt x="6871" y="19067"/>
                    <a:pt x="6859" y="19162"/>
                    <a:pt x="6823" y="19257"/>
                  </a:cubicBezTo>
                  <a:cubicBezTo>
                    <a:pt x="6788" y="19472"/>
                    <a:pt x="6728" y="19674"/>
                    <a:pt x="6680" y="19900"/>
                  </a:cubicBezTo>
                  <a:cubicBezTo>
                    <a:pt x="6668" y="19960"/>
                    <a:pt x="6645" y="20019"/>
                    <a:pt x="6621" y="20079"/>
                  </a:cubicBezTo>
                  <a:cubicBezTo>
                    <a:pt x="6609" y="20139"/>
                    <a:pt x="6573" y="20198"/>
                    <a:pt x="6561" y="20258"/>
                  </a:cubicBezTo>
                  <a:cubicBezTo>
                    <a:pt x="6549" y="20317"/>
                    <a:pt x="6514" y="20377"/>
                    <a:pt x="6502" y="20424"/>
                  </a:cubicBezTo>
                  <a:cubicBezTo>
                    <a:pt x="6466" y="20484"/>
                    <a:pt x="6442" y="20555"/>
                    <a:pt x="6430" y="20615"/>
                  </a:cubicBezTo>
                  <a:cubicBezTo>
                    <a:pt x="6407" y="20627"/>
                    <a:pt x="6407" y="20662"/>
                    <a:pt x="6395" y="20674"/>
                  </a:cubicBezTo>
                  <a:lnTo>
                    <a:pt x="6395" y="20686"/>
                  </a:lnTo>
                  <a:cubicBezTo>
                    <a:pt x="6395" y="20710"/>
                    <a:pt x="6395" y="20710"/>
                    <a:pt x="6383" y="20722"/>
                  </a:cubicBezTo>
                  <a:lnTo>
                    <a:pt x="6383" y="20710"/>
                  </a:lnTo>
                  <a:cubicBezTo>
                    <a:pt x="6383" y="20722"/>
                    <a:pt x="6371" y="20722"/>
                    <a:pt x="6371" y="20734"/>
                  </a:cubicBezTo>
                  <a:lnTo>
                    <a:pt x="6371" y="20722"/>
                  </a:lnTo>
                  <a:cubicBezTo>
                    <a:pt x="6335" y="20770"/>
                    <a:pt x="6323" y="20829"/>
                    <a:pt x="6287" y="20865"/>
                  </a:cubicBezTo>
                  <a:cubicBezTo>
                    <a:pt x="6168" y="21127"/>
                    <a:pt x="6049" y="21365"/>
                    <a:pt x="5930" y="21615"/>
                  </a:cubicBezTo>
                  <a:cubicBezTo>
                    <a:pt x="5871" y="21746"/>
                    <a:pt x="5811" y="21901"/>
                    <a:pt x="5752" y="22044"/>
                  </a:cubicBezTo>
                  <a:cubicBezTo>
                    <a:pt x="5692" y="22175"/>
                    <a:pt x="5656" y="22294"/>
                    <a:pt x="5609" y="22436"/>
                  </a:cubicBezTo>
                  <a:cubicBezTo>
                    <a:pt x="5561" y="22556"/>
                    <a:pt x="5514" y="22675"/>
                    <a:pt x="5478" y="22806"/>
                  </a:cubicBezTo>
                  <a:cubicBezTo>
                    <a:pt x="5430" y="22937"/>
                    <a:pt x="5383" y="23091"/>
                    <a:pt x="5359" y="23234"/>
                  </a:cubicBezTo>
                  <a:cubicBezTo>
                    <a:pt x="5323" y="23365"/>
                    <a:pt x="5299" y="23520"/>
                    <a:pt x="5275" y="23651"/>
                  </a:cubicBezTo>
                  <a:cubicBezTo>
                    <a:pt x="5264" y="23806"/>
                    <a:pt x="5252" y="23937"/>
                    <a:pt x="5240" y="24080"/>
                  </a:cubicBezTo>
                  <a:cubicBezTo>
                    <a:pt x="5216" y="24222"/>
                    <a:pt x="5216" y="24365"/>
                    <a:pt x="5216" y="24496"/>
                  </a:cubicBezTo>
                  <a:cubicBezTo>
                    <a:pt x="5216" y="24651"/>
                    <a:pt x="5240" y="24782"/>
                    <a:pt x="5252" y="24937"/>
                  </a:cubicBezTo>
                  <a:cubicBezTo>
                    <a:pt x="5264" y="25068"/>
                    <a:pt x="5299" y="25199"/>
                    <a:pt x="5323" y="25330"/>
                  </a:cubicBezTo>
                  <a:lnTo>
                    <a:pt x="5418" y="25734"/>
                  </a:lnTo>
                  <a:cubicBezTo>
                    <a:pt x="5490" y="26008"/>
                    <a:pt x="5561" y="26270"/>
                    <a:pt x="5656" y="26544"/>
                  </a:cubicBezTo>
                  <a:cubicBezTo>
                    <a:pt x="5692" y="26675"/>
                    <a:pt x="5752" y="26806"/>
                    <a:pt x="5799" y="26925"/>
                  </a:cubicBezTo>
                  <a:cubicBezTo>
                    <a:pt x="5859" y="27056"/>
                    <a:pt x="5906" y="27199"/>
                    <a:pt x="5978" y="27318"/>
                  </a:cubicBezTo>
                  <a:cubicBezTo>
                    <a:pt x="6026" y="27401"/>
                    <a:pt x="6073" y="27473"/>
                    <a:pt x="6145" y="27556"/>
                  </a:cubicBezTo>
                  <a:cubicBezTo>
                    <a:pt x="6168" y="27592"/>
                    <a:pt x="6216" y="27628"/>
                    <a:pt x="6252" y="27675"/>
                  </a:cubicBezTo>
                  <a:cubicBezTo>
                    <a:pt x="6287" y="27711"/>
                    <a:pt x="6335" y="27759"/>
                    <a:pt x="6395" y="27806"/>
                  </a:cubicBezTo>
                  <a:lnTo>
                    <a:pt x="6573" y="27937"/>
                  </a:lnTo>
                  <a:cubicBezTo>
                    <a:pt x="6633" y="27985"/>
                    <a:pt x="6692" y="28032"/>
                    <a:pt x="6764" y="28068"/>
                  </a:cubicBezTo>
                  <a:cubicBezTo>
                    <a:pt x="6871" y="28151"/>
                    <a:pt x="6990" y="28223"/>
                    <a:pt x="7109" y="28294"/>
                  </a:cubicBezTo>
                  <a:cubicBezTo>
                    <a:pt x="7228" y="28366"/>
                    <a:pt x="7335" y="28449"/>
                    <a:pt x="7442" y="28532"/>
                  </a:cubicBezTo>
                  <a:cubicBezTo>
                    <a:pt x="7502" y="28580"/>
                    <a:pt x="7538" y="28628"/>
                    <a:pt x="7585" y="28663"/>
                  </a:cubicBezTo>
                  <a:cubicBezTo>
                    <a:pt x="7633" y="28711"/>
                    <a:pt x="7692" y="28759"/>
                    <a:pt x="7740" y="28818"/>
                  </a:cubicBezTo>
                  <a:cubicBezTo>
                    <a:pt x="7764" y="28866"/>
                    <a:pt x="7811" y="28890"/>
                    <a:pt x="7835" y="28937"/>
                  </a:cubicBezTo>
                  <a:cubicBezTo>
                    <a:pt x="7871" y="28985"/>
                    <a:pt x="7895" y="29021"/>
                    <a:pt x="7942" y="29056"/>
                  </a:cubicBezTo>
                  <a:cubicBezTo>
                    <a:pt x="8038" y="29187"/>
                    <a:pt x="8121" y="29306"/>
                    <a:pt x="8192" y="29437"/>
                  </a:cubicBezTo>
                  <a:cubicBezTo>
                    <a:pt x="8240" y="29521"/>
                    <a:pt x="8276" y="29604"/>
                    <a:pt x="8312" y="29675"/>
                  </a:cubicBezTo>
                  <a:cubicBezTo>
                    <a:pt x="8371" y="29794"/>
                    <a:pt x="8419" y="29937"/>
                    <a:pt x="8466" y="30056"/>
                  </a:cubicBezTo>
                  <a:cubicBezTo>
                    <a:pt x="8526" y="30175"/>
                    <a:pt x="8585" y="30306"/>
                    <a:pt x="8645" y="30426"/>
                  </a:cubicBezTo>
                  <a:cubicBezTo>
                    <a:pt x="8704" y="30545"/>
                    <a:pt x="8776" y="30664"/>
                    <a:pt x="8835" y="30783"/>
                  </a:cubicBezTo>
                  <a:cubicBezTo>
                    <a:pt x="8895" y="30902"/>
                    <a:pt x="8943" y="31021"/>
                    <a:pt x="9002" y="31140"/>
                  </a:cubicBezTo>
                  <a:cubicBezTo>
                    <a:pt x="9002" y="31140"/>
                    <a:pt x="9002" y="31152"/>
                    <a:pt x="9014" y="31152"/>
                  </a:cubicBezTo>
                  <a:lnTo>
                    <a:pt x="9014" y="31164"/>
                  </a:lnTo>
                  <a:lnTo>
                    <a:pt x="9062" y="31747"/>
                  </a:lnTo>
                  <a:cubicBezTo>
                    <a:pt x="9074" y="31926"/>
                    <a:pt x="9074" y="32104"/>
                    <a:pt x="9074" y="32283"/>
                  </a:cubicBezTo>
                  <a:cubicBezTo>
                    <a:pt x="9074" y="32473"/>
                    <a:pt x="9074" y="32676"/>
                    <a:pt x="9062" y="32854"/>
                  </a:cubicBezTo>
                  <a:cubicBezTo>
                    <a:pt x="9062" y="33045"/>
                    <a:pt x="9050" y="33235"/>
                    <a:pt x="9026" y="33426"/>
                  </a:cubicBezTo>
                  <a:cubicBezTo>
                    <a:pt x="9014" y="33640"/>
                    <a:pt x="8990" y="33831"/>
                    <a:pt x="8954" y="34045"/>
                  </a:cubicBezTo>
                  <a:cubicBezTo>
                    <a:pt x="8907" y="34426"/>
                    <a:pt x="8871" y="34831"/>
                    <a:pt x="8824" y="35212"/>
                  </a:cubicBezTo>
                  <a:lnTo>
                    <a:pt x="8693" y="36021"/>
                  </a:lnTo>
                  <a:cubicBezTo>
                    <a:pt x="8633" y="36438"/>
                    <a:pt x="8550" y="36855"/>
                    <a:pt x="8490" y="37272"/>
                  </a:cubicBezTo>
                  <a:cubicBezTo>
                    <a:pt x="8431" y="37653"/>
                    <a:pt x="8407" y="38046"/>
                    <a:pt x="8359" y="38427"/>
                  </a:cubicBezTo>
                  <a:cubicBezTo>
                    <a:pt x="8335" y="38665"/>
                    <a:pt x="8288" y="38903"/>
                    <a:pt x="8240" y="39129"/>
                  </a:cubicBezTo>
                  <a:cubicBezTo>
                    <a:pt x="8157" y="39260"/>
                    <a:pt x="8062" y="39403"/>
                    <a:pt x="7954" y="39534"/>
                  </a:cubicBezTo>
                  <a:cubicBezTo>
                    <a:pt x="7764" y="39796"/>
                    <a:pt x="7585" y="40081"/>
                    <a:pt x="7395" y="40355"/>
                  </a:cubicBezTo>
                  <a:cubicBezTo>
                    <a:pt x="7300" y="40486"/>
                    <a:pt x="7216" y="40617"/>
                    <a:pt x="7121" y="40772"/>
                  </a:cubicBezTo>
                  <a:cubicBezTo>
                    <a:pt x="7038" y="40903"/>
                    <a:pt x="6966" y="41034"/>
                    <a:pt x="6871" y="41189"/>
                  </a:cubicBezTo>
                  <a:cubicBezTo>
                    <a:pt x="6823" y="41260"/>
                    <a:pt x="6799" y="41320"/>
                    <a:pt x="6752" y="41391"/>
                  </a:cubicBezTo>
                  <a:cubicBezTo>
                    <a:pt x="6466" y="41879"/>
                    <a:pt x="6228" y="42391"/>
                    <a:pt x="5990" y="42891"/>
                  </a:cubicBezTo>
                  <a:cubicBezTo>
                    <a:pt x="5811" y="43284"/>
                    <a:pt x="5656" y="43689"/>
                    <a:pt x="5502" y="44082"/>
                  </a:cubicBezTo>
                  <a:cubicBezTo>
                    <a:pt x="5514" y="44011"/>
                    <a:pt x="5514" y="43927"/>
                    <a:pt x="5537" y="43844"/>
                  </a:cubicBezTo>
                  <a:cubicBezTo>
                    <a:pt x="5549" y="43760"/>
                    <a:pt x="5561" y="43653"/>
                    <a:pt x="5561" y="43570"/>
                  </a:cubicBezTo>
                  <a:cubicBezTo>
                    <a:pt x="5573" y="43463"/>
                    <a:pt x="5573" y="43368"/>
                    <a:pt x="5573" y="43272"/>
                  </a:cubicBezTo>
                  <a:cubicBezTo>
                    <a:pt x="5609" y="42879"/>
                    <a:pt x="5656" y="42510"/>
                    <a:pt x="5716" y="42141"/>
                  </a:cubicBezTo>
                  <a:lnTo>
                    <a:pt x="5716" y="42094"/>
                  </a:lnTo>
                  <a:lnTo>
                    <a:pt x="5716" y="42082"/>
                  </a:lnTo>
                  <a:cubicBezTo>
                    <a:pt x="5740" y="41820"/>
                    <a:pt x="5787" y="41570"/>
                    <a:pt x="5811" y="41320"/>
                  </a:cubicBezTo>
                  <a:lnTo>
                    <a:pt x="5906" y="40558"/>
                  </a:lnTo>
                  <a:lnTo>
                    <a:pt x="5906" y="40570"/>
                  </a:lnTo>
                  <a:lnTo>
                    <a:pt x="5954" y="40308"/>
                  </a:lnTo>
                  <a:cubicBezTo>
                    <a:pt x="6014" y="39915"/>
                    <a:pt x="6085" y="39534"/>
                    <a:pt x="6097" y="39129"/>
                  </a:cubicBezTo>
                  <a:cubicBezTo>
                    <a:pt x="6109" y="38938"/>
                    <a:pt x="6097" y="38748"/>
                    <a:pt x="6085" y="38546"/>
                  </a:cubicBezTo>
                  <a:cubicBezTo>
                    <a:pt x="6073" y="38450"/>
                    <a:pt x="6073" y="38343"/>
                    <a:pt x="6049" y="38236"/>
                  </a:cubicBezTo>
                  <a:cubicBezTo>
                    <a:pt x="6049" y="38188"/>
                    <a:pt x="6049" y="38153"/>
                    <a:pt x="6037" y="38105"/>
                  </a:cubicBezTo>
                  <a:cubicBezTo>
                    <a:pt x="6037" y="38046"/>
                    <a:pt x="6037" y="37974"/>
                    <a:pt x="6014" y="37915"/>
                  </a:cubicBezTo>
                  <a:cubicBezTo>
                    <a:pt x="6000" y="37887"/>
                    <a:pt x="5982" y="37875"/>
                    <a:pt x="5962" y="37875"/>
                  </a:cubicBezTo>
                  <a:cubicBezTo>
                    <a:pt x="5948" y="37875"/>
                    <a:pt x="5933" y="37881"/>
                    <a:pt x="5918" y="37891"/>
                  </a:cubicBezTo>
                  <a:cubicBezTo>
                    <a:pt x="5906" y="37915"/>
                    <a:pt x="5906" y="37938"/>
                    <a:pt x="5918" y="37950"/>
                  </a:cubicBezTo>
                  <a:lnTo>
                    <a:pt x="5918" y="38010"/>
                  </a:lnTo>
                  <a:cubicBezTo>
                    <a:pt x="5918" y="38153"/>
                    <a:pt x="5918" y="38284"/>
                    <a:pt x="5906" y="38415"/>
                  </a:cubicBezTo>
                  <a:lnTo>
                    <a:pt x="5906" y="38784"/>
                  </a:lnTo>
                  <a:cubicBezTo>
                    <a:pt x="5906" y="38962"/>
                    <a:pt x="5895" y="39129"/>
                    <a:pt x="5871" y="39308"/>
                  </a:cubicBezTo>
                  <a:cubicBezTo>
                    <a:pt x="5859" y="39474"/>
                    <a:pt x="5835" y="39617"/>
                    <a:pt x="5811" y="39784"/>
                  </a:cubicBezTo>
                  <a:cubicBezTo>
                    <a:pt x="5752" y="40141"/>
                    <a:pt x="5692" y="40486"/>
                    <a:pt x="5633" y="40843"/>
                  </a:cubicBezTo>
                  <a:cubicBezTo>
                    <a:pt x="5609" y="41034"/>
                    <a:pt x="5573" y="41248"/>
                    <a:pt x="5537" y="41439"/>
                  </a:cubicBezTo>
                  <a:cubicBezTo>
                    <a:pt x="5490" y="41629"/>
                    <a:pt x="5454" y="41820"/>
                    <a:pt x="5418" y="42022"/>
                  </a:cubicBezTo>
                  <a:lnTo>
                    <a:pt x="5275" y="42594"/>
                  </a:lnTo>
                  <a:cubicBezTo>
                    <a:pt x="5240" y="42772"/>
                    <a:pt x="5192" y="42951"/>
                    <a:pt x="5144" y="43153"/>
                  </a:cubicBezTo>
                  <a:cubicBezTo>
                    <a:pt x="5097" y="43332"/>
                    <a:pt x="5073" y="43522"/>
                    <a:pt x="5025" y="43701"/>
                  </a:cubicBezTo>
                  <a:cubicBezTo>
                    <a:pt x="4978" y="43880"/>
                    <a:pt x="4918" y="44070"/>
                    <a:pt x="4894" y="44249"/>
                  </a:cubicBezTo>
                  <a:cubicBezTo>
                    <a:pt x="4847" y="44439"/>
                    <a:pt x="4835" y="44653"/>
                    <a:pt x="4799" y="44844"/>
                  </a:cubicBezTo>
                  <a:cubicBezTo>
                    <a:pt x="4775" y="45034"/>
                    <a:pt x="4740" y="45237"/>
                    <a:pt x="4728" y="45415"/>
                  </a:cubicBezTo>
                  <a:cubicBezTo>
                    <a:pt x="4716" y="45606"/>
                    <a:pt x="4716" y="45808"/>
                    <a:pt x="4716" y="46011"/>
                  </a:cubicBezTo>
                  <a:cubicBezTo>
                    <a:pt x="4716" y="46166"/>
                    <a:pt x="4740" y="46344"/>
                    <a:pt x="4763" y="46511"/>
                  </a:cubicBezTo>
                  <a:cubicBezTo>
                    <a:pt x="4740" y="46630"/>
                    <a:pt x="4716" y="46749"/>
                    <a:pt x="4704" y="46868"/>
                  </a:cubicBezTo>
                  <a:cubicBezTo>
                    <a:pt x="4656" y="47142"/>
                    <a:pt x="4585" y="47416"/>
                    <a:pt x="4525" y="47690"/>
                  </a:cubicBezTo>
                  <a:cubicBezTo>
                    <a:pt x="4466" y="47940"/>
                    <a:pt x="4382" y="48190"/>
                    <a:pt x="4347" y="48463"/>
                  </a:cubicBezTo>
                  <a:cubicBezTo>
                    <a:pt x="4299" y="48725"/>
                    <a:pt x="4252" y="48999"/>
                    <a:pt x="4204" y="49285"/>
                  </a:cubicBezTo>
                  <a:cubicBezTo>
                    <a:pt x="4168" y="49547"/>
                    <a:pt x="4121" y="49833"/>
                    <a:pt x="4073" y="50095"/>
                  </a:cubicBezTo>
                  <a:cubicBezTo>
                    <a:pt x="4049" y="50249"/>
                    <a:pt x="4049" y="50392"/>
                    <a:pt x="4049" y="50559"/>
                  </a:cubicBezTo>
                  <a:cubicBezTo>
                    <a:pt x="4049" y="50630"/>
                    <a:pt x="4061" y="50726"/>
                    <a:pt x="4073" y="50797"/>
                  </a:cubicBezTo>
                  <a:cubicBezTo>
                    <a:pt x="4073" y="50809"/>
                    <a:pt x="4073" y="50833"/>
                    <a:pt x="4085" y="50845"/>
                  </a:cubicBezTo>
                  <a:cubicBezTo>
                    <a:pt x="4109" y="50904"/>
                    <a:pt x="4121" y="50952"/>
                    <a:pt x="4144" y="51011"/>
                  </a:cubicBezTo>
                  <a:cubicBezTo>
                    <a:pt x="4192" y="51083"/>
                    <a:pt x="4263" y="51142"/>
                    <a:pt x="4347" y="51190"/>
                  </a:cubicBezTo>
                  <a:cubicBezTo>
                    <a:pt x="4406" y="51214"/>
                    <a:pt x="4478" y="51226"/>
                    <a:pt x="4549" y="51226"/>
                  </a:cubicBezTo>
                  <a:cubicBezTo>
                    <a:pt x="4585" y="51226"/>
                    <a:pt x="4609" y="51226"/>
                    <a:pt x="4644" y="51214"/>
                  </a:cubicBezTo>
                  <a:cubicBezTo>
                    <a:pt x="4740" y="51202"/>
                    <a:pt x="4823" y="51142"/>
                    <a:pt x="4894" y="51083"/>
                  </a:cubicBezTo>
                  <a:cubicBezTo>
                    <a:pt x="4966" y="51011"/>
                    <a:pt x="5014" y="50892"/>
                    <a:pt x="5025" y="50785"/>
                  </a:cubicBezTo>
                  <a:lnTo>
                    <a:pt x="5025" y="50630"/>
                  </a:lnTo>
                  <a:lnTo>
                    <a:pt x="5025" y="50488"/>
                  </a:lnTo>
                  <a:cubicBezTo>
                    <a:pt x="5025" y="50273"/>
                    <a:pt x="5061" y="50083"/>
                    <a:pt x="5073" y="49880"/>
                  </a:cubicBezTo>
                  <a:cubicBezTo>
                    <a:pt x="5097" y="49642"/>
                    <a:pt x="5133" y="49416"/>
                    <a:pt x="5156" y="49178"/>
                  </a:cubicBezTo>
                  <a:cubicBezTo>
                    <a:pt x="5192" y="48904"/>
                    <a:pt x="5204" y="48630"/>
                    <a:pt x="5240" y="48356"/>
                  </a:cubicBezTo>
                  <a:cubicBezTo>
                    <a:pt x="5264" y="48071"/>
                    <a:pt x="5275" y="47809"/>
                    <a:pt x="5311" y="47523"/>
                  </a:cubicBezTo>
                  <a:lnTo>
                    <a:pt x="5359" y="47035"/>
                  </a:lnTo>
                  <a:cubicBezTo>
                    <a:pt x="5359" y="46999"/>
                    <a:pt x="5371" y="46975"/>
                    <a:pt x="5371" y="46928"/>
                  </a:cubicBezTo>
                  <a:cubicBezTo>
                    <a:pt x="5395" y="46725"/>
                    <a:pt x="5442" y="46499"/>
                    <a:pt x="5490" y="46285"/>
                  </a:cubicBezTo>
                  <a:cubicBezTo>
                    <a:pt x="5537" y="46070"/>
                    <a:pt x="5597" y="45844"/>
                    <a:pt x="5633" y="45618"/>
                  </a:cubicBezTo>
                  <a:cubicBezTo>
                    <a:pt x="5740" y="45189"/>
                    <a:pt x="5847" y="44773"/>
                    <a:pt x="5966" y="44356"/>
                  </a:cubicBezTo>
                  <a:lnTo>
                    <a:pt x="6049" y="44046"/>
                  </a:lnTo>
                  <a:cubicBezTo>
                    <a:pt x="6097" y="43927"/>
                    <a:pt x="6145" y="43808"/>
                    <a:pt x="6168" y="43665"/>
                  </a:cubicBezTo>
                  <a:cubicBezTo>
                    <a:pt x="6252" y="43463"/>
                    <a:pt x="6335" y="43237"/>
                    <a:pt x="6430" y="43034"/>
                  </a:cubicBezTo>
                  <a:cubicBezTo>
                    <a:pt x="6454" y="42975"/>
                    <a:pt x="6490" y="42915"/>
                    <a:pt x="6502" y="42856"/>
                  </a:cubicBezTo>
                  <a:cubicBezTo>
                    <a:pt x="6514" y="42832"/>
                    <a:pt x="6514" y="42832"/>
                    <a:pt x="6514" y="42820"/>
                  </a:cubicBezTo>
                  <a:cubicBezTo>
                    <a:pt x="6609" y="42629"/>
                    <a:pt x="6692" y="42439"/>
                    <a:pt x="6788" y="42260"/>
                  </a:cubicBezTo>
                  <a:cubicBezTo>
                    <a:pt x="6811" y="42201"/>
                    <a:pt x="6847" y="42117"/>
                    <a:pt x="6883" y="42058"/>
                  </a:cubicBezTo>
                  <a:lnTo>
                    <a:pt x="6930" y="42022"/>
                  </a:lnTo>
                  <a:lnTo>
                    <a:pt x="7026" y="41927"/>
                  </a:lnTo>
                  <a:cubicBezTo>
                    <a:pt x="7049" y="41903"/>
                    <a:pt x="7097" y="41867"/>
                    <a:pt x="7121" y="41856"/>
                  </a:cubicBezTo>
                  <a:cubicBezTo>
                    <a:pt x="7157" y="41820"/>
                    <a:pt x="7180" y="41808"/>
                    <a:pt x="7228" y="41784"/>
                  </a:cubicBezTo>
                  <a:cubicBezTo>
                    <a:pt x="7264" y="41760"/>
                    <a:pt x="7300" y="41736"/>
                    <a:pt x="7335" y="41725"/>
                  </a:cubicBezTo>
                  <a:lnTo>
                    <a:pt x="7692" y="41546"/>
                  </a:lnTo>
                  <a:cubicBezTo>
                    <a:pt x="7811" y="41486"/>
                    <a:pt x="7931" y="41427"/>
                    <a:pt x="8038" y="41367"/>
                  </a:cubicBezTo>
                  <a:cubicBezTo>
                    <a:pt x="8157" y="41308"/>
                    <a:pt x="8252" y="41224"/>
                    <a:pt x="8359" y="41165"/>
                  </a:cubicBezTo>
                  <a:cubicBezTo>
                    <a:pt x="8466" y="41105"/>
                    <a:pt x="8585" y="41046"/>
                    <a:pt x="8693" y="40974"/>
                  </a:cubicBezTo>
                  <a:cubicBezTo>
                    <a:pt x="8907" y="40855"/>
                    <a:pt x="9121" y="40736"/>
                    <a:pt x="9347" y="40617"/>
                  </a:cubicBezTo>
                  <a:cubicBezTo>
                    <a:pt x="9440" y="40559"/>
                    <a:pt x="9544" y="40502"/>
                    <a:pt x="9659" y="40444"/>
                  </a:cubicBezTo>
                  <a:lnTo>
                    <a:pt x="9659" y="40444"/>
                  </a:lnTo>
                  <a:cubicBezTo>
                    <a:pt x="9658" y="40445"/>
                    <a:pt x="9657" y="40448"/>
                    <a:pt x="9657" y="40451"/>
                  </a:cubicBezTo>
                  <a:cubicBezTo>
                    <a:pt x="9705" y="40427"/>
                    <a:pt x="9740" y="40415"/>
                    <a:pt x="9788" y="40379"/>
                  </a:cubicBezTo>
                  <a:cubicBezTo>
                    <a:pt x="9800" y="40379"/>
                    <a:pt x="9800" y="40367"/>
                    <a:pt x="9824" y="40367"/>
                  </a:cubicBezTo>
                  <a:cubicBezTo>
                    <a:pt x="9907" y="40320"/>
                    <a:pt x="10014" y="40260"/>
                    <a:pt x="10121" y="40212"/>
                  </a:cubicBezTo>
                  <a:lnTo>
                    <a:pt x="10157" y="40212"/>
                  </a:lnTo>
                  <a:cubicBezTo>
                    <a:pt x="10181" y="40212"/>
                    <a:pt x="10181" y="40201"/>
                    <a:pt x="10193" y="40201"/>
                  </a:cubicBezTo>
                  <a:cubicBezTo>
                    <a:pt x="10205" y="40189"/>
                    <a:pt x="10217" y="40189"/>
                    <a:pt x="10240" y="40177"/>
                  </a:cubicBezTo>
                  <a:lnTo>
                    <a:pt x="10252" y="40153"/>
                  </a:lnTo>
                  <a:cubicBezTo>
                    <a:pt x="10383" y="40093"/>
                    <a:pt x="10502" y="40022"/>
                    <a:pt x="10633" y="39951"/>
                  </a:cubicBezTo>
                  <a:cubicBezTo>
                    <a:pt x="10895" y="39820"/>
                    <a:pt x="11157" y="39665"/>
                    <a:pt x="11407" y="39534"/>
                  </a:cubicBezTo>
                  <a:cubicBezTo>
                    <a:pt x="11550" y="39474"/>
                    <a:pt x="11669" y="39403"/>
                    <a:pt x="11800" y="39343"/>
                  </a:cubicBezTo>
                  <a:cubicBezTo>
                    <a:pt x="11943" y="39260"/>
                    <a:pt x="12086" y="39189"/>
                    <a:pt x="12229" y="39117"/>
                  </a:cubicBezTo>
                  <a:cubicBezTo>
                    <a:pt x="12360" y="39046"/>
                    <a:pt x="12479" y="38962"/>
                    <a:pt x="12622" y="38891"/>
                  </a:cubicBezTo>
                  <a:cubicBezTo>
                    <a:pt x="12741" y="38819"/>
                    <a:pt x="12860" y="38760"/>
                    <a:pt x="12979" y="38688"/>
                  </a:cubicBezTo>
                  <a:cubicBezTo>
                    <a:pt x="12979" y="38688"/>
                    <a:pt x="12991" y="38688"/>
                    <a:pt x="12991" y="38665"/>
                  </a:cubicBezTo>
                  <a:cubicBezTo>
                    <a:pt x="13062" y="38629"/>
                    <a:pt x="13134" y="38593"/>
                    <a:pt x="13217" y="38546"/>
                  </a:cubicBezTo>
                  <a:cubicBezTo>
                    <a:pt x="13479" y="38415"/>
                    <a:pt x="13753" y="38284"/>
                    <a:pt x="14015" y="38129"/>
                  </a:cubicBezTo>
                  <a:cubicBezTo>
                    <a:pt x="14086" y="38093"/>
                    <a:pt x="14146" y="38046"/>
                    <a:pt x="14229" y="37998"/>
                  </a:cubicBezTo>
                  <a:cubicBezTo>
                    <a:pt x="14253" y="37998"/>
                    <a:pt x="14288" y="37986"/>
                    <a:pt x="14312" y="37986"/>
                  </a:cubicBezTo>
                  <a:cubicBezTo>
                    <a:pt x="14384" y="37974"/>
                    <a:pt x="14467" y="37974"/>
                    <a:pt x="14539" y="37950"/>
                  </a:cubicBezTo>
                  <a:cubicBezTo>
                    <a:pt x="14562" y="37950"/>
                    <a:pt x="14610" y="37938"/>
                    <a:pt x="14646" y="37938"/>
                  </a:cubicBezTo>
                  <a:cubicBezTo>
                    <a:pt x="14669" y="37938"/>
                    <a:pt x="14705" y="37926"/>
                    <a:pt x="14729" y="37926"/>
                  </a:cubicBezTo>
                  <a:lnTo>
                    <a:pt x="14717" y="37926"/>
                  </a:lnTo>
                  <a:cubicBezTo>
                    <a:pt x="14741" y="37926"/>
                    <a:pt x="14777" y="37926"/>
                    <a:pt x="14824" y="37915"/>
                  </a:cubicBezTo>
                  <a:cubicBezTo>
                    <a:pt x="15027" y="37891"/>
                    <a:pt x="15217" y="37879"/>
                    <a:pt x="15431" y="37879"/>
                  </a:cubicBezTo>
                  <a:cubicBezTo>
                    <a:pt x="15610" y="37867"/>
                    <a:pt x="15789" y="37867"/>
                    <a:pt x="15979" y="37855"/>
                  </a:cubicBezTo>
                  <a:cubicBezTo>
                    <a:pt x="16170" y="37831"/>
                    <a:pt x="16348" y="37807"/>
                    <a:pt x="16527" y="37772"/>
                  </a:cubicBezTo>
                  <a:cubicBezTo>
                    <a:pt x="16610" y="37760"/>
                    <a:pt x="16694" y="37748"/>
                    <a:pt x="16765" y="37736"/>
                  </a:cubicBezTo>
                  <a:cubicBezTo>
                    <a:pt x="16860" y="37712"/>
                    <a:pt x="16967" y="37688"/>
                    <a:pt x="17051" y="37676"/>
                  </a:cubicBezTo>
                  <a:cubicBezTo>
                    <a:pt x="17098" y="37653"/>
                    <a:pt x="17146" y="37653"/>
                    <a:pt x="17182" y="37641"/>
                  </a:cubicBezTo>
                  <a:cubicBezTo>
                    <a:pt x="17241" y="37629"/>
                    <a:pt x="17289" y="37617"/>
                    <a:pt x="17348" y="37593"/>
                  </a:cubicBezTo>
                  <a:cubicBezTo>
                    <a:pt x="17384" y="37581"/>
                    <a:pt x="17420" y="37581"/>
                    <a:pt x="17456" y="37569"/>
                  </a:cubicBezTo>
                  <a:lnTo>
                    <a:pt x="17587" y="37522"/>
                  </a:lnTo>
                  <a:cubicBezTo>
                    <a:pt x="17598" y="37522"/>
                    <a:pt x="17622" y="37510"/>
                    <a:pt x="17622" y="37510"/>
                  </a:cubicBezTo>
                  <a:lnTo>
                    <a:pt x="17598" y="37510"/>
                  </a:lnTo>
                  <a:cubicBezTo>
                    <a:pt x="17622" y="37510"/>
                    <a:pt x="17634" y="37498"/>
                    <a:pt x="17646" y="37498"/>
                  </a:cubicBezTo>
                  <a:lnTo>
                    <a:pt x="17634" y="37498"/>
                  </a:lnTo>
                  <a:cubicBezTo>
                    <a:pt x="17658" y="37474"/>
                    <a:pt x="17682" y="37474"/>
                    <a:pt x="17706" y="37462"/>
                  </a:cubicBezTo>
                  <a:lnTo>
                    <a:pt x="17694" y="37462"/>
                  </a:lnTo>
                  <a:cubicBezTo>
                    <a:pt x="17706" y="37462"/>
                    <a:pt x="17717" y="37450"/>
                    <a:pt x="17741" y="37450"/>
                  </a:cubicBezTo>
                  <a:lnTo>
                    <a:pt x="17753" y="37450"/>
                  </a:lnTo>
                  <a:cubicBezTo>
                    <a:pt x="17777" y="37438"/>
                    <a:pt x="17813" y="37414"/>
                    <a:pt x="17860" y="37403"/>
                  </a:cubicBezTo>
                  <a:lnTo>
                    <a:pt x="17944" y="37355"/>
                  </a:lnTo>
                  <a:cubicBezTo>
                    <a:pt x="18015" y="37331"/>
                    <a:pt x="18098" y="37295"/>
                    <a:pt x="18158" y="37260"/>
                  </a:cubicBezTo>
                  <a:cubicBezTo>
                    <a:pt x="18229" y="37212"/>
                    <a:pt x="18313" y="37176"/>
                    <a:pt x="18396" y="37141"/>
                  </a:cubicBezTo>
                  <a:cubicBezTo>
                    <a:pt x="18432" y="37105"/>
                    <a:pt x="18479" y="37093"/>
                    <a:pt x="18527" y="37057"/>
                  </a:cubicBezTo>
                  <a:cubicBezTo>
                    <a:pt x="18575" y="37033"/>
                    <a:pt x="18610" y="37022"/>
                    <a:pt x="18646" y="36986"/>
                  </a:cubicBezTo>
                  <a:cubicBezTo>
                    <a:pt x="18789" y="36879"/>
                    <a:pt x="18944" y="36760"/>
                    <a:pt x="19063" y="36641"/>
                  </a:cubicBezTo>
                  <a:lnTo>
                    <a:pt x="19075" y="36629"/>
                  </a:lnTo>
                  <a:lnTo>
                    <a:pt x="19087" y="36617"/>
                  </a:lnTo>
                  <a:cubicBezTo>
                    <a:pt x="19087" y="36617"/>
                    <a:pt x="19111" y="36617"/>
                    <a:pt x="19111" y="36605"/>
                  </a:cubicBezTo>
                  <a:cubicBezTo>
                    <a:pt x="19122" y="36605"/>
                    <a:pt x="19122" y="36581"/>
                    <a:pt x="19134" y="36581"/>
                  </a:cubicBezTo>
                  <a:lnTo>
                    <a:pt x="19134" y="36581"/>
                  </a:lnTo>
                  <a:lnTo>
                    <a:pt x="19122" y="36605"/>
                  </a:lnTo>
                  <a:cubicBezTo>
                    <a:pt x="19230" y="36498"/>
                    <a:pt x="19325" y="36391"/>
                    <a:pt x="19432" y="36307"/>
                  </a:cubicBezTo>
                  <a:cubicBezTo>
                    <a:pt x="19539" y="36200"/>
                    <a:pt x="19646" y="36105"/>
                    <a:pt x="19730" y="36010"/>
                  </a:cubicBezTo>
                  <a:cubicBezTo>
                    <a:pt x="19861" y="35867"/>
                    <a:pt x="19980" y="35748"/>
                    <a:pt x="20099" y="35605"/>
                  </a:cubicBezTo>
                  <a:lnTo>
                    <a:pt x="20277" y="35379"/>
                  </a:lnTo>
                  <a:cubicBezTo>
                    <a:pt x="20313" y="35331"/>
                    <a:pt x="20337" y="35307"/>
                    <a:pt x="20373" y="35259"/>
                  </a:cubicBezTo>
                  <a:cubicBezTo>
                    <a:pt x="20396" y="35212"/>
                    <a:pt x="20420" y="35188"/>
                    <a:pt x="20444" y="35140"/>
                  </a:cubicBezTo>
                  <a:cubicBezTo>
                    <a:pt x="20456" y="35128"/>
                    <a:pt x="20480" y="35093"/>
                    <a:pt x="20480" y="35081"/>
                  </a:cubicBezTo>
                  <a:cubicBezTo>
                    <a:pt x="20492" y="35069"/>
                    <a:pt x="20492" y="35057"/>
                    <a:pt x="20504" y="35033"/>
                  </a:cubicBezTo>
                  <a:cubicBezTo>
                    <a:pt x="20515" y="34998"/>
                    <a:pt x="20551" y="34962"/>
                    <a:pt x="20563" y="34914"/>
                  </a:cubicBezTo>
                  <a:cubicBezTo>
                    <a:pt x="20611" y="34831"/>
                    <a:pt x="20635" y="34736"/>
                    <a:pt x="20670" y="34652"/>
                  </a:cubicBezTo>
                  <a:lnTo>
                    <a:pt x="20849" y="34116"/>
                  </a:lnTo>
                  <a:cubicBezTo>
                    <a:pt x="20908" y="33938"/>
                    <a:pt x="20956" y="33771"/>
                    <a:pt x="21016" y="33593"/>
                  </a:cubicBezTo>
                  <a:cubicBezTo>
                    <a:pt x="21075" y="33414"/>
                    <a:pt x="21111" y="33247"/>
                    <a:pt x="21170" y="33069"/>
                  </a:cubicBezTo>
                  <a:lnTo>
                    <a:pt x="21349" y="32581"/>
                  </a:lnTo>
                  <a:cubicBezTo>
                    <a:pt x="21408" y="32402"/>
                    <a:pt x="21468" y="32235"/>
                    <a:pt x="21551" y="32080"/>
                  </a:cubicBezTo>
                  <a:cubicBezTo>
                    <a:pt x="21682" y="31735"/>
                    <a:pt x="21813" y="31390"/>
                    <a:pt x="21944" y="31033"/>
                  </a:cubicBezTo>
                  <a:cubicBezTo>
                    <a:pt x="22004" y="30866"/>
                    <a:pt x="22063" y="30687"/>
                    <a:pt x="22123" y="30533"/>
                  </a:cubicBezTo>
                  <a:cubicBezTo>
                    <a:pt x="22182" y="30366"/>
                    <a:pt x="22218" y="30199"/>
                    <a:pt x="22266" y="30033"/>
                  </a:cubicBezTo>
                  <a:cubicBezTo>
                    <a:pt x="22278" y="30009"/>
                    <a:pt x="22266" y="29973"/>
                    <a:pt x="22242" y="29961"/>
                  </a:cubicBezTo>
                  <a:cubicBezTo>
                    <a:pt x="22230" y="29937"/>
                    <a:pt x="22206" y="29937"/>
                    <a:pt x="22170" y="29937"/>
                  </a:cubicBezTo>
                  <a:cubicBezTo>
                    <a:pt x="22159" y="29937"/>
                    <a:pt x="22147" y="29949"/>
                    <a:pt x="22123" y="29961"/>
                  </a:cubicBezTo>
                  <a:lnTo>
                    <a:pt x="22087" y="30009"/>
                  </a:lnTo>
                  <a:cubicBezTo>
                    <a:pt x="22051" y="30033"/>
                    <a:pt x="22028" y="30056"/>
                    <a:pt x="21992" y="30080"/>
                  </a:cubicBezTo>
                  <a:cubicBezTo>
                    <a:pt x="21932" y="30128"/>
                    <a:pt x="21861" y="30187"/>
                    <a:pt x="21801" y="30235"/>
                  </a:cubicBezTo>
                  <a:lnTo>
                    <a:pt x="21670" y="30318"/>
                  </a:lnTo>
                  <a:cubicBezTo>
                    <a:pt x="21623" y="30354"/>
                    <a:pt x="21563" y="30378"/>
                    <a:pt x="21516" y="30414"/>
                  </a:cubicBezTo>
                  <a:cubicBezTo>
                    <a:pt x="21432" y="30449"/>
                    <a:pt x="21349" y="30497"/>
                    <a:pt x="21266" y="30545"/>
                  </a:cubicBezTo>
                  <a:cubicBezTo>
                    <a:pt x="21146" y="30604"/>
                    <a:pt x="21039" y="30664"/>
                    <a:pt x="20920" y="30711"/>
                  </a:cubicBezTo>
                  <a:lnTo>
                    <a:pt x="20658" y="30795"/>
                  </a:lnTo>
                  <a:cubicBezTo>
                    <a:pt x="20611" y="30807"/>
                    <a:pt x="20563" y="30807"/>
                    <a:pt x="20515" y="30830"/>
                  </a:cubicBezTo>
                  <a:cubicBezTo>
                    <a:pt x="20480" y="30842"/>
                    <a:pt x="20432" y="30842"/>
                    <a:pt x="20384" y="30854"/>
                  </a:cubicBezTo>
                  <a:cubicBezTo>
                    <a:pt x="20313" y="30866"/>
                    <a:pt x="20218" y="30890"/>
                    <a:pt x="20146" y="30902"/>
                  </a:cubicBezTo>
                  <a:cubicBezTo>
                    <a:pt x="20099" y="30902"/>
                    <a:pt x="20063" y="30914"/>
                    <a:pt x="20015" y="30914"/>
                  </a:cubicBezTo>
                  <a:cubicBezTo>
                    <a:pt x="19968" y="30926"/>
                    <a:pt x="19920" y="30926"/>
                    <a:pt x="19884" y="30949"/>
                  </a:cubicBezTo>
                  <a:cubicBezTo>
                    <a:pt x="19777" y="30961"/>
                    <a:pt x="19658" y="30985"/>
                    <a:pt x="19551" y="31021"/>
                  </a:cubicBezTo>
                  <a:cubicBezTo>
                    <a:pt x="19349" y="31092"/>
                    <a:pt x="19170" y="31199"/>
                    <a:pt x="19003" y="31330"/>
                  </a:cubicBezTo>
                  <a:lnTo>
                    <a:pt x="18777" y="31509"/>
                  </a:lnTo>
                  <a:cubicBezTo>
                    <a:pt x="18706" y="31569"/>
                    <a:pt x="18646" y="31616"/>
                    <a:pt x="18575" y="31676"/>
                  </a:cubicBezTo>
                  <a:cubicBezTo>
                    <a:pt x="18527" y="31699"/>
                    <a:pt x="18479" y="31735"/>
                    <a:pt x="18456" y="31759"/>
                  </a:cubicBezTo>
                  <a:lnTo>
                    <a:pt x="18313" y="31854"/>
                  </a:lnTo>
                  <a:cubicBezTo>
                    <a:pt x="18301" y="31866"/>
                    <a:pt x="18277" y="31878"/>
                    <a:pt x="18253" y="31902"/>
                  </a:cubicBezTo>
                  <a:cubicBezTo>
                    <a:pt x="18241" y="31914"/>
                    <a:pt x="18218" y="31926"/>
                    <a:pt x="18194" y="31938"/>
                  </a:cubicBezTo>
                  <a:cubicBezTo>
                    <a:pt x="18158" y="31973"/>
                    <a:pt x="18110" y="31985"/>
                    <a:pt x="18075" y="32021"/>
                  </a:cubicBezTo>
                  <a:cubicBezTo>
                    <a:pt x="17991" y="32057"/>
                    <a:pt x="17920" y="32104"/>
                    <a:pt x="17825" y="32152"/>
                  </a:cubicBezTo>
                  <a:cubicBezTo>
                    <a:pt x="17741" y="32200"/>
                    <a:pt x="17658" y="32235"/>
                    <a:pt x="17587" y="32283"/>
                  </a:cubicBezTo>
                  <a:cubicBezTo>
                    <a:pt x="17563" y="32295"/>
                    <a:pt x="17515" y="32331"/>
                    <a:pt x="17479" y="32354"/>
                  </a:cubicBezTo>
                  <a:cubicBezTo>
                    <a:pt x="17456" y="32390"/>
                    <a:pt x="17408" y="32402"/>
                    <a:pt x="17384" y="32438"/>
                  </a:cubicBezTo>
                  <a:cubicBezTo>
                    <a:pt x="17348" y="32461"/>
                    <a:pt x="17301" y="32497"/>
                    <a:pt x="17277" y="32521"/>
                  </a:cubicBezTo>
                  <a:cubicBezTo>
                    <a:pt x="17229" y="32557"/>
                    <a:pt x="17206" y="32592"/>
                    <a:pt x="17158" y="32628"/>
                  </a:cubicBezTo>
                  <a:cubicBezTo>
                    <a:pt x="17110" y="32652"/>
                    <a:pt x="17086" y="32700"/>
                    <a:pt x="17051" y="32735"/>
                  </a:cubicBezTo>
                  <a:lnTo>
                    <a:pt x="16979" y="32807"/>
                  </a:lnTo>
                  <a:cubicBezTo>
                    <a:pt x="16944" y="32831"/>
                    <a:pt x="16920" y="32878"/>
                    <a:pt x="16872" y="32914"/>
                  </a:cubicBezTo>
                  <a:cubicBezTo>
                    <a:pt x="16848" y="32950"/>
                    <a:pt x="16801" y="32985"/>
                    <a:pt x="16765" y="33033"/>
                  </a:cubicBezTo>
                  <a:cubicBezTo>
                    <a:pt x="16515" y="33307"/>
                    <a:pt x="16289" y="33604"/>
                    <a:pt x="16074" y="33902"/>
                  </a:cubicBezTo>
                  <a:cubicBezTo>
                    <a:pt x="16015" y="33985"/>
                    <a:pt x="15967" y="34057"/>
                    <a:pt x="15908" y="34128"/>
                  </a:cubicBezTo>
                  <a:cubicBezTo>
                    <a:pt x="15848" y="34200"/>
                    <a:pt x="15801" y="34283"/>
                    <a:pt x="15753" y="34355"/>
                  </a:cubicBezTo>
                  <a:cubicBezTo>
                    <a:pt x="15741" y="34378"/>
                    <a:pt x="15717" y="34414"/>
                    <a:pt x="15693" y="34438"/>
                  </a:cubicBezTo>
                  <a:cubicBezTo>
                    <a:pt x="15670" y="34486"/>
                    <a:pt x="15634" y="34533"/>
                    <a:pt x="15622" y="34557"/>
                  </a:cubicBezTo>
                  <a:cubicBezTo>
                    <a:pt x="15574" y="34640"/>
                    <a:pt x="15539" y="34724"/>
                    <a:pt x="15491" y="34795"/>
                  </a:cubicBezTo>
                  <a:cubicBezTo>
                    <a:pt x="15479" y="34843"/>
                    <a:pt x="15443" y="34878"/>
                    <a:pt x="15431" y="34914"/>
                  </a:cubicBezTo>
                  <a:cubicBezTo>
                    <a:pt x="15396" y="34962"/>
                    <a:pt x="15384" y="35021"/>
                    <a:pt x="15360" y="35069"/>
                  </a:cubicBezTo>
                  <a:cubicBezTo>
                    <a:pt x="15336" y="35093"/>
                    <a:pt x="15324" y="35140"/>
                    <a:pt x="15312" y="35176"/>
                  </a:cubicBezTo>
                  <a:cubicBezTo>
                    <a:pt x="15301" y="35212"/>
                    <a:pt x="15277" y="35248"/>
                    <a:pt x="15265" y="35295"/>
                  </a:cubicBezTo>
                  <a:cubicBezTo>
                    <a:pt x="15193" y="35474"/>
                    <a:pt x="15122" y="35652"/>
                    <a:pt x="15062" y="35831"/>
                  </a:cubicBezTo>
                  <a:cubicBezTo>
                    <a:pt x="15003" y="35986"/>
                    <a:pt x="14943" y="36141"/>
                    <a:pt x="14884" y="36307"/>
                  </a:cubicBezTo>
                  <a:cubicBezTo>
                    <a:pt x="14848" y="36391"/>
                    <a:pt x="14800" y="36498"/>
                    <a:pt x="14777" y="36581"/>
                  </a:cubicBezTo>
                  <a:cubicBezTo>
                    <a:pt x="14741" y="36664"/>
                    <a:pt x="14717" y="36748"/>
                    <a:pt x="14669" y="36819"/>
                  </a:cubicBezTo>
                  <a:cubicBezTo>
                    <a:pt x="14646" y="36879"/>
                    <a:pt x="14610" y="36938"/>
                    <a:pt x="14598" y="37022"/>
                  </a:cubicBezTo>
                  <a:cubicBezTo>
                    <a:pt x="14527" y="37200"/>
                    <a:pt x="14443" y="37355"/>
                    <a:pt x="14372" y="37534"/>
                  </a:cubicBezTo>
                  <a:cubicBezTo>
                    <a:pt x="14360" y="37557"/>
                    <a:pt x="14348" y="37557"/>
                    <a:pt x="14348" y="37569"/>
                  </a:cubicBezTo>
                  <a:lnTo>
                    <a:pt x="14324" y="37569"/>
                  </a:lnTo>
                  <a:cubicBezTo>
                    <a:pt x="14253" y="37629"/>
                    <a:pt x="14181" y="37676"/>
                    <a:pt x="14110" y="37712"/>
                  </a:cubicBezTo>
                  <a:cubicBezTo>
                    <a:pt x="14027" y="37760"/>
                    <a:pt x="13943" y="37819"/>
                    <a:pt x="13872" y="37867"/>
                  </a:cubicBezTo>
                  <a:lnTo>
                    <a:pt x="13884" y="37855"/>
                  </a:lnTo>
                  <a:lnTo>
                    <a:pt x="13884" y="37855"/>
                  </a:lnTo>
                  <a:cubicBezTo>
                    <a:pt x="13836" y="37867"/>
                    <a:pt x="13812" y="37891"/>
                    <a:pt x="13765" y="37915"/>
                  </a:cubicBezTo>
                  <a:cubicBezTo>
                    <a:pt x="13526" y="38046"/>
                    <a:pt x="13276" y="38165"/>
                    <a:pt x="13038" y="38296"/>
                  </a:cubicBezTo>
                  <a:lnTo>
                    <a:pt x="13015" y="38307"/>
                  </a:lnTo>
                  <a:cubicBezTo>
                    <a:pt x="13003" y="38307"/>
                    <a:pt x="13003" y="38331"/>
                    <a:pt x="12991" y="38331"/>
                  </a:cubicBezTo>
                  <a:cubicBezTo>
                    <a:pt x="12645" y="38510"/>
                    <a:pt x="12336" y="38712"/>
                    <a:pt x="11991" y="38903"/>
                  </a:cubicBezTo>
                  <a:lnTo>
                    <a:pt x="11145" y="39355"/>
                  </a:lnTo>
                  <a:lnTo>
                    <a:pt x="11157" y="39343"/>
                  </a:lnTo>
                  <a:cubicBezTo>
                    <a:pt x="11229" y="39248"/>
                    <a:pt x="11288" y="39165"/>
                    <a:pt x="11371" y="39069"/>
                  </a:cubicBezTo>
                  <a:cubicBezTo>
                    <a:pt x="11431" y="38986"/>
                    <a:pt x="11491" y="38903"/>
                    <a:pt x="11562" y="38819"/>
                  </a:cubicBezTo>
                  <a:cubicBezTo>
                    <a:pt x="11669" y="38688"/>
                    <a:pt x="11752" y="38546"/>
                    <a:pt x="11860" y="38415"/>
                  </a:cubicBezTo>
                  <a:cubicBezTo>
                    <a:pt x="11967" y="38284"/>
                    <a:pt x="12050" y="38165"/>
                    <a:pt x="12157" y="38046"/>
                  </a:cubicBezTo>
                  <a:cubicBezTo>
                    <a:pt x="12264" y="37915"/>
                    <a:pt x="12360" y="37772"/>
                    <a:pt x="12455" y="37641"/>
                  </a:cubicBezTo>
                  <a:cubicBezTo>
                    <a:pt x="12538" y="37510"/>
                    <a:pt x="12645" y="37391"/>
                    <a:pt x="12717" y="37236"/>
                  </a:cubicBezTo>
                  <a:cubicBezTo>
                    <a:pt x="12741" y="37224"/>
                    <a:pt x="12741" y="37212"/>
                    <a:pt x="12753" y="37200"/>
                  </a:cubicBezTo>
                  <a:lnTo>
                    <a:pt x="12753" y="37212"/>
                  </a:lnTo>
                  <a:cubicBezTo>
                    <a:pt x="12764" y="37200"/>
                    <a:pt x="12764" y="37176"/>
                    <a:pt x="12776" y="37164"/>
                  </a:cubicBezTo>
                  <a:lnTo>
                    <a:pt x="12776" y="37153"/>
                  </a:lnTo>
                  <a:cubicBezTo>
                    <a:pt x="12812" y="37105"/>
                    <a:pt x="12824" y="37081"/>
                    <a:pt x="12860" y="37033"/>
                  </a:cubicBezTo>
                  <a:cubicBezTo>
                    <a:pt x="12931" y="36903"/>
                    <a:pt x="13015" y="36748"/>
                    <a:pt x="13098" y="36617"/>
                  </a:cubicBezTo>
                  <a:cubicBezTo>
                    <a:pt x="13110" y="36581"/>
                    <a:pt x="13134" y="36545"/>
                    <a:pt x="13157" y="36510"/>
                  </a:cubicBezTo>
                  <a:cubicBezTo>
                    <a:pt x="13169" y="36462"/>
                    <a:pt x="13193" y="36438"/>
                    <a:pt x="13193" y="36391"/>
                  </a:cubicBezTo>
                  <a:cubicBezTo>
                    <a:pt x="13217" y="36331"/>
                    <a:pt x="13217" y="36260"/>
                    <a:pt x="13181" y="36200"/>
                  </a:cubicBezTo>
                  <a:cubicBezTo>
                    <a:pt x="13122" y="36224"/>
                    <a:pt x="13074" y="36260"/>
                    <a:pt x="13050" y="36307"/>
                  </a:cubicBezTo>
                  <a:cubicBezTo>
                    <a:pt x="13038" y="36319"/>
                    <a:pt x="13015" y="36343"/>
                    <a:pt x="13003" y="36367"/>
                  </a:cubicBezTo>
                  <a:cubicBezTo>
                    <a:pt x="12991" y="36379"/>
                    <a:pt x="12991" y="36391"/>
                    <a:pt x="12979" y="36402"/>
                  </a:cubicBezTo>
                  <a:cubicBezTo>
                    <a:pt x="12955" y="36438"/>
                    <a:pt x="12943" y="36462"/>
                    <a:pt x="12919" y="36510"/>
                  </a:cubicBezTo>
                  <a:cubicBezTo>
                    <a:pt x="12872" y="36581"/>
                    <a:pt x="12836" y="36664"/>
                    <a:pt x="12800" y="36736"/>
                  </a:cubicBezTo>
                  <a:cubicBezTo>
                    <a:pt x="12717" y="36867"/>
                    <a:pt x="12645" y="37022"/>
                    <a:pt x="12562" y="37153"/>
                  </a:cubicBezTo>
                  <a:cubicBezTo>
                    <a:pt x="12514" y="37212"/>
                    <a:pt x="12479" y="37272"/>
                    <a:pt x="12443" y="37331"/>
                  </a:cubicBezTo>
                  <a:cubicBezTo>
                    <a:pt x="12395" y="37391"/>
                    <a:pt x="12348" y="37462"/>
                    <a:pt x="12300" y="37522"/>
                  </a:cubicBezTo>
                  <a:cubicBezTo>
                    <a:pt x="12217" y="37653"/>
                    <a:pt x="12110" y="37772"/>
                    <a:pt x="12026" y="37915"/>
                  </a:cubicBezTo>
                  <a:cubicBezTo>
                    <a:pt x="11919" y="38046"/>
                    <a:pt x="11824" y="38176"/>
                    <a:pt x="11729" y="38296"/>
                  </a:cubicBezTo>
                  <a:cubicBezTo>
                    <a:pt x="11633" y="38415"/>
                    <a:pt x="11526" y="38546"/>
                    <a:pt x="11443" y="38688"/>
                  </a:cubicBezTo>
                  <a:cubicBezTo>
                    <a:pt x="11252" y="38950"/>
                    <a:pt x="11074" y="39236"/>
                    <a:pt x="10859" y="39486"/>
                  </a:cubicBezTo>
                  <a:cubicBezTo>
                    <a:pt x="10609" y="39617"/>
                    <a:pt x="10359" y="39772"/>
                    <a:pt x="10097" y="39903"/>
                  </a:cubicBezTo>
                  <a:cubicBezTo>
                    <a:pt x="9836" y="40058"/>
                    <a:pt x="9586" y="40201"/>
                    <a:pt x="9324" y="40355"/>
                  </a:cubicBezTo>
                  <a:cubicBezTo>
                    <a:pt x="9074" y="40498"/>
                    <a:pt x="8824" y="40665"/>
                    <a:pt x="8573" y="40808"/>
                  </a:cubicBezTo>
                  <a:cubicBezTo>
                    <a:pt x="8335" y="40963"/>
                    <a:pt x="8097" y="41129"/>
                    <a:pt x="7859" y="41272"/>
                  </a:cubicBezTo>
                  <a:cubicBezTo>
                    <a:pt x="7776" y="41320"/>
                    <a:pt x="7704" y="41344"/>
                    <a:pt x="7645" y="41391"/>
                  </a:cubicBezTo>
                  <a:cubicBezTo>
                    <a:pt x="7585" y="41427"/>
                    <a:pt x="7526" y="41451"/>
                    <a:pt x="7466" y="41498"/>
                  </a:cubicBezTo>
                  <a:cubicBezTo>
                    <a:pt x="7442" y="41510"/>
                    <a:pt x="7407" y="41546"/>
                    <a:pt x="7359" y="41558"/>
                  </a:cubicBezTo>
                  <a:cubicBezTo>
                    <a:pt x="7335" y="41570"/>
                    <a:pt x="7300" y="41605"/>
                    <a:pt x="7276" y="41617"/>
                  </a:cubicBezTo>
                  <a:cubicBezTo>
                    <a:pt x="7288" y="41582"/>
                    <a:pt x="7323" y="41546"/>
                    <a:pt x="7335" y="41510"/>
                  </a:cubicBezTo>
                  <a:cubicBezTo>
                    <a:pt x="7419" y="41367"/>
                    <a:pt x="7514" y="41224"/>
                    <a:pt x="7597" y="41094"/>
                  </a:cubicBezTo>
                  <a:cubicBezTo>
                    <a:pt x="7692" y="40963"/>
                    <a:pt x="7776" y="40832"/>
                    <a:pt x="7871" y="40713"/>
                  </a:cubicBezTo>
                  <a:lnTo>
                    <a:pt x="8454" y="39855"/>
                  </a:lnTo>
                  <a:cubicBezTo>
                    <a:pt x="8633" y="39593"/>
                    <a:pt x="8812" y="39308"/>
                    <a:pt x="9002" y="39058"/>
                  </a:cubicBezTo>
                  <a:cubicBezTo>
                    <a:pt x="9193" y="38784"/>
                    <a:pt x="9383" y="38534"/>
                    <a:pt x="9597" y="38284"/>
                  </a:cubicBezTo>
                  <a:cubicBezTo>
                    <a:pt x="9847" y="37986"/>
                    <a:pt x="10086" y="37676"/>
                    <a:pt x="10336" y="37379"/>
                  </a:cubicBezTo>
                  <a:cubicBezTo>
                    <a:pt x="10538" y="37141"/>
                    <a:pt x="10717" y="36914"/>
                    <a:pt x="10907" y="36676"/>
                  </a:cubicBezTo>
                  <a:cubicBezTo>
                    <a:pt x="11086" y="36450"/>
                    <a:pt x="11264" y="36224"/>
                    <a:pt x="11431" y="35986"/>
                  </a:cubicBezTo>
                  <a:cubicBezTo>
                    <a:pt x="11633" y="35688"/>
                    <a:pt x="11824" y="35390"/>
                    <a:pt x="12002" y="35093"/>
                  </a:cubicBezTo>
                  <a:cubicBezTo>
                    <a:pt x="12181" y="34795"/>
                    <a:pt x="12336" y="34486"/>
                    <a:pt x="12503" y="34176"/>
                  </a:cubicBezTo>
                  <a:cubicBezTo>
                    <a:pt x="12574" y="34009"/>
                    <a:pt x="12657" y="33866"/>
                    <a:pt x="12753" y="33700"/>
                  </a:cubicBezTo>
                  <a:cubicBezTo>
                    <a:pt x="12836" y="33545"/>
                    <a:pt x="12919" y="33402"/>
                    <a:pt x="12991" y="33235"/>
                  </a:cubicBezTo>
                  <a:cubicBezTo>
                    <a:pt x="13157" y="32926"/>
                    <a:pt x="13288" y="32616"/>
                    <a:pt x="13431" y="32283"/>
                  </a:cubicBezTo>
                  <a:lnTo>
                    <a:pt x="13788" y="31438"/>
                  </a:lnTo>
                  <a:cubicBezTo>
                    <a:pt x="13848" y="31283"/>
                    <a:pt x="13931" y="31140"/>
                    <a:pt x="13991" y="31009"/>
                  </a:cubicBezTo>
                  <a:cubicBezTo>
                    <a:pt x="14003" y="30985"/>
                    <a:pt x="14003" y="30973"/>
                    <a:pt x="14015" y="30961"/>
                  </a:cubicBezTo>
                  <a:cubicBezTo>
                    <a:pt x="14050" y="30926"/>
                    <a:pt x="14062" y="30902"/>
                    <a:pt x="14086" y="30854"/>
                  </a:cubicBezTo>
                  <a:cubicBezTo>
                    <a:pt x="14169" y="30747"/>
                    <a:pt x="14253" y="30664"/>
                    <a:pt x="14348" y="30556"/>
                  </a:cubicBezTo>
                  <a:cubicBezTo>
                    <a:pt x="14408" y="30485"/>
                    <a:pt x="14479" y="30426"/>
                    <a:pt x="14539" y="30354"/>
                  </a:cubicBezTo>
                  <a:cubicBezTo>
                    <a:pt x="14622" y="30247"/>
                    <a:pt x="14717" y="30152"/>
                    <a:pt x="14800" y="30056"/>
                  </a:cubicBezTo>
                  <a:cubicBezTo>
                    <a:pt x="15098" y="29735"/>
                    <a:pt x="15396" y="29413"/>
                    <a:pt x="15693" y="29104"/>
                  </a:cubicBezTo>
                  <a:cubicBezTo>
                    <a:pt x="15967" y="28818"/>
                    <a:pt x="16205" y="28509"/>
                    <a:pt x="16455" y="28211"/>
                  </a:cubicBezTo>
                  <a:cubicBezTo>
                    <a:pt x="16586" y="28056"/>
                    <a:pt x="16741" y="27889"/>
                    <a:pt x="16884" y="27747"/>
                  </a:cubicBezTo>
                  <a:cubicBezTo>
                    <a:pt x="17027" y="27592"/>
                    <a:pt x="17146" y="27437"/>
                    <a:pt x="17241" y="27270"/>
                  </a:cubicBezTo>
                  <a:cubicBezTo>
                    <a:pt x="17289" y="27235"/>
                    <a:pt x="17336" y="27199"/>
                    <a:pt x="17384" y="27163"/>
                  </a:cubicBezTo>
                  <a:cubicBezTo>
                    <a:pt x="17587" y="26997"/>
                    <a:pt x="17813" y="26842"/>
                    <a:pt x="18015" y="26675"/>
                  </a:cubicBezTo>
                  <a:cubicBezTo>
                    <a:pt x="18110" y="26616"/>
                    <a:pt x="18182" y="26556"/>
                    <a:pt x="18277" y="26508"/>
                  </a:cubicBezTo>
                  <a:cubicBezTo>
                    <a:pt x="18360" y="26449"/>
                    <a:pt x="18456" y="26401"/>
                    <a:pt x="18539" y="26366"/>
                  </a:cubicBezTo>
                  <a:cubicBezTo>
                    <a:pt x="18694" y="26282"/>
                    <a:pt x="18825" y="26211"/>
                    <a:pt x="18968" y="26151"/>
                  </a:cubicBezTo>
                  <a:cubicBezTo>
                    <a:pt x="19122" y="26092"/>
                    <a:pt x="19253" y="26020"/>
                    <a:pt x="19408" y="25961"/>
                  </a:cubicBezTo>
                  <a:cubicBezTo>
                    <a:pt x="19563" y="25901"/>
                    <a:pt x="19718" y="25842"/>
                    <a:pt x="19884" y="25770"/>
                  </a:cubicBezTo>
                  <a:cubicBezTo>
                    <a:pt x="19968" y="25723"/>
                    <a:pt x="20039" y="25687"/>
                    <a:pt x="20134" y="25651"/>
                  </a:cubicBezTo>
                  <a:cubicBezTo>
                    <a:pt x="20218" y="25604"/>
                    <a:pt x="20313" y="25544"/>
                    <a:pt x="20396" y="25484"/>
                  </a:cubicBezTo>
                  <a:cubicBezTo>
                    <a:pt x="20492" y="25425"/>
                    <a:pt x="20563" y="25365"/>
                    <a:pt x="20658" y="25294"/>
                  </a:cubicBezTo>
                  <a:lnTo>
                    <a:pt x="20873" y="25115"/>
                  </a:lnTo>
                  <a:lnTo>
                    <a:pt x="21099" y="24889"/>
                  </a:lnTo>
                  <a:cubicBezTo>
                    <a:pt x="21170" y="24818"/>
                    <a:pt x="21266" y="24722"/>
                    <a:pt x="21337" y="24639"/>
                  </a:cubicBezTo>
                  <a:cubicBezTo>
                    <a:pt x="21456" y="24496"/>
                    <a:pt x="21587" y="24365"/>
                    <a:pt x="21730" y="24234"/>
                  </a:cubicBezTo>
                  <a:cubicBezTo>
                    <a:pt x="21873" y="24103"/>
                    <a:pt x="22028" y="23949"/>
                    <a:pt x="22170" y="23806"/>
                  </a:cubicBezTo>
                  <a:cubicBezTo>
                    <a:pt x="22301" y="23651"/>
                    <a:pt x="22444" y="23484"/>
                    <a:pt x="22587" y="23341"/>
                  </a:cubicBezTo>
                  <a:cubicBezTo>
                    <a:pt x="22718" y="23187"/>
                    <a:pt x="22837" y="23044"/>
                    <a:pt x="22956" y="22889"/>
                  </a:cubicBezTo>
                  <a:cubicBezTo>
                    <a:pt x="23040" y="22806"/>
                    <a:pt x="23111" y="22710"/>
                    <a:pt x="23171" y="22627"/>
                  </a:cubicBezTo>
                  <a:cubicBezTo>
                    <a:pt x="23194" y="22579"/>
                    <a:pt x="23230" y="22556"/>
                    <a:pt x="23254" y="22508"/>
                  </a:cubicBezTo>
                  <a:cubicBezTo>
                    <a:pt x="23290" y="22460"/>
                    <a:pt x="23313" y="22401"/>
                    <a:pt x="23349" y="22353"/>
                  </a:cubicBezTo>
                  <a:cubicBezTo>
                    <a:pt x="23397" y="22270"/>
                    <a:pt x="23432" y="22198"/>
                    <a:pt x="23480" y="22103"/>
                  </a:cubicBezTo>
                  <a:cubicBezTo>
                    <a:pt x="23528" y="21996"/>
                    <a:pt x="23575" y="21901"/>
                    <a:pt x="23611" y="21782"/>
                  </a:cubicBezTo>
                  <a:cubicBezTo>
                    <a:pt x="23659" y="21686"/>
                    <a:pt x="23694" y="21579"/>
                    <a:pt x="23718" y="21496"/>
                  </a:cubicBezTo>
                  <a:cubicBezTo>
                    <a:pt x="23754" y="21389"/>
                    <a:pt x="23778" y="21282"/>
                    <a:pt x="23813" y="21198"/>
                  </a:cubicBezTo>
                  <a:cubicBezTo>
                    <a:pt x="23837" y="21103"/>
                    <a:pt x="23849" y="21008"/>
                    <a:pt x="23885" y="20912"/>
                  </a:cubicBezTo>
                  <a:cubicBezTo>
                    <a:pt x="23897" y="20805"/>
                    <a:pt x="23933" y="20710"/>
                    <a:pt x="23944" y="20603"/>
                  </a:cubicBezTo>
                  <a:cubicBezTo>
                    <a:pt x="23956" y="20496"/>
                    <a:pt x="23968" y="20412"/>
                    <a:pt x="23992" y="20305"/>
                  </a:cubicBezTo>
                  <a:cubicBezTo>
                    <a:pt x="24004" y="20210"/>
                    <a:pt x="24016" y="20115"/>
                    <a:pt x="24028" y="20019"/>
                  </a:cubicBezTo>
                  <a:lnTo>
                    <a:pt x="24028" y="20008"/>
                  </a:lnTo>
                  <a:cubicBezTo>
                    <a:pt x="24028" y="19972"/>
                    <a:pt x="24028" y="19960"/>
                    <a:pt x="24052" y="19936"/>
                  </a:cubicBezTo>
                  <a:lnTo>
                    <a:pt x="24052" y="19912"/>
                  </a:lnTo>
                  <a:lnTo>
                    <a:pt x="24052" y="19900"/>
                  </a:lnTo>
                  <a:lnTo>
                    <a:pt x="24052" y="19889"/>
                  </a:lnTo>
                  <a:lnTo>
                    <a:pt x="24052" y="19853"/>
                  </a:lnTo>
                  <a:cubicBezTo>
                    <a:pt x="24087" y="19579"/>
                    <a:pt x="24123" y="19293"/>
                    <a:pt x="24147" y="19007"/>
                  </a:cubicBezTo>
                  <a:lnTo>
                    <a:pt x="24194" y="18567"/>
                  </a:lnTo>
                  <a:cubicBezTo>
                    <a:pt x="24206" y="18424"/>
                    <a:pt x="24206" y="18293"/>
                    <a:pt x="24206" y="18174"/>
                  </a:cubicBezTo>
                  <a:lnTo>
                    <a:pt x="24206" y="18126"/>
                  </a:lnTo>
                  <a:lnTo>
                    <a:pt x="24206" y="18103"/>
                  </a:lnTo>
                  <a:lnTo>
                    <a:pt x="24206" y="18067"/>
                  </a:lnTo>
                  <a:cubicBezTo>
                    <a:pt x="24111" y="17995"/>
                    <a:pt x="24111" y="17984"/>
                    <a:pt x="24111" y="17972"/>
                  </a:cubicBezTo>
                  <a:lnTo>
                    <a:pt x="24111" y="17864"/>
                  </a:lnTo>
                  <a:cubicBezTo>
                    <a:pt x="24111" y="17817"/>
                    <a:pt x="24111" y="17793"/>
                    <a:pt x="24087" y="17745"/>
                  </a:cubicBezTo>
                  <a:cubicBezTo>
                    <a:pt x="24087" y="17698"/>
                    <a:pt x="24075" y="17638"/>
                    <a:pt x="24064" y="17591"/>
                  </a:cubicBezTo>
                  <a:cubicBezTo>
                    <a:pt x="24028" y="17519"/>
                    <a:pt x="24004" y="17448"/>
                    <a:pt x="23933" y="17412"/>
                  </a:cubicBezTo>
                  <a:cubicBezTo>
                    <a:pt x="23909" y="17400"/>
                    <a:pt x="23879" y="17394"/>
                    <a:pt x="23849" y="17394"/>
                  </a:cubicBezTo>
                  <a:cubicBezTo>
                    <a:pt x="23819" y="17394"/>
                    <a:pt x="23790" y="17400"/>
                    <a:pt x="23766" y="17412"/>
                  </a:cubicBezTo>
                  <a:cubicBezTo>
                    <a:pt x="23671" y="17448"/>
                    <a:pt x="23599" y="17495"/>
                    <a:pt x="23528" y="17531"/>
                  </a:cubicBezTo>
                  <a:cubicBezTo>
                    <a:pt x="23456" y="17579"/>
                    <a:pt x="23361" y="17626"/>
                    <a:pt x="23290" y="17686"/>
                  </a:cubicBezTo>
                  <a:cubicBezTo>
                    <a:pt x="23218" y="17745"/>
                    <a:pt x="23135" y="17805"/>
                    <a:pt x="23063" y="17853"/>
                  </a:cubicBezTo>
                  <a:cubicBezTo>
                    <a:pt x="22992" y="17912"/>
                    <a:pt x="22921" y="17948"/>
                    <a:pt x="22861" y="18007"/>
                  </a:cubicBezTo>
                  <a:lnTo>
                    <a:pt x="22409" y="18365"/>
                  </a:lnTo>
                  <a:cubicBezTo>
                    <a:pt x="22266" y="18484"/>
                    <a:pt x="22111" y="18626"/>
                    <a:pt x="21968" y="18746"/>
                  </a:cubicBezTo>
                  <a:lnTo>
                    <a:pt x="21825" y="18829"/>
                  </a:lnTo>
                  <a:cubicBezTo>
                    <a:pt x="21647" y="18912"/>
                    <a:pt x="21468" y="18996"/>
                    <a:pt x="21289" y="19067"/>
                  </a:cubicBezTo>
                  <a:cubicBezTo>
                    <a:pt x="21099" y="19138"/>
                    <a:pt x="20908" y="19210"/>
                    <a:pt x="20718" y="19305"/>
                  </a:cubicBezTo>
                  <a:cubicBezTo>
                    <a:pt x="20623" y="19353"/>
                    <a:pt x="20539" y="19388"/>
                    <a:pt x="20444" y="19448"/>
                  </a:cubicBezTo>
                  <a:cubicBezTo>
                    <a:pt x="20373" y="19496"/>
                    <a:pt x="20301" y="19555"/>
                    <a:pt x="20218" y="19627"/>
                  </a:cubicBezTo>
                  <a:cubicBezTo>
                    <a:pt x="20146" y="19686"/>
                    <a:pt x="20087" y="19769"/>
                    <a:pt x="20027" y="19841"/>
                  </a:cubicBezTo>
                  <a:cubicBezTo>
                    <a:pt x="19968" y="19912"/>
                    <a:pt x="19908" y="20008"/>
                    <a:pt x="19861" y="20091"/>
                  </a:cubicBezTo>
                  <a:cubicBezTo>
                    <a:pt x="19765" y="20258"/>
                    <a:pt x="19670" y="20436"/>
                    <a:pt x="19587" y="20615"/>
                  </a:cubicBezTo>
                  <a:cubicBezTo>
                    <a:pt x="19492" y="20793"/>
                    <a:pt x="19420" y="20984"/>
                    <a:pt x="19313" y="21162"/>
                  </a:cubicBezTo>
                  <a:cubicBezTo>
                    <a:pt x="19289" y="21222"/>
                    <a:pt x="19241" y="21282"/>
                    <a:pt x="19194" y="21341"/>
                  </a:cubicBezTo>
                  <a:cubicBezTo>
                    <a:pt x="18968" y="21674"/>
                    <a:pt x="18730" y="22020"/>
                    <a:pt x="18634" y="22389"/>
                  </a:cubicBezTo>
                  <a:cubicBezTo>
                    <a:pt x="18527" y="22758"/>
                    <a:pt x="18432" y="23139"/>
                    <a:pt x="18337" y="23520"/>
                  </a:cubicBezTo>
                  <a:cubicBezTo>
                    <a:pt x="18337" y="23532"/>
                    <a:pt x="18337" y="23532"/>
                    <a:pt x="18313" y="23544"/>
                  </a:cubicBezTo>
                  <a:cubicBezTo>
                    <a:pt x="18253" y="23770"/>
                    <a:pt x="18182" y="23996"/>
                    <a:pt x="18122" y="24222"/>
                  </a:cubicBezTo>
                  <a:cubicBezTo>
                    <a:pt x="18063" y="24425"/>
                    <a:pt x="18015" y="24627"/>
                    <a:pt x="17956" y="24830"/>
                  </a:cubicBezTo>
                  <a:cubicBezTo>
                    <a:pt x="17920" y="24984"/>
                    <a:pt x="17872" y="25139"/>
                    <a:pt x="17813" y="25282"/>
                  </a:cubicBezTo>
                  <a:cubicBezTo>
                    <a:pt x="17765" y="25425"/>
                    <a:pt x="17706" y="25556"/>
                    <a:pt x="17646" y="25687"/>
                  </a:cubicBezTo>
                  <a:cubicBezTo>
                    <a:pt x="17539" y="25913"/>
                    <a:pt x="17444" y="26151"/>
                    <a:pt x="17325" y="26354"/>
                  </a:cubicBezTo>
                  <a:cubicBezTo>
                    <a:pt x="17206" y="26580"/>
                    <a:pt x="17063" y="26818"/>
                    <a:pt x="16932" y="27044"/>
                  </a:cubicBezTo>
                  <a:cubicBezTo>
                    <a:pt x="16884" y="27116"/>
                    <a:pt x="16848" y="27175"/>
                    <a:pt x="16801" y="27247"/>
                  </a:cubicBezTo>
                  <a:lnTo>
                    <a:pt x="16694" y="27354"/>
                  </a:lnTo>
                  <a:cubicBezTo>
                    <a:pt x="16551" y="27509"/>
                    <a:pt x="16408" y="27651"/>
                    <a:pt x="16277" y="27806"/>
                  </a:cubicBezTo>
                  <a:cubicBezTo>
                    <a:pt x="16146" y="27961"/>
                    <a:pt x="16015" y="28128"/>
                    <a:pt x="15908" y="28306"/>
                  </a:cubicBezTo>
                  <a:cubicBezTo>
                    <a:pt x="15860" y="28390"/>
                    <a:pt x="15801" y="28473"/>
                    <a:pt x="15753" y="28568"/>
                  </a:cubicBezTo>
                  <a:cubicBezTo>
                    <a:pt x="15693" y="28640"/>
                    <a:pt x="15658" y="28699"/>
                    <a:pt x="15598" y="28771"/>
                  </a:cubicBezTo>
                  <a:cubicBezTo>
                    <a:pt x="15539" y="28830"/>
                    <a:pt x="15491" y="28902"/>
                    <a:pt x="15431" y="28961"/>
                  </a:cubicBezTo>
                  <a:cubicBezTo>
                    <a:pt x="15146" y="29294"/>
                    <a:pt x="14848" y="29604"/>
                    <a:pt x="14550" y="29937"/>
                  </a:cubicBezTo>
                  <a:cubicBezTo>
                    <a:pt x="14419" y="30068"/>
                    <a:pt x="14300" y="30211"/>
                    <a:pt x="14169" y="30354"/>
                  </a:cubicBezTo>
                  <a:cubicBezTo>
                    <a:pt x="14265" y="30140"/>
                    <a:pt x="14360" y="29937"/>
                    <a:pt x="14467" y="29723"/>
                  </a:cubicBezTo>
                  <a:cubicBezTo>
                    <a:pt x="14586" y="29437"/>
                    <a:pt x="14705" y="29163"/>
                    <a:pt x="14800" y="28866"/>
                  </a:cubicBezTo>
                  <a:cubicBezTo>
                    <a:pt x="14848" y="28723"/>
                    <a:pt x="14908" y="28592"/>
                    <a:pt x="14955" y="28461"/>
                  </a:cubicBezTo>
                  <a:cubicBezTo>
                    <a:pt x="15003" y="28306"/>
                    <a:pt x="15039" y="28151"/>
                    <a:pt x="15086" y="27997"/>
                  </a:cubicBezTo>
                  <a:lnTo>
                    <a:pt x="15360" y="27020"/>
                  </a:lnTo>
                  <a:lnTo>
                    <a:pt x="15622" y="26032"/>
                  </a:lnTo>
                  <a:cubicBezTo>
                    <a:pt x="15717" y="25687"/>
                    <a:pt x="15801" y="25353"/>
                    <a:pt x="15872" y="25020"/>
                  </a:cubicBezTo>
                  <a:cubicBezTo>
                    <a:pt x="15896" y="24961"/>
                    <a:pt x="15908" y="24889"/>
                    <a:pt x="15920" y="24830"/>
                  </a:cubicBezTo>
                  <a:cubicBezTo>
                    <a:pt x="16015" y="24782"/>
                    <a:pt x="16086" y="24734"/>
                    <a:pt x="16170" y="24675"/>
                  </a:cubicBezTo>
                  <a:cubicBezTo>
                    <a:pt x="16265" y="24603"/>
                    <a:pt x="16348" y="24532"/>
                    <a:pt x="16432" y="24437"/>
                  </a:cubicBezTo>
                  <a:cubicBezTo>
                    <a:pt x="16503" y="24353"/>
                    <a:pt x="16574" y="24282"/>
                    <a:pt x="16646" y="24187"/>
                  </a:cubicBezTo>
                  <a:cubicBezTo>
                    <a:pt x="16932" y="23865"/>
                    <a:pt x="17206" y="23508"/>
                    <a:pt x="17444" y="23127"/>
                  </a:cubicBezTo>
                  <a:cubicBezTo>
                    <a:pt x="17563" y="22937"/>
                    <a:pt x="17682" y="22746"/>
                    <a:pt x="17765" y="22556"/>
                  </a:cubicBezTo>
                  <a:lnTo>
                    <a:pt x="17896" y="22234"/>
                  </a:lnTo>
                  <a:cubicBezTo>
                    <a:pt x="17944" y="22139"/>
                    <a:pt x="17979" y="22032"/>
                    <a:pt x="18003" y="21924"/>
                  </a:cubicBezTo>
                  <a:cubicBezTo>
                    <a:pt x="18039" y="21817"/>
                    <a:pt x="18063" y="21722"/>
                    <a:pt x="18110" y="21615"/>
                  </a:cubicBezTo>
                  <a:lnTo>
                    <a:pt x="18194" y="21305"/>
                  </a:lnTo>
                  <a:cubicBezTo>
                    <a:pt x="18253" y="21091"/>
                    <a:pt x="18337" y="20889"/>
                    <a:pt x="18408" y="20674"/>
                  </a:cubicBezTo>
                  <a:cubicBezTo>
                    <a:pt x="18479" y="20472"/>
                    <a:pt x="18539" y="20258"/>
                    <a:pt x="18599" y="20067"/>
                  </a:cubicBezTo>
                  <a:cubicBezTo>
                    <a:pt x="18658" y="19853"/>
                    <a:pt x="18730" y="19662"/>
                    <a:pt x="18777" y="19460"/>
                  </a:cubicBezTo>
                  <a:cubicBezTo>
                    <a:pt x="18789" y="19424"/>
                    <a:pt x="18789" y="19377"/>
                    <a:pt x="18813" y="19353"/>
                  </a:cubicBezTo>
                  <a:cubicBezTo>
                    <a:pt x="18825" y="19305"/>
                    <a:pt x="18777" y="19257"/>
                    <a:pt x="18730" y="19257"/>
                  </a:cubicBezTo>
                  <a:cubicBezTo>
                    <a:pt x="18706" y="19257"/>
                    <a:pt x="18670" y="19281"/>
                    <a:pt x="18634" y="19281"/>
                  </a:cubicBezTo>
                  <a:lnTo>
                    <a:pt x="18539" y="19317"/>
                  </a:lnTo>
                  <a:cubicBezTo>
                    <a:pt x="18515" y="19341"/>
                    <a:pt x="18468" y="19353"/>
                    <a:pt x="18432" y="19377"/>
                  </a:cubicBezTo>
                  <a:cubicBezTo>
                    <a:pt x="18372" y="19412"/>
                    <a:pt x="18313" y="19436"/>
                    <a:pt x="18253" y="19484"/>
                  </a:cubicBezTo>
                  <a:cubicBezTo>
                    <a:pt x="18194" y="19531"/>
                    <a:pt x="18134" y="19555"/>
                    <a:pt x="18098" y="19615"/>
                  </a:cubicBezTo>
                  <a:cubicBezTo>
                    <a:pt x="18083" y="19630"/>
                    <a:pt x="18069" y="19644"/>
                    <a:pt x="18057" y="19658"/>
                  </a:cubicBezTo>
                  <a:lnTo>
                    <a:pt x="18057" y="19658"/>
                  </a:lnTo>
                  <a:lnTo>
                    <a:pt x="18134" y="19460"/>
                  </a:lnTo>
                  <a:cubicBezTo>
                    <a:pt x="18170" y="19377"/>
                    <a:pt x="18194" y="19317"/>
                    <a:pt x="18218" y="19246"/>
                  </a:cubicBezTo>
                  <a:cubicBezTo>
                    <a:pt x="18277" y="19079"/>
                    <a:pt x="18313" y="18924"/>
                    <a:pt x="18349" y="18746"/>
                  </a:cubicBezTo>
                  <a:cubicBezTo>
                    <a:pt x="18396" y="18579"/>
                    <a:pt x="18420" y="18412"/>
                    <a:pt x="18456" y="18245"/>
                  </a:cubicBezTo>
                  <a:cubicBezTo>
                    <a:pt x="18479" y="18103"/>
                    <a:pt x="18527" y="17936"/>
                    <a:pt x="18539" y="17793"/>
                  </a:cubicBezTo>
                  <a:cubicBezTo>
                    <a:pt x="18575" y="17614"/>
                    <a:pt x="18599" y="17448"/>
                    <a:pt x="18610" y="17269"/>
                  </a:cubicBezTo>
                  <a:cubicBezTo>
                    <a:pt x="18634" y="17102"/>
                    <a:pt x="18646" y="16960"/>
                    <a:pt x="18646" y="16793"/>
                  </a:cubicBezTo>
                  <a:lnTo>
                    <a:pt x="18646" y="16674"/>
                  </a:lnTo>
                  <a:cubicBezTo>
                    <a:pt x="18646" y="16495"/>
                    <a:pt x="18646" y="16305"/>
                    <a:pt x="18634" y="16126"/>
                  </a:cubicBezTo>
                  <a:cubicBezTo>
                    <a:pt x="18610" y="16031"/>
                    <a:pt x="18610" y="15948"/>
                    <a:pt x="18599" y="15852"/>
                  </a:cubicBezTo>
                  <a:cubicBezTo>
                    <a:pt x="18587" y="15769"/>
                    <a:pt x="18575" y="15686"/>
                    <a:pt x="18551" y="15602"/>
                  </a:cubicBezTo>
                  <a:cubicBezTo>
                    <a:pt x="18527" y="15507"/>
                    <a:pt x="18515" y="15436"/>
                    <a:pt x="18479" y="15352"/>
                  </a:cubicBezTo>
                  <a:cubicBezTo>
                    <a:pt x="18468" y="15305"/>
                    <a:pt x="18456" y="15269"/>
                    <a:pt x="18432" y="15233"/>
                  </a:cubicBezTo>
                  <a:cubicBezTo>
                    <a:pt x="18420" y="15197"/>
                    <a:pt x="18408" y="15150"/>
                    <a:pt x="18396" y="15126"/>
                  </a:cubicBezTo>
                  <a:cubicBezTo>
                    <a:pt x="18337" y="14971"/>
                    <a:pt x="18253" y="14840"/>
                    <a:pt x="18182" y="14709"/>
                  </a:cubicBezTo>
                  <a:cubicBezTo>
                    <a:pt x="18015" y="14424"/>
                    <a:pt x="17837" y="14138"/>
                    <a:pt x="17682" y="13864"/>
                  </a:cubicBezTo>
                  <a:cubicBezTo>
                    <a:pt x="17563" y="13650"/>
                    <a:pt x="17456" y="13423"/>
                    <a:pt x="17360" y="13209"/>
                  </a:cubicBezTo>
                  <a:cubicBezTo>
                    <a:pt x="17265" y="12983"/>
                    <a:pt x="17170" y="12745"/>
                    <a:pt x="17063" y="12507"/>
                  </a:cubicBezTo>
                  <a:cubicBezTo>
                    <a:pt x="16944" y="12209"/>
                    <a:pt x="16813" y="11923"/>
                    <a:pt x="16670" y="11626"/>
                  </a:cubicBezTo>
                  <a:cubicBezTo>
                    <a:pt x="16586" y="11483"/>
                    <a:pt x="16515" y="11328"/>
                    <a:pt x="16432" y="11197"/>
                  </a:cubicBezTo>
                  <a:cubicBezTo>
                    <a:pt x="16408" y="11161"/>
                    <a:pt x="16384" y="11126"/>
                    <a:pt x="16348" y="11090"/>
                  </a:cubicBezTo>
                  <a:cubicBezTo>
                    <a:pt x="16324" y="11066"/>
                    <a:pt x="16313" y="11030"/>
                    <a:pt x="16277" y="11006"/>
                  </a:cubicBezTo>
                  <a:cubicBezTo>
                    <a:pt x="16265" y="10983"/>
                    <a:pt x="16229" y="10959"/>
                    <a:pt x="16205" y="10959"/>
                  </a:cubicBezTo>
                  <a:cubicBezTo>
                    <a:pt x="16170" y="10959"/>
                    <a:pt x="16146" y="10959"/>
                    <a:pt x="16110" y="10971"/>
                  </a:cubicBezTo>
                  <a:cubicBezTo>
                    <a:pt x="16086" y="10983"/>
                    <a:pt x="16074" y="11006"/>
                    <a:pt x="16051" y="11030"/>
                  </a:cubicBezTo>
                  <a:cubicBezTo>
                    <a:pt x="16039" y="11066"/>
                    <a:pt x="16039" y="11102"/>
                    <a:pt x="16027" y="11137"/>
                  </a:cubicBezTo>
                  <a:cubicBezTo>
                    <a:pt x="15967" y="11435"/>
                    <a:pt x="15920" y="11745"/>
                    <a:pt x="15872" y="12054"/>
                  </a:cubicBezTo>
                  <a:cubicBezTo>
                    <a:pt x="15848" y="12209"/>
                    <a:pt x="15836" y="12376"/>
                    <a:pt x="15801" y="12519"/>
                  </a:cubicBezTo>
                  <a:lnTo>
                    <a:pt x="15717" y="13007"/>
                  </a:lnTo>
                  <a:cubicBezTo>
                    <a:pt x="15682" y="13173"/>
                    <a:pt x="15658" y="13328"/>
                    <a:pt x="15622" y="13483"/>
                  </a:cubicBezTo>
                  <a:cubicBezTo>
                    <a:pt x="15598" y="13650"/>
                    <a:pt x="15551" y="13816"/>
                    <a:pt x="15503" y="13983"/>
                  </a:cubicBezTo>
                  <a:cubicBezTo>
                    <a:pt x="15420" y="14293"/>
                    <a:pt x="15324" y="14602"/>
                    <a:pt x="15241" y="14936"/>
                  </a:cubicBezTo>
                  <a:lnTo>
                    <a:pt x="15241" y="14900"/>
                  </a:lnTo>
                  <a:cubicBezTo>
                    <a:pt x="15146" y="15209"/>
                    <a:pt x="15062" y="15531"/>
                    <a:pt x="14979" y="15840"/>
                  </a:cubicBezTo>
                  <a:cubicBezTo>
                    <a:pt x="14908" y="16150"/>
                    <a:pt x="14824" y="16483"/>
                    <a:pt x="14777" y="16793"/>
                  </a:cubicBezTo>
                  <a:cubicBezTo>
                    <a:pt x="14741" y="16971"/>
                    <a:pt x="14717" y="17150"/>
                    <a:pt x="14705" y="17329"/>
                  </a:cubicBezTo>
                  <a:cubicBezTo>
                    <a:pt x="14705" y="17352"/>
                    <a:pt x="14705" y="17388"/>
                    <a:pt x="14681" y="17436"/>
                  </a:cubicBezTo>
                  <a:cubicBezTo>
                    <a:pt x="14681" y="17472"/>
                    <a:pt x="14669" y="17519"/>
                    <a:pt x="14669" y="17555"/>
                  </a:cubicBezTo>
                  <a:cubicBezTo>
                    <a:pt x="14669" y="17626"/>
                    <a:pt x="14658" y="17710"/>
                    <a:pt x="14658" y="17793"/>
                  </a:cubicBezTo>
                  <a:cubicBezTo>
                    <a:pt x="14646" y="18126"/>
                    <a:pt x="14646" y="18472"/>
                    <a:pt x="14705" y="18805"/>
                  </a:cubicBezTo>
                  <a:cubicBezTo>
                    <a:pt x="14741" y="19127"/>
                    <a:pt x="14824" y="19436"/>
                    <a:pt x="14908" y="19758"/>
                  </a:cubicBezTo>
                  <a:cubicBezTo>
                    <a:pt x="15003" y="20067"/>
                    <a:pt x="15098" y="20365"/>
                    <a:pt x="15205" y="20662"/>
                  </a:cubicBezTo>
                  <a:cubicBezTo>
                    <a:pt x="15158" y="20674"/>
                    <a:pt x="15134" y="20674"/>
                    <a:pt x="15086" y="20686"/>
                  </a:cubicBezTo>
                  <a:cubicBezTo>
                    <a:pt x="15074" y="20686"/>
                    <a:pt x="15074" y="20686"/>
                    <a:pt x="15062" y="20710"/>
                  </a:cubicBezTo>
                  <a:lnTo>
                    <a:pt x="15074" y="20710"/>
                  </a:lnTo>
                  <a:cubicBezTo>
                    <a:pt x="14979" y="20722"/>
                    <a:pt x="14896" y="20746"/>
                    <a:pt x="14824" y="20793"/>
                  </a:cubicBezTo>
                  <a:cubicBezTo>
                    <a:pt x="14729" y="20841"/>
                    <a:pt x="14658" y="20889"/>
                    <a:pt x="14562" y="20924"/>
                  </a:cubicBezTo>
                  <a:cubicBezTo>
                    <a:pt x="14527" y="20960"/>
                    <a:pt x="14479" y="20972"/>
                    <a:pt x="14431" y="21008"/>
                  </a:cubicBezTo>
                  <a:cubicBezTo>
                    <a:pt x="14384" y="21032"/>
                    <a:pt x="14348" y="21067"/>
                    <a:pt x="14300" y="21103"/>
                  </a:cubicBezTo>
                  <a:cubicBezTo>
                    <a:pt x="14205" y="21186"/>
                    <a:pt x="14134" y="21258"/>
                    <a:pt x="14050" y="21329"/>
                  </a:cubicBezTo>
                  <a:cubicBezTo>
                    <a:pt x="13967" y="21401"/>
                    <a:pt x="13896" y="21496"/>
                    <a:pt x="13836" y="21579"/>
                  </a:cubicBezTo>
                  <a:lnTo>
                    <a:pt x="13657" y="21853"/>
                  </a:lnTo>
                  <a:cubicBezTo>
                    <a:pt x="13657" y="21865"/>
                    <a:pt x="13646" y="21865"/>
                    <a:pt x="13646" y="21877"/>
                  </a:cubicBezTo>
                  <a:cubicBezTo>
                    <a:pt x="13634" y="21901"/>
                    <a:pt x="13634" y="21913"/>
                    <a:pt x="13610" y="21924"/>
                  </a:cubicBezTo>
                  <a:cubicBezTo>
                    <a:pt x="13469" y="22171"/>
                    <a:pt x="13351" y="22430"/>
                    <a:pt x="13233" y="22689"/>
                  </a:cubicBezTo>
                  <a:lnTo>
                    <a:pt x="13233" y="22689"/>
                  </a:lnTo>
                  <a:cubicBezTo>
                    <a:pt x="13235" y="22687"/>
                    <a:pt x="13237" y="22686"/>
                    <a:pt x="13241" y="22686"/>
                  </a:cubicBezTo>
                  <a:cubicBezTo>
                    <a:pt x="13229" y="22710"/>
                    <a:pt x="13217" y="22758"/>
                    <a:pt x="13193" y="22794"/>
                  </a:cubicBezTo>
                  <a:cubicBezTo>
                    <a:pt x="13122" y="22972"/>
                    <a:pt x="13062" y="23127"/>
                    <a:pt x="13003" y="23329"/>
                  </a:cubicBezTo>
                  <a:cubicBezTo>
                    <a:pt x="12955" y="23520"/>
                    <a:pt x="12919" y="23710"/>
                    <a:pt x="12884" y="23901"/>
                  </a:cubicBezTo>
                  <a:cubicBezTo>
                    <a:pt x="12872" y="24008"/>
                    <a:pt x="12860" y="24115"/>
                    <a:pt x="12860" y="24222"/>
                  </a:cubicBezTo>
                  <a:cubicBezTo>
                    <a:pt x="12836" y="24341"/>
                    <a:pt x="12836" y="24437"/>
                    <a:pt x="12836" y="24556"/>
                  </a:cubicBezTo>
                  <a:cubicBezTo>
                    <a:pt x="12836" y="24663"/>
                    <a:pt x="12836" y="24770"/>
                    <a:pt x="12860" y="24889"/>
                  </a:cubicBezTo>
                  <a:cubicBezTo>
                    <a:pt x="12860" y="24949"/>
                    <a:pt x="12872" y="24996"/>
                    <a:pt x="12872" y="25056"/>
                  </a:cubicBezTo>
                  <a:cubicBezTo>
                    <a:pt x="12884" y="25115"/>
                    <a:pt x="12884" y="25151"/>
                    <a:pt x="12895" y="25211"/>
                  </a:cubicBezTo>
                  <a:lnTo>
                    <a:pt x="12895" y="25246"/>
                  </a:lnTo>
                  <a:lnTo>
                    <a:pt x="12895" y="25258"/>
                  </a:lnTo>
                  <a:cubicBezTo>
                    <a:pt x="12860" y="25330"/>
                    <a:pt x="12824" y="25389"/>
                    <a:pt x="12776" y="25473"/>
                  </a:cubicBezTo>
                  <a:cubicBezTo>
                    <a:pt x="12741" y="25568"/>
                    <a:pt x="12681" y="25663"/>
                    <a:pt x="12634" y="25770"/>
                  </a:cubicBezTo>
                  <a:cubicBezTo>
                    <a:pt x="12586" y="25865"/>
                    <a:pt x="12526" y="25961"/>
                    <a:pt x="12479" y="26068"/>
                  </a:cubicBezTo>
                  <a:lnTo>
                    <a:pt x="12348" y="26377"/>
                  </a:lnTo>
                  <a:cubicBezTo>
                    <a:pt x="12300" y="26485"/>
                    <a:pt x="12264" y="26580"/>
                    <a:pt x="12229" y="26675"/>
                  </a:cubicBezTo>
                  <a:cubicBezTo>
                    <a:pt x="12205" y="26735"/>
                    <a:pt x="12181" y="26806"/>
                    <a:pt x="12157" y="26866"/>
                  </a:cubicBezTo>
                  <a:lnTo>
                    <a:pt x="12110" y="26997"/>
                  </a:lnTo>
                  <a:lnTo>
                    <a:pt x="12062" y="27139"/>
                  </a:lnTo>
                  <a:cubicBezTo>
                    <a:pt x="12050" y="27199"/>
                    <a:pt x="12026" y="27270"/>
                    <a:pt x="12002" y="27330"/>
                  </a:cubicBezTo>
                  <a:cubicBezTo>
                    <a:pt x="11991" y="27378"/>
                    <a:pt x="11979" y="27413"/>
                    <a:pt x="11979" y="27461"/>
                  </a:cubicBezTo>
                  <a:cubicBezTo>
                    <a:pt x="11967" y="27509"/>
                    <a:pt x="11943" y="27568"/>
                    <a:pt x="11943" y="27616"/>
                  </a:cubicBezTo>
                  <a:lnTo>
                    <a:pt x="11907" y="27794"/>
                  </a:lnTo>
                  <a:lnTo>
                    <a:pt x="11907" y="27616"/>
                  </a:lnTo>
                  <a:cubicBezTo>
                    <a:pt x="11907" y="27330"/>
                    <a:pt x="11883" y="27044"/>
                    <a:pt x="11872" y="26758"/>
                  </a:cubicBezTo>
                  <a:cubicBezTo>
                    <a:pt x="11860" y="26485"/>
                    <a:pt x="11848" y="26199"/>
                    <a:pt x="11848" y="25901"/>
                  </a:cubicBezTo>
                  <a:lnTo>
                    <a:pt x="11848" y="25496"/>
                  </a:lnTo>
                  <a:lnTo>
                    <a:pt x="11848" y="25484"/>
                  </a:lnTo>
                  <a:lnTo>
                    <a:pt x="11848" y="24996"/>
                  </a:lnTo>
                  <a:lnTo>
                    <a:pt x="11848" y="24139"/>
                  </a:lnTo>
                  <a:lnTo>
                    <a:pt x="11848" y="23306"/>
                  </a:lnTo>
                  <a:cubicBezTo>
                    <a:pt x="11848" y="22758"/>
                    <a:pt x="11848" y="22222"/>
                    <a:pt x="11860" y="21674"/>
                  </a:cubicBezTo>
                  <a:cubicBezTo>
                    <a:pt x="11860" y="21460"/>
                    <a:pt x="11860" y="21258"/>
                    <a:pt x="11872" y="21043"/>
                  </a:cubicBezTo>
                  <a:lnTo>
                    <a:pt x="11872" y="20972"/>
                  </a:lnTo>
                  <a:lnTo>
                    <a:pt x="11872" y="20781"/>
                  </a:lnTo>
                  <a:lnTo>
                    <a:pt x="11872" y="20770"/>
                  </a:lnTo>
                  <a:lnTo>
                    <a:pt x="11872" y="20746"/>
                  </a:lnTo>
                  <a:lnTo>
                    <a:pt x="11872" y="20734"/>
                  </a:lnTo>
                  <a:lnTo>
                    <a:pt x="11872" y="20436"/>
                  </a:lnTo>
                  <a:cubicBezTo>
                    <a:pt x="11872" y="20174"/>
                    <a:pt x="11872" y="19889"/>
                    <a:pt x="11883" y="19615"/>
                  </a:cubicBezTo>
                  <a:cubicBezTo>
                    <a:pt x="11883" y="19543"/>
                    <a:pt x="11883" y="19472"/>
                    <a:pt x="11907" y="19400"/>
                  </a:cubicBezTo>
                  <a:cubicBezTo>
                    <a:pt x="11907" y="19317"/>
                    <a:pt x="11919" y="19246"/>
                    <a:pt x="11919" y="19174"/>
                  </a:cubicBezTo>
                  <a:cubicBezTo>
                    <a:pt x="11931" y="19055"/>
                    <a:pt x="11943" y="18936"/>
                    <a:pt x="11967" y="18805"/>
                  </a:cubicBezTo>
                  <a:lnTo>
                    <a:pt x="11967" y="18781"/>
                  </a:lnTo>
                  <a:cubicBezTo>
                    <a:pt x="11967" y="18746"/>
                    <a:pt x="11979" y="18698"/>
                    <a:pt x="11979" y="18650"/>
                  </a:cubicBezTo>
                  <a:cubicBezTo>
                    <a:pt x="12026" y="18388"/>
                    <a:pt x="12062" y="18103"/>
                    <a:pt x="12110" y="17829"/>
                  </a:cubicBezTo>
                  <a:cubicBezTo>
                    <a:pt x="12157" y="17555"/>
                    <a:pt x="12205" y="17269"/>
                    <a:pt x="12264" y="16983"/>
                  </a:cubicBezTo>
                  <a:cubicBezTo>
                    <a:pt x="12360" y="16436"/>
                    <a:pt x="12503" y="15900"/>
                    <a:pt x="12645" y="15364"/>
                  </a:cubicBezTo>
                  <a:cubicBezTo>
                    <a:pt x="12693" y="15209"/>
                    <a:pt x="12741" y="15078"/>
                    <a:pt x="12776" y="14936"/>
                  </a:cubicBezTo>
                  <a:cubicBezTo>
                    <a:pt x="12824" y="14781"/>
                    <a:pt x="12872" y="14638"/>
                    <a:pt x="12919" y="14495"/>
                  </a:cubicBezTo>
                  <a:cubicBezTo>
                    <a:pt x="12955" y="14435"/>
                    <a:pt x="13015" y="14376"/>
                    <a:pt x="13062" y="14316"/>
                  </a:cubicBezTo>
                  <a:cubicBezTo>
                    <a:pt x="13122" y="14245"/>
                    <a:pt x="13181" y="14174"/>
                    <a:pt x="13241" y="14114"/>
                  </a:cubicBezTo>
                  <a:cubicBezTo>
                    <a:pt x="13312" y="14043"/>
                    <a:pt x="13372" y="13959"/>
                    <a:pt x="13455" y="13876"/>
                  </a:cubicBezTo>
                  <a:cubicBezTo>
                    <a:pt x="13515" y="13804"/>
                    <a:pt x="13586" y="13745"/>
                    <a:pt x="13646" y="13662"/>
                  </a:cubicBezTo>
                  <a:lnTo>
                    <a:pt x="13646" y="13662"/>
                  </a:lnTo>
                  <a:lnTo>
                    <a:pt x="13634" y="13685"/>
                  </a:lnTo>
                  <a:cubicBezTo>
                    <a:pt x="13657" y="13650"/>
                    <a:pt x="13693" y="13626"/>
                    <a:pt x="13729" y="13590"/>
                  </a:cubicBezTo>
                  <a:cubicBezTo>
                    <a:pt x="13872" y="13459"/>
                    <a:pt x="14015" y="13340"/>
                    <a:pt x="14169" y="13221"/>
                  </a:cubicBezTo>
                  <a:cubicBezTo>
                    <a:pt x="14312" y="13102"/>
                    <a:pt x="14479" y="12983"/>
                    <a:pt x="14622" y="12852"/>
                  </a:cubicBezTo>
                  <a:cubicBezTo>
                    <a:pt x="14669" y="12816"/>
                    <a:pt x="14705" y="12792"/>
                    <a:pt x="14741" y="12757"/>
                  </a:cubicBezTo>
                  <a:cubicBezTo>
                    <a:pt x="14789" y="12709"/>
                    <a:pt x="14836" y="12685"/>
                    <a:pt x="14884" y="12638"/>
                  </a:cubicBezTo>
                  <a:lnTo>
                    <a:pt x="14979" y="12530"/>
                  </a:lnTo>
                  <a:lnTo>
                    <a:pt x="15074" y="12447"/>
                  </a:lnTo>
                  <a:cubicBezTo>
                    <a:pt x="15098" y="12411"/>
                    <a:pt x="15134" y="12376"/>
                    <a:pt x="15158" y="12340"/>
                  </a:cubicBezTo>
                  <a:cubicBezTo>
                    <a:pt x="15205" y="12292"/>
                    <a:pt x="15241" y="12257"/>
                    <a:pt x="15277" y="12209"/>
                  </a:cubicBezTo>
                  <a:cubicBezTo>
                    <a:pt x="15301" y="12197"/>
                    <a:pt x="15312" y="12173"/>
                    <a:pt x="15312" y="12161"/>
                  </a:cubicBezTo>
                  <a:cubicBezTo>
                    <a:pt x="15324" y="12138"/>
                    <a:pt x="15360" y="12102"/>
                    <a:pt x="15372" y="12078"/>
                  </a:cubicBezTo>
                  <a:cubicBezTo>
                    <a:pt x="15396" y="12042"/>
                    <a:pt x="15420" y="11995"/>
                    <a:pt x="15443" y="11971"/>
                  </a:cubicBezTo>
                  <a:cubicBezTo>
                    <a:pt x="15479" y="11935"/>
                    <a:pt x="15491" y="11899"/>
                    <a:pt x="15515" y="11864"/>
                  </a:cubicBezTo>
                  <a:lnTo>
                    <a:pt x="15610" y="11733"/>
                  </a:lnTo>
                  <a:cubicBezTo>
                    <a:pt x="15634" y="11685"/>
                    <a:pt x="15670" y="11626"/>
                    <a:pt x="15693" y="11578"/>
                  </a:cubicBezTo>
                  <a:cubicBezTo>
                    <a:pt x="15717" y="11554"/>
                    <a:pt x="15741" y="11518"/>
                    <a:pt x="15753" y="11483"/>
                  </a:cubicBezTo>
                  <a:cubicBezTo>
                    <a:pt x="15860" y="11280"/>
                    <a:pt x="15967" y="11102"/>
                    <a:pt x="16074" y="10911"/>
                  </a:cubicBezTo>
                  <a:cubicBezTo>
                    <a:pt x="16110" y="10828"/>
                    <a:pt x="16158" y="10745"/>
                    <a:pt x="16205" y="10661"/>
                  </a:cubicBezTo>
                  <a:cubicBezTo>
                    <a:pt x="16229" y="10614"/>
                    <a:pt x="16253" y="10566"/>
                    <a:pt x="16277" y="10506"/>
                  </a:cubicBezTo>
                  <a:cubicBezTo>
                    <a:pt x="16289" y="10471"/>
                    <a:pt x="16313" y="10435"/>
                    <a:pt x="16336" y="10387"/>
                  </a:cubicBezTo>
                  <a:cubicBezTo>
                    <a:pt x="16372" y="10328"/>
                    <a:pt x="16384" y="10268"/>
                    <a:pt x="16408" y="10209"/>
                  </a:cubicBezTo>
                  <a:cubicBezTo>
                    <a:pt x="16432" y="10173"/>
                    <a:pt x="16444" y="10137"/>
                    <a:pt x="16455" y="10090"/>
                  </a:cubicBezTo>
                  <a:cubicBezTo>
                    <a:pt x="16467" y="10054"/>
                    <a:pt x="16491" y="10006"/>
                    <a:pt x="16503" y="9971"/>
                  </a:cubicBezTo>
                  <a:cubicBezTo>
                    <a:pt x="16515" y="9911"/>
                    <a:pt x="16551" y="9852"/>
                    <a:pt x="16563" y="9792"/>
                  </a:cubicBezTo>
                  <a:cubicBezTo>
                    <a:pt x="16586" y="9697"/>
                    <a:pt x="16622" y="9602"/>
                    <a:pt x="16646" y="9494"/>
                  </a:cubicBezTo>
                  <a:cubicBezTo>
                    <a:pt x="16682" y="9411"/>
                    <a:pt x="16694" y="9316"/>
                    <a:pt x="16729" y="9221"/>
                  </a:cubicBezTo>
                  <a:cubicBezTo>
                    <a:pt x="16741" y="9125"/>
                    <a:pt x="16765" y="9042"/>
                    <a:pt x="16789" y="8947"/>
                  </a:cubicBezTo>
                  <a:cubicBezTo>
                    <a:pt x="16801" y="8863"/>
                    <a:pt x="16825" y="8768"/>
                    <a:pt x="16848" y="8685"/>
                  </a:cubicBezTo>
                  <a:cubicBezTo>
                    <a:pt x="16860" y="8578"/>
                    <a:pt x="16884" y="8470"/>
                    <a:pt x="16908" y="8363"/>
                  </a:cubicBezTo>
                  <a:cubicBezTo>
                    <a:pt x="16920" y="8268"/>
                    <a:pt x="16944" y="8161"/>
                    <a:pt x="16967" y="8042"/>
                  </a:cubicBezTo>
                  <a:lnTo>
                    <a:pt x="17051" y="7458"/>
                  </a:lnTo>
                  <a:cubicBezTo>
                    <a:pt x="17063" y="7399"/>
                    <a:pt x="17063" y="7339"/>
                    <a:pt x="17086" y="7280"/>
                  </a:cubicBezTo>
                  <a:cubicBezTo>
                    <a:pt x="17110" y="7089"/>
                    <a:pt x="17122" y="6899"/>
                    <a:pt x="17146" y="6696"/>
                  </a:cubicBezTo>
                  <a:cubicBezTo>
                    <a:pt x="17158" y="6601"/>
                    <a:pt x="17158" y="6506"/>
                    <a:pt x="17170" y="6399"/>
                  </a:cubicBezTo>
                  <a:cubicBezTo>
                    <a:pt x="17170" y="6363"/>
                    <a:pt x="17182" y="6315"/>
                    <a:pt x="17182" y="6256"/>
                  </a:cubicBezTo>
                  <a:lnTo>
                    <a:pt x="17182" y="6161"/>
                  </a:lnTo>
                  <a:lnTo>
                    <a:pt x="17182" y="6077"/>
                  </a:lnTo>
                  <a:lnTo>
                    <a:pt x="17182" y="6030"/>
                  </a:lnTo>
                  <a:cubicBezTo>
                    <a:pt x="17182" y="6018"/>
                    <a:pt x="17170" y="6006"/>
                    <a:pt x="17170" y="5982"/>
                  </a:cubicBezTo>
                  <a:cubicBezTo>
                    <a:pt x="17158" y="5958"/>
                    <a:pt x="17146" y="5946"/>
                    <a:pt x="17110" y="5923"/>
                  </a:cubicBezTo>
                  <a:cubicBezTo>
                    <a:pt x="17098" y="5911"/>
                    <a:pt x="17063" y="5911"/>
                    <a:pt x="17039" y="5911"/>
                  </a:cubicBezTo>
                  <a:cubicBezTo>
                    <a:pt x="17003" y="5911"/>
                    <a:pt x="16991" y="5923"/>
                    <a:pt x="16967" y="5923"/>
                  </a:cubicBezTo>
                  <a:lnTo>
                    <a:pt x="16920" y="5970"/>
                  </a:lnTo>
                  <a:cubicBezTo>
                    <a:pt x="16872" y="6018"/>
                    <a:pt x="16825" y="6042"/>
                    <a:pt x="16789" y="6089"/>
                  </a:cubicBezTo>
                  <a:cubicBezTo>
                    <a:pt x="16741" y="6137"/>
                    <a:pt x="16694" y="6161"/>
                    <a:pt x="16646" y="6208"/>
                  </a:cubicBezTo>
                  <a:cubicBezTo>
                    <a:pt x="16551" y="6304"/>
                    <a:pt x="16455" y="6375"/>
                    <a:pt x="16348" y="6458"/>
                  </a:cubicBezTo>
                  <a:cubicBezTo>
                    <a:pt x="16205" y="6577"/>
                    <a:pt x="16039" y="6720"/>
                    <a:pt x="15896" y="6839"/>
                  </a:cubicBezTo>
                  <a:cubicBezTo>
                    <a:pt x="15741" y="6970"/>
                    <a:pt x="15574" y="7089"/>
                    <a:pt x="15431" y="7220"/>
                  </a:cubicBezTo>
                  <a:cubicBezTo>
                    <a:pt x="15277" y="7351"/>
                    <a:pt x="15122" y="7470"/>
                    <a:pt x="14967" y="7589"/>
                  </a:cubicBezTo>
                  <a:cubicBezTo>
                    <a:pt x="14943" y="7625"/>
                    <a:pt x="14896" y="7649"/>
                    <a:pt x="14860" y="7685"/>
                  </a:cubicBezTo>
                  <a:cubicBezTo>
                    <a:pt x="14824" y="7708"/>
                    <a:pt x="14789" y="7744"/>
                    <a:pt x="14741" y="7768"/>
                  </a:cubicBezTo>
                  <a:cubicBezTo>
                    <a:pt x="14669" y="7828"/>
                    <a:pt x="14586" y="7887"/>
                    <a:pt x="14503" y="7947"/>
                  </a:cubicBezTo>
                  <a:cubicBezTo>
                    <a:pt x="14419" y="8006"/>
                    <a:pt x="14324" y="8089"/>
                    <a:pt x="14229" y="8149"/>
                  </a:cubicBezTo>
                  <a:cubicBezTo>
                    <a:pt x="14169" y="8185"/>
                    <a:pt x="14110" y="8232"/>
                    <a:pt x="14050" y="8268"/>
                  </a:cubicBezTo>
                  <a:cubicBezTo>
                    <a:pt x="14003" y="8292"/>
                    <a:pt x="13955" y="8339"/>
                    <a:pt x="13896" y="8363"/>
                  </a:cubicBezTo>
                  <a:lnTo>
                    <a:pt x="13907" y="8363"/>
                  </a:lnTo>
                  <a:cubicBezTo>
                    <a:pt x="13896" y="8387"/>
                    <a:pt x="13884" y="8399"/>
                    <a:pt x="13872" y="8399"/>
                  </a:cubicBezTo>
                  <a:cubicBezTo>
                    <a:pt x="13848" y="8411"/>
                    <a:pt x="13836" y="8411"/>
                    <a:pt x="13824" y="8423"/>
                  </a:cubicBezTo>
                  <a:cubicBezTo>
                    <a:pt x="13788" y="8459"/>
                    <a:pt x="13765" y="8470"/>
                    <a:pt x="13753" y="8506"/>
                  </a:cubicBezTo>
                  <a:cubicBezTo>
                    <a:pt x="13693" y="8542"/>
                    <a:pt x="13646" y="8601"/>
                    <a:pt x="13598" y="8661"/>
                  </a:cubicBezTo>
                  <a:cubicBezTo>
                    <a:pt x="13526" y="8744"/>
                    <a:pt x="13467" y="8828"/>
                    <a:pt x="13407" y="8899"/>
                  </a:cubicBezTo>
                  <a:cubicBezTo>
                    <a:pt x="13348" y="8982"/>
                    <a:pt x="13300" y="9054"/>
                    <a:pt x="13253" y="9125"/>
                  </a:cubicBezTo>
                  <a:cubicBezTo>
                    <a:pt x="13157" y="9292"/>
                    <a:pt x="13038" y="9459"/>
                    <a:pt x="12931" y="9613"/>
                  </a:cubicBezTo>
                  <a:lnTo>
                    <a:pt x="12800" y="9840"/>
                  </a:lnTo>
                  <a:cubicBezTo>
                    <a:pt x="12693" y="10018"/>
                    <a:pt x="12598" y="10185"/>
                    <a:pt x="12526" y="10375"/>
                  </a:cubicBezTo>
                  <a:cubicBezTo>
                    <a:pt x="12455" y="10554"/>
                    <a:pt x="12407" y="10745"/>
                    <a:pt x="12360" y="10935"/>
                  </a:cubicBezTo>
                  <a:cubicBezTo>
                    <a:pt x="12324" y="11114"/>
                    <a:pt x="12276" y="11316"/>
                    <a:pt x="12229" y="11495"/>
                  </a:cubicBezTo>
                  <a:cubicBezTo>
                    <a:pt x="12181" y="11685"/>
                    <a:pt x="12157" y="11876"/>
                    <a:pt x="12145" y="12090"/>
                  </a:cubicBezTo>
                  <a:cubicBezTo>
                    <a:pt x="12122" y="12185"/>
                    <a:pt x="12122" y="12292"/>
                    <a:pt x="12122" y="12400"/>
                  </a:cubicBezTo>
                  <a:lnTo>
                    <a:pt x="12122" y="12697"/>
                  </a:lnTo>
                  <a:cubicBezTo>
                    <a:pt x="12122" y="12804"/>
                    <a:pt x="12145" y="12888"/>
                    <a:pt x="12145" y="12983"/>
                  </a:cubicBezTo>
                  <a:cubicBezTo>
                    <a:pt x="12145" y="13078"/>
                    <a:pt x="12157" y="13173"/>
                    <a:pt x="12169" y="13281"/>
                  </a:cubicBezTo>
                  <a:cubicBezTo>
                    <a:pt x="12181" y="13364"/>
                    <a:pt x="12205" y="13471"/>
                    <a:pt x="12229" y="13566"/>
                  </a:cubicBezTo>
                  <a:cubicBezTo>
                    <a:pt x="12264" y="13650"/>
                    <a:pt x="12276" y="13757"/>
                    <a:pt x="12300" y="13840"/>
                  </a:cubicBezTo>
                  <a:lnTo>
                    <a:pt x="12395" y="14162"/>
                  </a:lnTo>
                  <a:cubicBezTo>
                    <a:pt x="12419" y="14245"/>
                    <a:pt x="12455" y="14340"/>
                    <a:pt x="12467" y="14424"/>
                  </a:cubicBezTo>
                  <a:cubicBezTo>
                    <a:pt x="12479" y="14483"/>
                    <a:pt x="12503" y="14543"/>
                    <a:pt x="12503" y="14614"/>
                  </a:cubicBezTo>
                  <a:lnTo>
                    <a:pt x="12503" y="14626"/>
                  </a:lnTo>
                  <a:cubicBezTo>
                    <a:pt x="12395" y="14959"/>
                    <a:pt x="12276" y="15269"/>
                    <a:pt x="12181" y="15602"/>
                  </a:cubicBezTo>
                  <a:cubicBezTo>
                    <a:pt x="12062" y="16031"/>
                    <a:pt x="11943" y="16460"/>
                    <a:pt x="11860" y="16888"/>
                  </a:cubicBezTo>
                  <a:cubicBezTo>
                    <a:pt x="11788" y="17210"/>
                    <a:pt x="11741" y="17519"/>
                    <a:pt x="11681" y="17853"/>
                  </a:cubicBezTo>
                  <a:cubicBezTo>
                    <a:pt x="11645" y="17757"/>
                    <a:pt x="11633" y="17650"/>
                    <a:pt x="11610" y="17567"/>
                  </a:cubicBezTo>
                  <a:cubicBezTo>
                    <a:pt x="11562" y="17424"/>
                    <a:pt x="11514" y="17305"/>
                    <a:pt x="11455" y="17174"/>
                  </a:cubicBezTo>
                  <a:lnTo>
                    <a:pt x="11098" y="16376"/>
                  </a:lnTo>
                  <a:cubicBezTo>
                    <a:pt x="11038" y="16257"/>
                    <a:pt x="10979" y="16138"/>
                    <a:pt x="10907" y="15995"/>
                  </a:cubicBezTo>
                  <a:cubicBezTo>
                    <a:pt x="10871" y="15936"/>
                    <a:pt x="10848" y="15888"/>
                    <a:pt x="10812" y="15840"/>
                  </a:cubicBezTo>
                  <a:cubicBezTo>
                    <a:pt x="10788" y="15650"/>
                    <a:pt x="10740" y="15447"/>
                    <a:pt x="10717" y="15245"/>
                  </a:cubicBezTo>
                  <a:cubicBezTo>
                    <a:pt x="10669" y="14995"/>
                    <a:pt x="10633" y="14733"/>
                    <a:pt x="10598" y="14483"/>
                  </a:cubicBezTo>
                  <a:cubicBezTo>
                    <a:pt x="10562" y="14245"/>
                    <a:pt x="10502" y="14007"/>
                    <a:pt x="10443" y="13781"/>
                  </a:cubicBezTo>
                  <a:cubicBezTo>
                    <a:pt x="10419" y="13650"/>
                    <a:pt x="10383" y="13519"/>
                    <a:pt x="10336" y="13364"/>
                  </a:cubicBezTo>
                  <a:cubicBezTo>
                    <a:pt x="10312" y="13245"/>
                    <a:pt x="10276" y="13126"/>
                    <a:pt x="10264" y="13007"/>
                  </a:cubicBezTo>
                  <a:cubicBezTo>
                    <a:pt x="10252" y="12947"/>
                    <a:pt x="10240" y="12876"/>
                    <a:pt x="10217" y="12816"/>
                  </a:cubicBezTo>
                  <a:cubicBezTo>
                    <a:pt x="10205" y="12769"/>
                    <a:pt x="10205" y="12733"/>
                    <a:pt x="10193" y="12673"/>
                  </a:cubicBezTo>
                  <a:cubicBezTo>
                    <a:pt x="10157" y="12530"/>
                    <a:pt x="10145" y="12400"/>
                    <a:pt x="10121" y="12269"/>
                  </a:cubicBezTo>
                  <a:cubicBezTo>
                    <a:pt x="10074" y="12042"/>
                    <a:pt x="10026" y="11828"/>
                    <a:pt x="10002" y="11614"/>
                  </a:cubicBezTo>
                  <a:cubicBezTo>
                    <a:pt x="10014" y="11554"/>
                    <a:pt x="10014" y="11495"/>
                    <a:pt x="10026" y="11435"/>
                  </a:cubicBezTo>
                  <a:cubicBezTo>
                    <a:pt x="10062" y="11292"/>
                    <a:pt x="10074" y="11173"/>
                    <a:pt x="10086" y="11042"/>
                  </a:cubicBezTo>
                  <a:cubicBezTo>
                    <a:pt x="10121" y="10816"/>
                    <a:pt x="10145" y="10590"/>
                    <a:pt x="10181" y="10364"/>
                  </a:cubicBezTo>
                  <a:cubicBezTo>
                    <a:pt x="10193" y="10292"/>
                    <a:pt x="10205" y="10197"/>
                    <a:pt x="10217" y="10125"/>
                  </a:cubicBezTo>
                  <a:cubicBezTo>
                    <a:pt x="10240" y="10030"/>
                    <a:pt x="10252" y="9959"/>
                    <a:pt x="10264" y="9875"/>
                  </a:cubicBezTo>
                  <a:cubicBezTo>
                    <a:pt x="10276" y="9792"/>
                    <a:pt x="10312" y="9721"/>
                    <a:pt x="10324" y="9649"/>
                  </a:cubicBezTo>
                  <a:cubicBezTo>
                    <a:pt x="10336" y="9578"/>
                    <a:pt x="10371" y="9494"/>
                    <a:pt x="10383" y="9423"/>
                  </a:cubicBezTo>
                  <a:cubicBezTo>
                    <a:pt x="10395" y="9375"/>
                    <a:pt x="10419" y="9352"/>
                    <a:pt x="10419" y="9304"/>
                  </a:cubicBezTo>
                  <a:cubicBezTo>
                    <a:pt x="10443" y="9185"/>
                    <a:pt x="10502" y="9066"/>
                    <a:pt x="10550" y="8947"/>
                  </a:cubicBezTo>
                  <a:cubicBezTo>
                    <a:pt x="10598" y="8816"/>
                    <a:pt x="10657" y="8697"/>
                    <a:pt x="10717" y="8566"/>
                  </a:cubicBezTo>
                  <a:cubicBezTo>
                    <a:pt x="10812" y="8304"/>
                    <a:pt x="10907" y="8054"/>
                    <a:pt x="11014" y="7804"/>
                  </a:cubicBezTo>
                  <a:cubicBezTo>
                    <a:pt x="11038" y="7744"/>
                    <a:pt x="11050" y="7673"/>
                    <a:pt x="11086" y="7613"/>
                  </a:cubicBezTo>
                  <a:cubicBezTo>
                    <a:pt x="11110" y="7554"/>
                    <a:pt x="11133" y="7470"/>
                    <a:pt x="11157" y="7411"/>
                  </a:cubicBezTo>
                  <a:cubicBezTo>
                    <a:pt x="11193" y="7351"/>
                    <a:pt x="11205" y="7280"/>
                    <a:pt x="11217" y="7220"/>
                  </a:cubicBezTo>
                  <a:cubicBezTo>
                    <a:pt x="11229" y="7161"/>
                    <a:pt x="11252" y="7089"/>
                    <a:pt x="11276" y="7018"/>
                  </a:cubicBezTo>
                  <a:lnTo>
                    <a:pt x="11324" y="6839"/>
                  </a:lnTo>
                  <a:cubicBezTo>
                    <a:pt x="11336" y="6780"/>
                    <a:pt x="11348" y="6732"/>
                    <a:pt x="11348" y="6673"/>
                  </a:cubicBezTo>
                  <a:cubicBezTo>
                    <a:pt x="11371" y="6577"/>
                    <a:pt x="11383" y="6506"/>
                    <a:pt x="11395" y="6423"/>
                  </a:cubicBezTo>
                  <a:cubicBezTo>
                    <a:pt x="11407" y="6363"/>
                    <a:pt x="11431" y="6315"/>
                    <a:pt x="11431" y="6256"/>
                  </a:cubicBezTo>
                  <a:cubicBezTo>
                    <a:pt x="11455" y="6101"/>
                    <a:pt x="11467" y="5970"/>
                    <a:pt x="11502" y="5827"/>
                  </a:cubicBezTo>
                  <a:cubicBezTo>
                    <a:pt x="11502" y="5792"/>
                    <a:pt x="11502" y="5780"/>
                    <a:pt x="11514" y="5744"/>
                  </a:cubicBezTo>
                  <a:cubicBezTo>
                    <a:pt x="11514" y="5708"/>
                    <a:pt x="11526" y="5661"/>
                    <a:pt x="11526" y="5613"/>
                  </a:cubicBezTo>
                  <a:cubicBezTo>
                    <a:pt x="11526" y="5553"/>
                    <a:pt x="11550" y="5482"/>
                    <a:pt x="11550" y="5422"/>
                  </a:cubicBezTo>
                  <a:lnTo>
                    <a:pt x="11550" y="5208"/>
                  </a:lnTo>
                  <a:lnTo>
                    <a:pt x="11550" y="5018"/>
                  </a:lnTo>
                  <a:cubicBezTo>
                    <a:pt x="11550" y="4887"/>
                    <a:pt x="11526" y="4756"/>
                    <a:pt x="11502" y="4613"/>
                  </a:cubicBezTo>
                  <a:cubicBezTo>
                    <a:pt x="11467" y="4363"/>
                    <a:pt x="11395" y="4101"/>
                    <a:pt x="11348" y="3839"/>
                  </a:cubicBezTo>
                  <a:cubicBezTo>
                    <a:pt x="11288" y="3577"/>
                    <a:pt x="11229" y="3327"/>
                    <a:pt x="11205" y="3053"/>
                  </a:cubicBezTo>
                  <a:cubicBezTo>
                    <a:pt x="11157" y="2791"/>
                    <a:pt x="11133" y="2529"/>
                    <a:pt x="11098" y="2267"/>
                  </a:cubicBezTo>
                  <a:cubicBezTo>
                    <a:pt x="11086" y="2136"/>
                    <a:pt x="11050" y="1993"/>
                    <a:pt x="11038" y="1862"/>
                  </a:cubicBezTo>
                  <a:cubicBezTo>
                    <a:pt x="11026" y="1732"/>
                    <a:pt x="10990" y="1612"/>
                    <a:pt x="10967" y="1481"/>
                  </a:cubicBezTo>
                  <a:cubicBezTo>
                    <a:pt x="10955" y="1422"/>
                    <a:pt x="10931" y="1339"/>
                    <a:pt x="10919" y="1279"/>
                  </a:cubicBezTo>
                  <a:cubicBezTo>
                    <a:pt x="10907" y="1208"/>
                    <a:pt x="10895" y="1136"/>
                    <a:pt x="10871" y="1077"/>
                  </a:cubicBezTo>
                  <a:cubicBezTo>
                    <a:pt x="10859" y="1017"/>
                    <a:pt x="10848" y="946"/>
                    <a:pt x="10836" y="886"/>
                  </a:cubicBezTo>
                  <a:cubicBezTo>
                    <a:pt x="10812" y="827"/>
                    <a:pt x="10800" y="743"/>
                    <a:pt x="10776" y="684"/>
                  </a:cubicBezTo>
                  <a:cubicBezTo>
                    <a:pt x="10729" y="553"/>
                    <a:pt x="10681" y="434"/>
                    <a:pt x="10633" y="303"/>
                  </a:cubicBezTo>
                  <a:cubicBezTo>
                    <a:pt x="10621" y="255"/>
                    <a:pt x="10609" y="208"/>
                    <a:pt x="10574" y="184"/>
                  </a:cubicBezTo>
                  <a:lnTo>
                    <a:pt x="10538" y="88"/>
                  </a:lnTo>
                  <a:cubicBezTo>
                    <a:pt x="10514" y="77"/>
                    <a:pt x="10502" y="53"/>
                    <a:pt x="10490" y="29"/>
                  </a:cubicBezTo>
                  <a:cubicBezTo>
                    <a:pt x="10464" y="12"/>
                    <a:pt x="10438" y="0"/>
                    <a:pt x="1040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0" name="Google Shape;500;p40"/>
            <p:cNvSpPr/>
            <p:nvPr/>
          </p:nvSpPr>
          <p:spPr>
            <a:xfrm>
              <a:off x="5795650" y="5755000"/>
              <a:ext cx="625" cy="925"/>
            </a:xfrm>
            <a:custGeom>
              <a:avLst/>
              <a:gdLst/>
              <a:ahLst/>
              <a:cxnLst/>
              <a:rect l="l" t="t" r="r" b="b"/>
              <a:pathLst>
                <a:path w="25" h="37" extrusionOk="0">
                  <a:moveTo>
                    <a:pt x="1" y="1"/>
                  </a:moveTo>
                  <a:lnTo>
                    <a:pt x="1" y="36"/>
                  </a:lnTo>
                  <a:cubicBezTo>
                    <a:pt x="1" y="36"/>
                    <a:pt x="24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1" name="Google Shape;501;p40"/>
            <p:cNvSpPr/>
            <p:nvPr/>
          </p:nvSpPr>
          <p:spPr>
            <a:xfrm>
              <a:off x="5966800" y="6281850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extrusionOk="0">
                  <a:moveTo>
                    <a:pt x="25" y="1"/>
                  </a:moveTo>
                  <a:cubicBezTo>
                    <a:pt x="1" y="1"/>
                    <a:pt x="1" y="1"/>
                    <a:pt x="25" y="1"/>
                  </a:cubicBezTo>
                  <a:cubicBezTo>
                    <a:pt x="1" y="1"/>
                    <a:pt x="1" y="1"/>
                    <a:pt x="25" y="1"/>
                  </a:cubicBezTo>
                  <a:cubicBezTo>
                    <a:pt x="1" y="1"/>
                    <a:pt x="1" y="1"/>
                    <a:pt x="2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2" name="Google Shape;502;p40"/>
            <p:cNvSpPr/>
            <p:nvPr/>
          </p:nvSpPr>
          <p:spPr>
            <a:xfrm>
              <a:off x="5499175" y="5647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3" name="Google Shape;503;p40"/>
            <p:cNvSpPr/>
            <p:nvPr/>
          </p:nvSpPr>
          <p:spPr>
            <a:xfrm>
              <a:off x="5917400" y="55523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"/>
                  </a:moveTo>
                  <a:lnTo>
                    <a:pt x="0" y="1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4" name="Google Shape;504;p40"/>
            <p:cNvSpPr/>
            <p:nvPr/>
          </p:nvSpPr>
          <p:spPr>
            <a:xfrm>
              <a:off x="5873650" y="5890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5" name="Google Shape;505;p40"/>
            <p:cNvSpPr/>
            <p:nvPr/>
          </p:nvSpPr>
          <p:spPr>
            <a:xfrm>
              <a:off x="5960250" y="5852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6" name="Google Shape;506;p40"/>
            <p:cNvSpPr/>
            <p:nvPr/>
          </p:nvSpPr>
          <p:spPr>
            <a:xfrm>
              <a:off x="5805775" y="62961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07" name="Google Shape;507;p40"/>
            <p:cNvSpPr/>
            <p:nvPr/>
          </p:nvSpPr>
          <p:spPr>
            <a:xfrm>
              <a:off x="5806975" y="6293750"/>
              <a:ext cx="300" cy="325"/>
            </a:xfrm>
            <a:custGeom>
              <a:avLst/>
              <a:gdLst/>
              <a:ahLst/>
              <a:cxnLst/>
              <a:rect l="l" t="t" r="r" b="b"/>
              <a:pathLst>
                <a:path w="12" h="13" extrusionOk="0">
                  <a:moveTo>
                    <a:pt x="12" y="1"/>
                  </a:moveTo>
                  <a:cubicBezTo>
                    <a:pt x="0" y="1"/>
                    <a:pt x="0" y="13"/>
                    <a:pt x="12" y="1"/>
                  </a:cubicBezTo>
                  <a:cubicBezTo>
                    <a:pt x="0" y="13"/>
                    <a:pt x="0" y="13"/>
                    <a:pt x="12" y="1"/>
                  </a:cubicBezTo>
                  <a:cubicBezTo>
                    <a:pt x="0" y="13"/>
                    <a:pt x="0" y="1"/>
                    <a:pt x="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08" name="Google Shape;508;p40"/>
          <p:cNvGrpSpPr/>
          <p:nvPr/>
        </p:nvGrpSpPr>
        <p:grpSpPr>
          <a:xfrm>
            <a:off x="4434246" y="3048071"/>
            <a:ext cx="492350" cy="919450"/>
            <a:chOff x="6517175" y="5452025"/>
            <a:chExt cx="492350" cy="919450"/>
          </a:xfrm>
        </p:grpSpPr>
        <p:sp>
          <p:nvSpPr>
            <p:cNvPr id="509" name="Google Shape;509;p40"/>
            <p:cNvSpPr/>
            <p:nvPr/>
          </p:nvSpPr>
          <p:spPr>
            <a:xfrm>
              <a:off x="6517175" y="5452025"/>
              <a:ext cx="492350" cy="919450"/>
            </a:xfrm>
            <a:custGeom>
              <a:avLst/>
              <a:gdLst/>
              <a:ahLst/>
              <a:cxnLst/>
              <a:rect l="l" t="t" r="r" b="b"/>
              <a:pathLst>
                <a:path w="19694" h="36778" extrusionOk="0">
                  <a:moveTo>
                    <a:pt x="6656" y="368"/>
                  </a:moveTo>
                  <a:cubicBezTo>
                    <a:pt x="6715" y="368"/>
                    <a:pt x="6775" y="380"/>
                    <a:pt x="6846" y="392"/>
                  </a:cubicBezTo>
                  <a:cubicBezTo>
                    <a:pt x="6918" y="404"/>
                    <a:pt x="6977" y="428"/>
                    <a:pt x="7061" y="452"/>
                  </a:cubicBezTo>
                  <a:cubicBezTo>
                    <a:pt x="7120" y="487"/>
                    <a:pt x="7180" y="499"/>
                    <a:pt x="7263" y="547"/>
                  </a:cubicBezTo>
                  <a:cubicBezTo>
                    <a:pt x="7394" y="606"/>
                    <a:pt x="7513" y="690"/>
                    <a:pt x="7632" y="761"/>
                  </a:cubicBezTo>
                  <a:lnTo>
                    <a:pt x="7668" y="785"/>
                  </a:lnTo>
                  <a:lnTo>
                    <a:pt x="7692" y="797"/>
                  </a:lnTo>
                  <a:cubicBezTo>
                    <a:pt x="7787" y="868"/>
                    <a:pt x="7894" y="928"/>
                    <a:pt x="7966" y="999"/>
                  </a:cubicBezTo>
                  <a:cubicBezTo>
                    <a:pt x="8085" y="1106"/>
                    <a:pt x="8192" y="1225"/>
                    <a:pt x="8311" y="1356"/>
                  </a:cubicBezTo>
                  <a:cubicBezTo>
                    <a:pt x="8442" y="1523"/>
                    <a:pt x="8573" y="1690"/>
                    <a:pt x="8692" y="1856"/>
                  </a:cubicBezTo>
                  <a:cubicBezTo>
                    <a:pt x="8751" y="1952"/>
                    <a:pt x="8811" y="2047"/>
                    <a:pt x="8871" y="2166"/>
                  </a:cubicBezTo>
                  <a:cubicBezTo>
                    <a:pt x="8918" y="2273"/>
                    <a:pt x="8966" y="2357"/>
                    <a:pt x="8990" y="2452"/>
                  </a:cubicBezTo>
                  <a:cubicBezTo>
                    <a:pt x="9061" y="2690"/>
                    <a:pt x="9121" y="2928"/>
                    <a:pt x="9180" y="3166"/>
                  </a:cubicBezTo>
                  <a:lnTo>
                    <a:pt x="9180" y="3142"/>
                  </a:lnTo>
                  <a:cubicBezTo>
                    <a:pt x="9180" y="3178"/>
                    <a:pt x="9204" y="3190"/>
                    <a:pt x="9204" y="3226"/>
                  </a:cubicBezTo>
                  <a:cubicBezTo>
                    <a:pt x="9216" y="3309"/>
                    <a:pt x="9228" y="3380"/>
                    <a:pt x="9240" y="3476"/>
                  </a:cubicBezTo>
                  <a:cubicBezTo>
                    <a:pt x="9252" y="3547"/>
                    <a:pt x="9252" y="3619"/>
                    <a:pt x="9275" y="3702"/>
                  </a:cubicBezTo>
                  <a:lnTo>
                    <a:pt x="9275" y="3761"/>
                  </a:lnTo>
                  <a:lnTo>
                    <a:pt x="9275" y="3857"/>
                  </a:lnTo>
                  <a:lnTo>
                    <a:pt x="9275" y="4035"/>
                  </a:lnTo>
                  <a:lnTo>
                    <a:pt x="9275" y="4238"/>
                  </a:lnTo>
                  <a:lnTo>
                    <a:pt x="9275" y="4309"/>
                  </a:lnTo>
                  <a:cubicBezTo>
                    <a:pt x="9275" y="4369"/>
                    <a:pt x="9275" y="4416"/>
                    <a:pt x="9263" y="4476"/>
                  </a:cubicBezTo>
                  <a:cubicBezTo>
                    <a:pt x="9240" y="4678"/>
                    <a:pt x="9228" y="4916"/>
                    <a:pt x="9204" y="5143"/>
                  </a:cubicBezTo>
                  <a:lnTo>
                    <a:pt x="9204" y="5155"/>
                  </a:lnTo>
                  <a:cubicBezTo>
                    <a:pt x="9180" y="5285"/>
                    <a:pt x="9168" y="5440"/>
                    <a:pt x="9132" y="5571"/>
                  </a:cubicBezTo>
                  <a:cubicBezTo>
                    <a:pt x="9109" y="5726"/>
                    <a:pt x="9097" y="5857"/>
                    <a:pt x="9061" y="6000"/>
                  </a:cubicBezTo>
                  <a:cubicBezTo>
                    <a:pt x="9037" y="6107"/>
                    <a:pt x="9013" y="6226"/>
                    <a:pt x="8990" y="6333"/>
                  </a:cubicBezTo>
                  <a:cubicBezTo>
                    <a:pt x="8954" y="6452"/>
                    <a:pt x="8930" y="6571"/>
                    <a:pt x="8906" y="6655"/>
                  </a:cubicBezTo>
                  <a:lnTo>
                    <a:pt x="8882" y="6702"/>
                  </a:lnTo>
                  <a:lnTo>
                    <a:pt x="8847" y="6833"/>
                  </a:lnTo>
                  <a:lnTo>
                    <a:pt x="8751" y="7036"/>
                  </a:lnTo>
                  <a:cubicBezTo>
                    <a:pt x="8680" y="7167"/>
                    <a:pt x="8609" y="7310"/>
                    <a:pt x="8525" y="7429"/>
                  </a:cubicBezTo>
                  <a:cubicBezTo>
                    <a:pt x="8501" y="7464"/>
                    <a:pt x="8490" y="7512"/>
                    <a:pt x="8454" y="7536"/>
                  </a:cubicBezTo>
                  <a:lnTo>
                    <a:pt x="8370" y="7631"/>
                  </a:lnTo>
                  <a:cubicBezTo>
                    <a:pt x="8323" y="7667"/>
                    <a:pt x="8275" y="7702"/>
                    <a:pt x="8216" y="7750"/>
                  </a:cubicBezTo>
                  <a:cubicBezTo>
                    <a:pt x="8192" y="7762"/>
                    <a:pt x="8156" y="7774"/>
                    <a:pt x="8144" y="7786"/>
                  </a:cubicBezTo>
                  <a:cubicBezTo>
                    <a:pt x="8097" y="7822"/>
                    <a:pt x="8037" y="7845"/>
                    <a:pt x="7989" y="7893"/>
                  </a:cubicBezTo>
                  <a:cubicBezTo>
                    <a:pt x="7918" y="7952"/>
                    <a:pt x="7858" y="8000"/>
                    <a:pt x="7799" y="8060"/>
                  </a:cubicBezTo>
                  <a:lnTo>
                    <a:pt x="7799" y="8048"/>
                  </a:lnTo>
                  <a:cubicBezTo>
                    <a:pt x="7692" y="7726"/>
                    <a:pt x="7597" y="7393"/>
                    <a:pt x="7513" y="7060"/>
                  </a:cubicBezTo>
                  <a:cubicBezTo>
                    <a:pt x="7477" y="6869"/>
                    <a:pt x="7430" y="6655"/>
                    <a:pt x="7382" y="6464"/>
                  </a:cubicBezTo>
                  <a:lnTo>
                    <a:pt x="7358" y="6333"/>
                  </a:lnTo>
                  <a:lnTo>
                    <a:pt x="7323" y="6202"/>
                  </a:lnTo>
                  <a:lnTo>
                    <a:pt x="7323" y="6167"/>
                  </a:lnTo>
                  <a:cubicBezTo>
                    <a:pt x="7323" y="6143"/>
                    <a:pt x="7311" y="6119"/>
                    <a:pt x="7311" y="6095"/>
                  </a:cubicBezTo>
                  <a:cubicBezTo>
                    <a:pt x="7275" y="6000"/>
                    <a:pt x="7263" y="5917"/>
                    <a:pt x="7239" y="5809"/>
                  </a:cubicBezTo>
                  <a:lnTo>
                    <a:pt x="7239" y="5797"/>
                  </a:lnTo>
                  <a:cubicBezTo>
                    <a:pt x="7120" y="5166"/>
                    <a:pt x="7001" y="4547"/>
                    <a:pt x="6906" y="4000"/>
                  </a:cubicBezTo>
                  <a:cubicBezTo>
                    <a:pt x="6882" y="3821"/>
                    <a:pt x="6846" y="3642"/>
                    <a:pt x="6823" y="3476"/>
                  </a:cubicBezTo>
                  <a:lnTo>
                    <a:pt x="6763" y="3166"/>
                  </a:lnTo>
                  <a:cubicBezTo>
                    <a:pt x="6739" y="3119"/>
                    <a:pt x="6739" y="3059"/>
                    <a:pt x="6727" y="3011"/>
                  </a:cubicBezTo>
                  <a:cubicBezTo>
                    <a:pt x="6715" y="2928"/>
                    <a:pt x="6704" y="2833"/>
                    <a:pt x="6680" y="2761"/>
                  </a:cubicBezTo>
                  <a:cubicBezTo>
                    <a:pt x="6680" y="2726"/>
                    <a:pt x="6680" y="2714"/>
                    <a:pt x="6668" y="2690"/>
                  </a:cubicBezTo>
                  <a:cubicBezTo>
                    <a:pt x="6668" y="2642"/>
                    <a:pt x="6656" y="2583"/>
                    <a:pt x="6644" y="2535"/>
                  </a:cubicBezTo>
                  <a:cubicBezTo>
                    <a:pt x="6620" y="2476"/>
                    <a:pt x="6608" y="2452"/>
                    <a:pt x="6585" y="2416"/>
                  </a:cubicBezTo>
                  <a:cubicBezTo>
                    <a:pt x="6561" y="2404"/>
                    <a:pt x="6537" y="2404"/>
                    <a:pt x="6525" y="2404"/>
                  </a:cubicBezTo>
                  <a:cubicBezTo>
                    <a:pt x="6489" y="2404"/>
                    <a:pt x="6442" y="2416"/>
                    <a:pt x="6430" y="2452"/>
                  </a:cubicBezTo>
                  <a:cubicBezTo>
                    <a:pt x="6406" y="2488"/>
                    <a:pt x="6406" y="2523"/>
                    <a:pt x="6406" y="2571"/>
                  </a:cubicBezTo>
                  <a:lnTo>
                    <a:pt x="6418" y="2666"/>
                  </a:lnTo>
                  <a:lnTo>
                    <a:pt x="6430" y="2773"/>
                  </a:lnTo>
                  <a:cubicBezTo>
                    <a:pt x="6442" y="2845"/>
                    <a:pt x="6454" y="2928"/>
                    <a:pt x="6454" y="2999"/>
                  </a:cubicBezTo>
                  <a:lnTo>
                    <a:pt x="6477" y="3083"/>
                  </a:lnTo>
                  <a:cubicBezTo>
                    <a:pt x="6501" y="3250"/>
                    <a:pt x="6513" y="3416"/>
                    <a:pt x="6549" y="3583"/>
                  </a:cubicBezTo>
                  <a:lnTo>
                    <a:pt x="6573" y="3785"/>
                  </a:lnTo>
                  <a:cubicBezTo>
                    <a:pt x="6632" y="4202"/>
                    <a:pt x="6692" y="4595"/>
                    <a:pt x="6739" y="4952"/>
                  </a:cubicBezTo>
                  <a:lnTo>
                    <a:pt x="6751" y="5095"/>
                  </a:lnTo>
                  <a:cubicBezTo>
                    <a:pt x="6787" y="5274"/>
                    <a:pt x="6799" y="5452"/>
                    <a:pt x="6811" y="5631"/>
                  </a:cubicBezTo>
                  <a:lnTo>
                    <a:pt x="6811" y="5666"/>
                  </a:lnTo>
                  <a:cubicBezTo>
                    <a:pt x="6835" y="5762"/>
                    <a:pt x="6846" y="5869"/>
                    <a:pt x="6846" y="5988"/>
                  </a:cubicBezTo>
                  <a:lnTo>
                    <a:pt x="6846" y="6059"/>
                  </a:lnTo>
                  <a:cubicBezTo>
                    <a:pt x="6846" y="6119"/>
                    <a:pt x="6858" y="6178"/>
                    <a:pt x="6858" y="6238"/>
                  </a:cubicBezTo>
                  <a:lnTo>
                    <a:pt x="6894" y="6440"/>
                  </a:lnTo>
                  <a:cubicBezTo>
                    <a:pt x="6954" y="6821"/>
                    <a:pt x="7013" y="7226"/>
                    <a:pt x="7085" y="7607"/>
                  </a:cubicBezTo>
                  <a:cubicBezTo>
                    <a:pt x="7108" y="7786"/>
                    <a:pt x="7156" y="8000"/>
                    <a:pt x="7227" y="8238"/>
                  </a:cubicBezTo>
                  <a:lnTo>
                    <a:pt x="6894" y="8238"/>
                  </a:lnTo>
                  <a:cubicBezTo>
                    <a:pt x="6775" y="8226"/>
                    <a:pt x="6656" y="8203"/>
                    <a:pt x="6549" y="8179"/>
                  </a:cubicBezTo>
                  <a:cubicBezTo>
                    <a:pt x="6489" y="8155"/>
                    <a:pt x="6418" y="8143"/>
                    <a:pt x="6358" y="8119"/>
                  </a:cubicBezTo>
                  <a:cubicBezTo>
                    <a:pt x="6299" y="8083"/>
                    <a:pt x="6227" y="8072"/>
                    <a:pt x="6144" y="8024"/>
                  </a:cubicBezTo>
                  <a:cubicBezTo>
                    <a:pt x="6108" y="8000"/>
                    <a:pt x="6037" y="7964"/>
                    <a:pt x="6001" y="7941"/>
                  </a:cubicBezTo>
                  <a:cubicBezTo>
                    <a:pt x="5942" y="7893"/>
                    <a:pt x="5882" y="7845"/>
                    <a:pt x="5834" y="7798"/>
                  </a:cubicBezTo>
                  <a:cubicBezTo>
                    <a:pt x="5775" y="7762"/>
                    <a:pt x="5727" y="7702"/>
                    <a:pt x="5668" y="7619"/>
                  </a:cubicBezTo>
                  <a:cubicBezTo>
                    <a:pt x="5608" y="7560"/>
                    <a:pt x="5572" y="7500"/>
                    <a:pt x="5525" y="7429"/>
                  </a:cubicBezTo>
                  <a:cubicBezTo>
                    <a:pt x="5453" y="7310"/>
                    <a:pt x="5370" y="7190"/>
                    <a:pt x="5311" y="7060"/>
                  </a:cubicBezTo>
                  <a:lnTo>
                    <a:pt x="5287" y="7012"/>
                  </a:lnTo>
                  <a:cubicBezTo>
                    <a:pt x="5239" y="6893"/>
                    <a:pt x="5180" y="6774"/>
                    <a:pt x="5120" y="6631"/>
                  </a:cubicBezTo>
                  <a:cubicBezTo>
                    <a:pt x="5061" y="6440"/>
                    <a:pt x="5013" y="6238"/>
                    <a:pt x="4977" y="6036"/>
                  </a:cubicBezTo>
                  <a:cubicBezTo>
                    <a:pt x="4941" y="5845"/>
                    <a:pt x="4930" y="5643"/>
                    <a:pt x="4894" y="5428"/>
                  </a:cubicBezTo>
                  <a:cubicBezTo>
                    <a:pt x="4882" y="5190"/>
                    <a:pt x="4870" y="4916"/>
                    <a:pt x="4870" y="4595"/>
                  </a:cubicBezTo>
                  <a:cubicBezTo>
                    <a:pt x="4870" y="4262"/>
                    <a:pt x="4858" y="3940"/>
                    <a:pt x="4858" y="3619"/>
                  </a:cubicBezTo>
                  <a:lnTo>
                    <a:pt x="4858" y="3297"/>
                  </a:lnTo>
                  <a:lnTo>
                    <a:pt x="4858" y="2666"/>
                  </a:lnTo>
                  <a:cubicBezTo>
                    <a:pt x="4858" y="2464"/>
                    <a:pt x="4858" y="2237"/>
                    <a:pt x="4870" y="2035"/>
                  </a:cubicBezTo>
                  <a:cubicBezTo>
                    <a:pt x="4882" y="1892"/>
                    <a:pt x="4894" y="1797"/>
                    <a:pt x="4918" y="1702"/>
                  </a:cubicBezTo>
                  <a:cubicBezTo>
                    <a:pt x="4930" y="1618"/>
                    <a:pt x="4953" y="1511"/>
                    <a:pt x="4989" y="1404"/>
                  </a:cubicBezTo>
                  <a:cubicBezTo>
                    <a:pt x="5013" y="1333"/>
                    <a:pt x="5049" y="1261"/>
                    <a:pt x="5072" y="1202"/>
                  </a:cubicBezTo>
                  <a:cubicBezTo>
                    <a:pt x="5108" y="1118"/>
                    <a:pt x="5144" y="1059"/>
                    <a:pt x="5191" y="987"/>
                  </a:cubicBezTo>
                  <a:cubicBezTo>
                    <a:pt x="5239" y="928"/>
                    <a:pt x="5287" y="868"/>
                    <a:pt x="5334" y="821"/>
                  </a:cubicBezTo>
                  <a:cubicBezTo>
                    <a:pt x="5358" y="785"/>
                    <a:pt x="5406" y="749"/>
                    <a:pt x="5430" y="713"/>
                  </a:cubicBezTo>
                  <a:cubicBezTo>
                    <a:pt x="5477" y="690"/>
                    <a:pt x="5513" y="654"/>
                    <a:pt x="5549" y="630"/>
                  </a:cubicBezTo>
                  <a:cubicBezTo>
                    <a:pt x="5596" y="606"/>
                    <a:pt x="5644" y="571"/>
                    <a:pt x="5703" y="547"/>
                  </a:cubicBezTo>
                  <a:cubicBezTo>
                    <a:pt x="5739" y="511"/>
                    <a:pt x="5811" y="499"/>
                    <a:pt x="5882" y="463"/>
                  </a:cubicBezTo>
                  <a:cubicBezTo>
                    <a:pt x="5953" y="440"/>
                    <a:pt x="6025" y="428"/>
                    <a:pt x="6084" y="404"/>
                  </a:cubicBezTo>
                  <a:cubicBezTo>
                    <a:pt x="6204" y="392"/>
                    <a:pt x="6311" y="380"/>
                    <a:pt x="6430" y="368"/>
                  </a:cubicBezTo>
                  <a:close/>
                  <a:moveTo>
                    <a:pt x="13859" y="5928"/>
                  </a:moveTo>
                  <a:cubicBezTo>
                    <a:pt x="13871" y="5928"/>
                    <a:pt x="13895" y="5940"/>
                    <a:pt x="13919" y="5940"/>
                  </a:cubicBezTo>
                  <a:cubicBezTo>
                    <a:pt x="13943" y="5964"/>
                    <a:pt x="13978" y="5976"/>
                    <a:pt x="14026" y="5988"/>
                  </a:cubicBezTo>
                  <a:cubicBezTo>
                    <a:pt x="14050" y="6000"/>
                    <a:pt x="14097" y="6036"/>
                    <a:pt x="14121" y="6047"/>
                  </a:cubicBezTo>
                  <a:cubicBezTo>
                    <a:pt x="14181" y="6095"/>
                    <a:pt x="14228" y="6143"/>
                    <a:pt x="14288" y="6178"/>
                  </a:cubicBezTo>
                  <a:lnTo>
                    <a:pt x="14407" y="6298"/>
                  </a:lnTo>
                  <a:cubicBezTo>
                    <a:pt x="14443" y="6345"/>
                    <a:pt x="14466" y="6381"/>
                    <a:pt x="14490" y="6417"/>
                  </a:cubicBezTo>
                  <a:cubicBezTo>
                    <a:pt x="14526" y="6464"/>
                    <a:pt x="14538" y="6512"/>
                    <a:pt x="14574" y="6559"/>
                  </a:cubicBezTo>
                  <a:cubicBezTo>
                    <a:pt x="14597" y="6619"/>
                    <a:pt x="14609" y="6679"/>
                    <a:pt x="14645" y="6738"/>
                  </a:cubicBezTo>
                  <a:cubicBezTo>
                    <a:pt x="14669" y="6798"/>
                    <a:pt x="14693" y="6869"/>
                    <a:pt x="14705" y="6929"/>
                  </a:cubicBezTo>
                  <a:lnTo>
                    <a:pt x="14716" y="6976"/>
                  </a:lnTo>
                  <a:cubicBezTo>
                    <a:pt x="14728" y="7012"/>
                    <a:pt x="14728" y="7048"/>
                    <a:pt x="14752" y="7095"/>
                  </a:cubicBezTo>
                  <a:lnTo>
                    <a:pt x="14764" y="7131"/>
                  </a:lnTo>
                  <a:lnTo>
                    <a:pt x="14764" y="7167"/>
                  </a:lnTo>
                  <a:cubicBezTo>
                    <a:pt x="14776" y="7238"/>
                    <a:pt x="14788" y="7310"/>
                    <a:pt x="14788" y="7393"/>
                  </a:cubicBezTo>
                  <a:cubicBezTo>
                    <a:pt x="14812" y="7476"/>
                    <a:pt x="14812" y="7571"/>
                    <a:pt x="14824" y="7643"/>
                  </a:cubicBezTo>
                  <a:cubicBezTo>
                    <a:pt x="14824" y="7762"/>
                    <a:pt x="14836" y="7893"/>
                    <a:pt x="14824" y="8012"/>
                  </a:cubicBezTo>
                  <a:cubicBezTo>
                    <a:pt x="14824" y="8072"/>
                    <a:pt x="14812" y="8131"/>
                    <a:pt x="14788" y="8203"/>
                  </a:cubicBezTo>
                  <a:cubicBezTo>
                    <a:pt x="14764" y="8310"/>
                    <a:pt x="14728" y="8417"/>
                    <a:pt x="14693" y="8548"/>
                  </a:cubicBezTo>
                  <a:cubicBezTo>
                    <a:pt x="14645" y="8679"/>
                    <a:pt x="14586" y="8822"/>
                    <a:pt x="14526" y="8941"/>
                  </a:cubicBezTo>
                  <a:lnTo>
                    <a:pt x="14514" y="8976"/>
                  </a:lnTo>
                  <a:cubicBezTo>
                    <a:pt x="14502" y="9012"/>
                    <a:pt x="14478" y="9036"/>
                    <a:pt x="14478" y="9060"/>
                  </a:cubicBezTo>
                  <a:lnTo>
                    <a:pt x="14466" y="9095"/>
                  </a:lnTo>
                  <a:lnTo>
                    <a:pt x="14455" y="9143"/>
                  </a:lnTo>
                  <a:cubicBezTo>
                    <a:pt x="14443" y="9179"/>
                    <a:pt x="14419" y="9203"/>
                    <a:pt x="14407" y="9250"/>
                  </a:cubicBezTo>
                  <a:cubicBezTo>
                    <a:pt x="14383" y="9322"/>
                    <a:pt x="14335" y="9393"/>
                    <a:pt x="14300" y="9453"/>
                  </a:cubicBezTo>
                  <a:lnTo>
                    <a:pt x="14288" y="9476"/>
                  </a:lnTo>
                  <a:cubicBezTo>
                    <a:pt x="14228" y="9596"/>
                    <a:pt x="14169" y="9691"/>
                    <a:pt x="14097" y="9810"/>
                  </a:cubicBezTo>
                  <a:lnTo>
                    <a:pt x="14062" y="9857"/>
                  </a:lnTo>
                  <a:cubicBezTo>
                    <a:pt x="14050" y="9905"/>
                    <a:pt x="14026" y="9929"/>
                    <a:pt x="14002" y="9977"/>
                  </a:cubicBezTo>
                  <a:cubicBezTo>
                    <a:pt x="13966" y="10036"/>
                    <a:pt x="13931" y="10096"/>
                    <a:pt x="13883" y="10167"/>
                  </a:cubicBezTo>
                  <a:cubicBezTo>
                    <a:pt x="13824" y="10262"/>
                    <a:pt x="13752" y="10369"/>
                    <a:pt x="13693" y="10453"/>
                  </a:cubicBezTo>
                  <a:lnTo>
                    <a:pt x="13621" y="10560"/>
                  </a:lnTo>
                  <a:cubicBezTo>
                    <a:pt x="13573" y="10619"/>
                    <a:pt x="13526" y="10691"/>
                    <a:pt x="13466" y="10750"/>
                  </a:cubicBezTo>
                  <a:cubicBezTo>
                    <a:pt x="13335" y="10929"/>
                    <a:pt x="13216" y="11120"/>
                    <a:pt x="13050" y="11358"/>
                  </a:cubicBezTo>
                  <a:lnTo>
                    <a:pt x="13038" y="11381"/>
                  </a:lnTo>
                  <a:cubicBezTo>
                    <a:pt x="12978" y="11465"/>
                    <a:pt x="12919" y="11536"/>
                    <a:pt x="12859" y="11631"/>
                  </a:cubicBezTo>
                  <a:lnTo>
                    <a:pt x="12835" y="11655"/>
                  </a:lnTo>
                  <a:cubicBezTo>
                    <a:pt x="12800" y="11691"/>
                    <a:pt x="12788" y="11715"/>
                    <a:pt x="12752" y="11751"/>
                  </a:cubicBezTo>
                  <a:lnTo>
                    <a:pt x="12716" y="11810"/>
                  </a:lnTo>
                  <a:lnTo>
                    <a:pt x="12657" y="11870"/>
                  </a:lnTo>
                  <a:lnTo>
                    <a:pt x="12633" y="11882"/>
                  </a:lnTo>
                  <a:cubicBezTo>
                    <a:pt x="12573" y="11941"/>
                    <a:pt x="12514" y="12012"/>
                    <a:pt x="12442" y="12072"/>
                  </a:cubicBezTo>
                  <a:cubicBezTo>
                    <a:pt x="12383" y="12132"/>
                    <a:pt x="12323" y="12179"/>
                    <a:pt x="12264" y="12239"/>
                  </a:cubicBezTo>
                  <a:lnTo>
                    <a:pt x="12240" y="12274"/>
                  </a:lnTo>
                  <a:cubicBezTo>
                    <a:pt x="12157" y="12334"/>
                    <a:pt x="12097" y="12370"/>
                    <a:pt x="12038" y="12417"/>
                  </a:cubicBezTo>
                  <a:cubicBezTo>
                    <a:pt x="11966" y="12465"/>
                    <a:pt x="11907" y="12513"/>
                    <a:pt x="11835" y="12536"/>
                  </a:cubicBezTo>
                  <a:cubicBezTo>
                    <a:pt x="11788" y="12572"/>
                    <a:pt x="11728" y="12584"/>
                    <a:pt x="11680" y="12596"/>
                  </a:cubicBezTo>
                  <a:cubicBezTo>
                    <a:pt x="11657" y="12608"/>
                    <a:pt x="11609" y="12632"/>
                    <a:pt x="11585" y="12644"/>
                  </a:cubicBezTo>
                  <a:cubicBezTo>
                    <a:pt x="11561" y="12655"/>
                    <a:pt x="11538" y="12667"/>
                    <a:pt x="11526" y="12667"/>
                  </a:cubicBezTo>
                  <a:lnTo>
                    <a:pt x="11466" y="12644"/>
                  </a:lnTo>
                  <a:cubicBezTo>
                    <a:pt x="11395" y="12608"/>
                    <a:pt x="11347" y="12596"/>
                    <a:pt x="11299" y="12572"/>
                  </a:cubicBezTo>
                  <a:cubicBezTo>
                    <a:pt x="11264" y="12548"/>
                    <a:pt x="11252" y="12536"/>
                    <a:pt x="11228" y="12536"/>
                  </a:cubicBezTo>
                  <a:lnTo>
                    <a:pt x="11240" y="12489"/>
                  </a:lnTo>
                  <a:cubicBezTo>
                    <a:pt x="11287" y="12346"/>
                    <a:pt x="11323" y="12191"/>
                    <a:pt x="11371" y="12036"/>
                  </a:cubicBezTo>
                  <a:lnTo>
                    <a:pt x="11371" y="12012"/>
                  </a:lnTo>
                  <a:cubicBezTo>
                    <a:pt x="11418" y="11858"/>
                    <a:pt x="11466" y="11703"/>
                    <a:pt x="11502" y="11536"/>
                  </a:cubicBezTo>
                  <a:cubicBezTo>
                    <a:pt x="11549" y="11381"/>
                    <a:pt x="11609" y="11203"/>
                    <a:pt x="11657" y="11048"/>
                  </a:cubicBezTo>
                  <a:lnTo>
                    <a:pt x="11704" y="10929"/>
                  </a:lnTo>
                  <a:cubicBezTo>
                    <a:pt x="11716" y="10881"/>
                    <a:pt x="11740" y="10822"/>
                    <a:pt x="11764" y="10786"/>
                  </a:cubicBezTo>
                  <a:lnTo>
                    <a:pt x="11788" y="10727"/>
                  </a:lnTo>
                  <a:lnTo>
                    <a:pt x="11823" y="10631"/>
                  </a:lnTo>
                  <a:lnTo>
                    <a:pt x="11895" y="10465"/>
                  </a:lnTo>
                  <a:lnTo>
                    <a:pt x="11907" y="10429"/>
                  </a:lnTo>
                  <a:cubicBezTo>
                    <a:pt x="11966" y="10286"/>
                    <a:pt x="12026" y="10155"/>
                    <a:pt x="12073" y="10024"/>
                  </a:cubicBezTo>
                  <a:lnTo>
                    <a:pt x="12121" y="9893"/>
                  </a:lnTo>
                  <a:cubicBezTo>
                    <a:pt x="12204" y="9619"/>
                    <a:pt x="12311" y="9357"/>
                    <a:pt x="12430" y="9095"/>
                  </a:cubicBezTo>
                  <a:cubicBezTo>
                    <a:pt x="12454" y="9024"/>
                    <a:pt x="12502" y="8965"/>
                    <a:pt x="12538" y="8893"/>
                  </a:cubicBezTo>
                  <a:cubicBezTo>
                    <a:pt x="12561" y="8834"/>
                    <a:pt x="12609" y="8774"/>
                    <a:pt x="12633" y="8726"/>
                  </a:cubicBezTo>
                  <a:lnTo>
                    <a:pt x="12657" y="8714"/>
                  </a:lnTo>
                  <a:cubicBezTo>
                    <a:pt x="12681" y="8667"/>
                    <a:pt x="12728" y="8607"/>
                    <a:pt x="12752" y="8560"/>
                  </a:cubicBezTo>
                  <a:cubicBezTo>
                    <a:pt x="12800" y="8500"/>
                    <a:pt x="12835" y="8464"/>
                    <a:pt x="12871" y="8405"/>
                  </a:cubicBezTo>
                  <a:cubicBezTo>
                    <a:pt x="12931" y="8322"/>
                    <a:pt x="12990" y="8250"/>
                    <a:pt x="13038" y="8167"/>
                  </a:cubicBezTo>
                  <a:cubicBezTo>
                    <a:pt x="13157" y="8000"/>
                    <a:pt x="13228" y="7869"/>
                    <a:pt x="13288" y="7714"/>
                  </a:cubicBezTo>
                  <a:cubicBezTo>
                    <a:pt x="13431" y="7405"/>
                    <a:pt x="13502" y="7060"/>
                    <a:pt x="13562" y="6714"/>
                  </a:cubicBezTo>
                  <a:lnTo>
                    <a:pt x="13562" y="6714"/>
                  </a:lnTo>
                  <a:lnTo>
                    <a:pt x="13526" y="6774"/>
                  </a:lnTo>
                  <a:cubicBezTo>
                    <a:pt x="13407" y="6988"/>
                    <a:pt x="13276" y="7190"/>
                    <a:pt x="13169" y="7405"/>
                  </a:cubicBezTo>
                  <a:cubicBezTo>
                    <a:pt x="13169" y="7417"/>
                    <a:pt x="13157" y="7429"/>
                    <a:pt x="13157" y="7452"/>
                  </a:cubicBezTo>
                  <a:cubicBezTo>
                    <a:pt x="13121" y="7524"/>
                    <a:pt x="13085" y="7595"/>
                    <a:pt x="13050" y="7655"/>
                  </a:cubicBezTo>
                  <a:lnTo>
                    <a:pt x="13038" y="7691"/>
                  </a:lnTo>
                  <a:lnTo>
                    <a:pt x="13038" y="7702"/>
                  </a:lnTo>
                  <a:cubicBezTo>
                    <a:pt x="13002" y="7762"/>
                    <a:pt x="12978" y="7810"/>
                    <a:pt x="12954" y="7869"/>
                  </a:cubicBezTo>
                  <a:cubicBezTo>
                    <a:pt x="12919" y="7929"/>
                    <a:pt x="12871" y="7988"/>
                    <a:pt x="12847" y="8048"/>
                  </a:cubicBezTo>
                  <a:cubicBezTo>
                    <a:pt x="12800" y="8119"/>
                    <a:pt x="12740" y="8191"/>
                    <a:pt x="12692" y="8250"/>
                  </a:cubicBezTo>
                  <a:cubicBezTo>
                    <a:pt x="12609" y="8369"/>
                    <a:pt x="12514" y="8488"/>
                    <a:pt x="12442" y="8619"/>
                  </a:cubicBezTo>
                  <a:cubicBezTo>
                    <a:pt x="12335" y="8774"/>
                    <a:pt x="12264" y="8917"/>
                    <a:pt x="12192" y="9072"/>
                  </a:cubicBezTo>
                  <a:cubicBezTo>
                    <a:pt x="12109" y="9238"/>
                    <a:pt x="12038" y="9393"/>
                    <a:pt x="11978" y="9548"/>
                  </a:cubicBezTo>
                  <a:cubicBezTo>
                    <a:pt x="11966" y="9596"/>
                    <a:pt x="11954" y="9631"/>
                    <a:pt x="11919" y="9679"/>
                  </a:cubicBezTo>
                  <a:lnTo>
                    <a:pt x="11788" y="9988"/>
                  </a:lnTo>
                  <a:cubicBezTo>
                    <a:pt x="11728" y="10131"/>
                    <a:pt x="11657" y="10286"/>
                    <a:pt x="11561" y="10465"/>
                  </a:cubicBezTo>
                  <a:lnTo>
                    <a:pt x="11502" y="10584"/>
                  </a:lnTo>
                  <a:cubicBezTo>
                    <a:pt x="11454" y="10691"/>
                    <a:pt x="11395" y="10810"/>
                    <a:pt x="11359" y="10917"/>
                  </a:cubicBezTo>
                  <a:cubicBezTo>
                    <a:pt x="11299" y="11048"/>
                    <a:pt x="11240" y="11203"/>
                    <a:pt x="11192" y="11381"/>
                  </a:cubicBezTo>
                  <a:cubicBezTo>
                    <a:pt x="11145" y="11524"/>
                    <a:pt x="11097" y="11655"/>
                    <a:pt x="11061" y="11810"/>
                  </a:cubicBezTo>
                  <a:lnTo>
                    <a:pt x="10883" y="12346"/>
                  </a:lnTo>
                  <a:cubicBezTo>
                    <a:pt x="10859" y="12370"/>
                    <a:pt x="10847" y="12417"/>
                    <a:pt x="10835" y="12453"/>
                  </a:cubicBezTo>
                  <a:cubicBezTo>
                    <a:pt x="10823" y="12429"/>
                    <a:pt x="10799" y="12429"/>
                    <a:pt x="10776" y="12417"/>
                  </a:cubicBezTo>
                  <a:cubicBezTo>
                    <a:pt x="10740" y="12465"/>
                    <a:pt x="10740" y="12524"/>
                    <a:pt x="10728" y="12572"/>
                  </a:cubicBezTo>
                  <a:lnTo>
                    <a:pt x="10704" y="12536"/>
                  </a:lnTo>
                  <a:lnTo>
                    <a:pt x="10525" y="12358"/>
                  </a:lnTo>
                  <a:cubicBezTo>
                    <a:pt x="10549" y="12298"/>
                    <a:pt x="10514" y="12239"/>
                    <a:pt x="10478" y="12179"/>
                  </a:cubicBezTo>
                  <a:cubicBezTo>
                    <a:pt x="10454" y="12120"/>
                    <a:pt x="10406" y="12072"/>
                    <a:pt x="10371" y="12012"/>
                  </a:cubicBezTo>
                  <a:lnTo>
                    <a:pt x="10371" y="12001"/>
                  </a:lnTo>
                  <a:lnTo>
                    <a:pt x="10287" y="11774"/>
                  </a:lnTo>
                  <a:cubicBezTo>
                    <a:pt x="10240" y="11655"/>
                    <a:pt x="10216" y="11560"/>
                    <a:pt x="10192" y="11441"/>
                  </a:cubicBezTo>
                  <a:cubicBezTo>
                    <a:pt x="10180" y="11381"/>
                    <a:pt x="10180" y="11322"/>
                    <a:pt x="10168" y="11262"/>
                  </a:cubicBezTo>
                  <a:cubicBezTo>
                    <a:pt x="10168" y="11215"/>
                    <a:pt x="10156" y="11155"/>
                    <a:pt x="10156" y="11108"/>
                  </a:cubicBezTo>
                  <a:cubicBezTo>
                    <a:pt x="10133" y="10881"/>
                    <a:pt x="10133" y="10679"/>
                    <a:pt x="10156" y="10488"/>
                  </a:cubicBezTo>
                  <a:lnTo>
                    <a:pt x="10156" y="10465"/>
                  </a:lnTo>
                  <a:cubicBezTo>
                    <a:pt x="10156" y="10405"/>
                    <a:pt x="10168" y="10369"/>
                    <a:pt x="10168" y="10310"/>
                  </a:cubicBezTo>
                  <a:cubicBezTo>
                    <a:pt x="10180" y="10215"/>
                    <a:pt x="10216" y="10131"/>
                    <a:pt x="10240" y="10048"/>
                  </a:cubicBezTo>
                  <a:lnTo>
                    <a:pt x="10252" y="10012"/>
                  </a:lnTo>
                  <a:cubicBezTo>
                    <a:pt x="10311" y="9846"/>
                    <a:pt x="10371" y="9691"/>
                    <a:pt x="10454" y="9548"/>
                  </a:cubicBezTo>
                  <a:cubicBezTo>
                    <a:pt x="10478" y="9500"/>
                    <a:pt x="10514" y="9441"/>
                    <a:pt x="10537" y="9393"/>
                  </a:cubicBezTo>
                  <a:cubicBezTo>
                    <a:pt x="10549" y="9369"/>
                    <a:pt x="10585" y="9334"/>
                    <a:pt x="10597" y="9298"/>
                  </a:cubicBezTo>
                  <a:lnTo>
                    <a:pt x="10609" y="9262"/>
                  </a:lnTo>
                  <a:lnTo>
                    <a:pt x="10609" y="9250"/>
                  </a:lnTo>
                  <a:cubicBezTo>
                    <a:pt x="10668" y="9179"/>
                    <a:pt x="10716" y="9084"/>
                    <a:pt x="10787" y="9012"/>
                  </a:cubicBezTo>
                  <a:cubicBezTo>
                    <a:pt x="10847" y="8941"/>
                    <a:pt x="10930" y="8857"/>
                    <a:pt x="11002" y="8774"/>
                  </a:cubicBezTo>
                  <a:cubicBezTo>
                    <a:pt x="11049" y="8714"/>
                    <a:pt x="11109" y="8667"/>
                    <a:pt x="11145" y="8607"/>
                  </a:cubicBezTo>
                  <a:cubicBezTo>
                    <a:pt x="11204" y="8548"/>
                    <a:pt x="11264" y="8476"/>
                    <a:pt x="11323" y="8417"/>
                  </a:cubicBezTo>
                  <a:cubicBezTo>
                    <a:pt x="11538" y="8179"/>
                    <a:pt x="11740" y="7929"/>
                    <a:pt x="12002" y="7607"/>
                  </a:cubicBezTo>
                  <a:cubicBezTo>
                    <a:pt x="12085" y="7512"/>
                    <a:pt x="12157" y="7405"/>
                    <a:pt x="12240" y="7298"/>
                  </a:cubicBezTo>
                  <a:lnTo>
                    <a:pt x="12300" y="7214"/>
                  </a:lnTo>
                  <a:lnTo>
                    <a:pt x="12371" y="7107"/>
                  </a:lnTo>
                  <a:cubicBezTo>
                    <a:pt x="12502" y="6929"/>
                    <a:pt x="12657" y="6738"/>
                    <a:pt x="12800" y="6559"/>
                  </a:cubicBezTo>
                  <a:cubicBezTo>
                    <a:pt x="12871" y="6476"/>
                    <a:pt x="12954" y="6393"/>
                    <a:pt x="13038" y="6321"/>
                  </a:cubicBezTo>
                  <a:cubicBezTo>
                    <a:pt x="13109" y="6262"/>
                    <a:pt x="13192" y="6202"/>
                    <a:pt x="13276" y="6143"/>
                  </a:cubicBezTo>
                  <a:cubicBezTo>
                    <a:pt x="13347" y="6095"/>
                    <a:pt x="13443" y="6036"/>
                    <a:pt x="13514" y="5988"/>
                  </a:cubicBezTo>
                  <a:cubicBezTo>
                    <a:pt x="13550" y="5976"/>
                    <a:pt x="13573" y="5964"/>
                    <a:pt x="13597" y="5964"/>
                  </a:cubicBezTo>
                  <a:cubicBezTo>
                    <a:pt x="13633" y="5940"/>
                    <a:pt x="13645" y="5940"/>
                    <a:pt x="13681" y="5940"/>
                  </a:cubicBezTo>
                  <a:cubicBezTo>
                    <a:pt x="13704" y="5940"/>
                    <a:pt x="13752" y="5928"/>
                    <a:pt x="13776" y="5928"/>
                  </a:cubicBezTo>
                  <a:close/>
                  <a:moveTo>
                    <a:pt x="2536" y="12548"/>
                  </a:moveTo>
                  <a:cubicBezTo>
                    <a:pt x="2560" y="12548"/>
                    <a:pt x="2608" y="12572"/>
                    <a:pt x="2632" y="12572"/>
                  </a:cubicBezTo>
                  <a:cubicBezTo>
                    <a:pt x="2667" y="12584"/>
                    <a:pt x="2715" y="12584"/>
                    <a:pt x="2739" y="12596"/>
                  </a:cubicBezTo>
                  <a:cubicBezTo>
                    <a:pt x="2751" y="12608"/>
                    <a:pt x="2786" y="12608"/>
                    <a:pt x="2798" y="12632"/>
                  </a:cubicBezTo>
                  <a:cubicBezTo>
                    <a:pt x="2810" y="12644"/>
                    <a:pt x="2834" y="12644"/>
                    <a:pt x="2858" y="12655"/>
                  </a:cubicBezTo>
                  <a:cubicBezTo>
                    <a:pt x="2953" y="12715"/>
                    <a:pt x="3036" y="12786"/>
                    <a:pt x="3108" y="12870"/>
                  </a:cubicBezTo>
                  <a:lnTo>
                    <a:pt x="3132" y="12882"/>
                  </a:lnTo>
                  <a:cubicBezTo>
                    <a:pt x="3251" y="13001"/>
                    <a:pt x="3382" y="13120"/>
                    <a:pt x="3501" y="13239"/>
                  </a:cubicBezTo>
                  <a:lnTo>
                    <a:pt x="3644" y="13382"/>
                  </a:lnTo>
                  <a:cubicBezTo>
                    <a:pt x="3858" y="13596"/>
                    <a:pt x="4084" y="13822"/>
                    <a:pt x="4322" y="14084"/>
                  </a:cubicBezTo>
                  <a:lnTo>
                    <a:pt x="4406" y="14191"/>
                  </a:lnTo>
                  <a:cubicBezTo>
                    <a:pt x="4501" y="14275"/>
                    <a:pt x="4584" y="14382"/>
                    <a:pt x="4680" y="14477"/>
                  </a:cubicBezTo>
                  <a:cubicBezTo>
                    <a:pt x="4799" y="14608"/>
                    <a:pt x="4894" y="14715"/>
                    <a:pt x="5013" y="14810"/>
                  </a:cubicBezTo>
                  <a:cubicBezTo>
                    <a:pt x="5037" y="14834"/>
                    <a:pt x="5049" y="14846"/>
                    <a:pt x="5061" y="14846"/>
                  </a:cubicBezTo>
                  <a:lnTo>
                    <a:pt x="5108" y="14870"/>
                  </a:lnTo>
                  <a:lnTo>
                    <a:pt x="5191" y="14953"/>
                  </a:lnTo>
                  <a:cubicBezTo>
                    <a:pt x="5227" y="14977"/>
                    <a:pt x="5251" y="14989"/>
                    <a:pt x="5287" y="15025"/>
                  </a:cubicBezTo>
                  <a:cubicBezTo>
                    <a:pt x="5406" y="15108"/>
                    <a:pt x="5525" y="15203"/>
                    <a:pt x="5668" y="15311"/>
                  </a:cubicBezTo>
                  <a:cubicBezTo>
                    <a:pt x="5775" y="15382"/>
                    <a:pt x="5858" y="15441"/>
                    <a:pt x="5965" y="15501"/>
                  </a:cubicBezTo>
                  <a:cubicBezTo>
                    <a:pt x="6025" y="15525"/>
                    <a:pt x="6073" y="15572"/>
                    <a:pt x="6132" y="15608"/>
                  </a:cubicBezTo>
                  <a:lnTo>
                    <a:pt x="6144" y="15620"/>
                  </a:lnTo>
                  <a:cubicBezTo>
                    <a:pt x="6192" y="15644"/>
                    <a:pt x="6239" y="15680"/>
                    <a:pt x="6263" y="15703"/>
                  </a:cubicBezTo>
                  <a:cubicBezTo>
                    <a:pt x="6311" y="15739"/>
                    <a:pt x="6358" y="15787"/>
                    <a:pt x="6382" y="15811"/>
                  </a:cubicBezTo>
                  <a:lnTo>
                    <a:pt x="6501" y="15930"/>
                  </a:lnTo>
                  <a:cubicBezTo>
                    <a:pt x="6537" y="15977"/>
                    <a:pt x="6573" y="16025"/>
                    <a:pt x="6608" y="16061"/>
                  </a:cubicBezTo>
                  <a:cubicBezTo>
                    <a:pt x="6632" y="16108"/>
                    <a:pt x="6668" y="16168"/>
                    <a:pt x="6692" y="16227"/>
                  </a:cubicBezTo>
                  <a:cubicBezTo>
                    <a:pt x="6692" y="16239"/>
                    <a:pt x="6715" y="16239"/>
                    <a:pt x="6715" y="16263"/>
                  </a:cubicBezTo>
                  <a:cubicBezTo>
                    <a:pt x="6727" y="16287"/>
                    <a:pt x="6739" y="16299"/>
                    <a:pt x="6739" y="16334"/>
                  </a:cubicBezTo>
                  <a:lnTo>
                    <a:pt x="6751" y="16394"/>
                  </a:lnTo>
                  <a:lnTo>
                    <a:pt x="6775" y="16454"/>
                  </a:lnTo>
                  <a:cubicBezTo>
                    <a:pt x="6787" y="16513"/>
                    <a:pt x="6811" y="16573"/>
                    <a:pt x="6835" y="16632"/>
                  </a:cubicBezTo>
                  <a:cubicBezTo>
                    <a:pt x="6846" y="16692"/>
                    <a:pt x="6858" y="16751"/>
                    <a:pt x="6870" y="16799"/>
                  </a:cubicBezTo>
                  <a:lnTo>
                    <a:pt x="6894" y="16858"/>
                  </a:lnTo>
                  <a:cubicBezTo>
                    <a:pt x="6906" y="16942"/>
                    <a:pt x="6918" y="17037"/>
                    <a:pt x="6930" y="17132"/>
                  </a:cubicBezTo>
                  <a:cubicBezTo>
                    <a:pt x="6954" y="17251"/>
                    <a:pt x="6966" y="17358"/>
                    <a:pt x="6966" y="17477"/>
                  </a:cubicBezTo>
                  <a:lnTo>
                    <a:pt x="6966" y="17823"/>
                  </a:lnTo>
                  <a:lnTo>
                    <a:pt x="6966" y="18073"/>
                  </a:lnTo>
                  <a:lnTo>
                    <a:pt x="6966" y="18120"/>
                  </a:lnTo>
                  <a:cubicBezTo>
                    <a:pt x="6966" y="18204"/>
                    <a:pt x="6954" y="18299"/>
                    <a:pt x="6930" y="18382"/>
                  </a:cubicBezTo>
                  <a:lnTo>
                    <a:pt x="6918" y="18406"/>
                  </a:lnTo>
                  <a:cubicBezTo>
                    <a:pt x="6906" y="18418"/>
                    <a:pt x="6894" y="18430"/>
                    <a:pt x="6858" y="18442"/>
                  </a:cubicBezTo>
                  <a:cubicBezTo>
                    <a:pt x="6787" y="18370"/>
                    <a:pt x="6692" y="18299"/>
                    <a:pt x="6573" y="18204"/>
                  </a:cubicBezTo>
                  <a:cubicBezTo>
                    <a:pt x="6442" y="18108"/>
                    <a:pt x="6299" y="18001"/>
                    <a:pt x="6144" y="17906"/>
                  </a:cubicBezTo>
                  <a:cubicBezTo>
                    <a:pt x="6001" y="17823"/>
                    <a:pt x="5846" y="17727"/>
                    <a:pt x="5715" y="17656"/>
                  </a:cubicBezTo>
                  <a:lnTo>
                    <a:pt x="5703" y="17656"/>
                  </a:lnTo>
                  <a:cubicBezTo>
                    <a:pt x="5561" y="17585"/>
                    <a:pt x="5418" y="17513"/>
                    <a:pt x="5263" y="17418"/>
                  </a:cubicBezTo>
                  <a:cubicBezTo>
                    <a:pt x="5144" y="17346"/>
                    <a:pt x="5049" y="17287"/>
                    <a:pt x="4930" y="17216"/>
                  </a:cubicBezTo>
                  <a:lnTo>
                    <a:pt x="4846" y="17168"/>
                  </a:lnTo>
                  <a:cubicBezTo>
                    <a:pt x="4751" y="17096"/>
                    <a:pt x="4656" y="17037"/>
                    <a:pt x="4549" y="16954"/>
                  </a:cubicBezTo>
                  <a:lnTo>
                    <a:pt x="4287" y="16739"/>
                  </a:lnTo>
                  <a:cubicBezTo>
                    <a:pt x="4239" y="16692"/>
                    <a:pt x="4191" y="16644"/>
                    <a:pt x="4156" y="16620"/>
                  </a:cubicBezTo>
                  <a:cubicBezTo>
                    <a:pt x="4048" y="16513"/>
                    <a:pt x="3929" y="16418"/>
                    <a:pt x="3822" y="16323"/>
                  </a:cubicBezTo>
                  <a:cubicBezTo>
                    <a:pt x="3751" y="16263"/>
                    <a:pt x="3679" y="16180"/>
                    <a:pt x="3596" y="16120"/>
                  </a:cubicBezTo>
                  <a:cubicBezTo>
                    <a:pt x="3513" y="16049"/>
                    <a:pt x="3417" y="15977"/>
                    <a:pt x="3346" y="15906"/>
                  </a:cubicBezTo>
                  <a:cubicBezTo>
                    <a:pt x="3215" y="15787"/>
                    <a:pt x="3096" y="15668"/>
                    <a:pt x="2977" y="15549"/>
                  </a:cubicBezTo>
                  <a:cubicBezTo>
                    <a:pt x="2858" y="15406"/>
                    <a:pt x="2739" y="15287"/>
                    <a:pt x="2620" y="15168"/>
                  </a:cubicBezTo>
                  <a:cubicBezTo>
                    <a:pt x="2572" y="15132"/>
                    <a:pt x="2548" y="15084"/>
                    <a:pt x="2501" y="15025"/>
                  </a:cubicBezTo>
                  <a:cubicBezTo>
                    <a:pt x="2465" y="14977"/>
                    <a:pt x="2441" y="14953"/>
                    <a:pt x="2405" y="14906"/>
                  </a:cubicBezTo>
                  <a:lnTo>
                    <a:pt x="2394" y="14870"/>
                  </a:lnTo>
                  <a:cubicBezTo>
                    <a:pt x="2334" y="14787"/>
                    <a:pt x="2274" y="14679"/>
                    <a:pt x="2215" y="14596"/>
                  </a:cubicBezTo>
                  <a:cubicBezTo>
                    <a:pt x="2167" y="14537"/>
                    <a:pt x="2143" y="14453"/>
                    <a:pt x="2096" y="14394"/>
                  </a:cubicBezTo>
                  <a:lnTo>
                    <a:pt x="2048" y="14310"/>
                  </a:lnTo>
                  <a:cubicBezTo>
                    <a:pt x="1965" y="14156"/>
                    <a:pt x="1870" y="13977"/>
                    <a:pt x="1774" y="13775"/>
                  </a:cubicBezTo>
                  <a:cubicBezTo>
                    <a:pt x="1727" y="13679"/>
                    <a:pt x="1691" y="13596"/>
                    <a:pt x="1667" y="13525"/>
                  </a:cubicBezTo>
                  <a:cubicBezTo>
                    <a:pt x="1655" y="13477"/>
                    <a:pt x="1632" y="13417"/>
                    <a:pt x="1620" y="13370"/>
                  </a:cubicBezTo>
                  <a:lnTo>
                    <a:pt x="1620" y="13370"/>
                  </a:lnTo>
                  <a:cubicBezTo>
                    <a:pt x="1632" y="13489"/>
                    <a:pt x="1655" y="13596"/>
                    <a:pt x="1679" y="13679"/>
                  </a:cubicBezTo>
                  <a:cubicBezTo>
                    <a:pt x="1691" y="13763"/>
                    <a:pt x="1727" y="13834"/>
                    <a:pt x="1751" y="13917"/>
                  </a:cubicBezTo>
                  <a:cubicBezTo>
                    <a:pt x="1810" y="14096"/>
                    <a:pt x="1870" y="14251"/>
                    <a:pt x="1929" y="14382"/>
                  </a:cubicBezTo>
                  <a:cubicBezTo>
                    <a:pt x="1989" y="14537"/>
                    <a:pt x="2072" y="14691"/>
                    <a:pt x="2155" y="14846"/>
                  </a:cubicBezTo>
                  <a:lnTo>
                    <a:pt x="2167" y="14870"/>
                  </a:lnTo>
                  <a:lnTo>
                    <a:pt x="2215" y="14965"/>
                  </a:lnTo>
                  <a:lnTo>
                    <a:pt x="2263" y="15025"/>
                  </a:lnTo>
                  <a:lnTo>
                    <a:pt x="2286" y="15084"/>
                  </a:lnTo>
                  <a:cubicBezTo>
                    <a:pt x="2334" y="15144"/>
                    <a:pt x="2382" y="15215"/>
                    <a:pt x="2441" y="15275"/>
                  </a:cubicBezTo>
                  <a:cubicBezTo>
                    <a:pt x="2548" y="15406"/>
                    <a:pt x="2667" y="15525"/>
                    <a:pt x="2763" y="15644"/>
                  </a:cubicBezTo>
                  <a:cubicBezTo>
                    <a:pt x="2917" y="15799"/>
                    <a:pt x="3025" y="15918"/>
                    <a:pt x="3120" y="16025"/>
                  </a:cubicBezTo>
                  <a:cubicBezTo>
                    <a:pt x="3203" y="16096"/>
                    <a:pt x="3275" y="16156"/>
                    <a:pt x="3346" y="16227"/>
                  </a:cubicBezTo>
                  <a:cubicBezTo>
                    <a:pt x="3394" y="16275"/>
                    <a:pt x="3441" y="16299"/>
                    <a:pt x="3477" y="16346"/>
                  </a:cubicBezTo>
                  <a:cubicBezTo>
                    <a:pt x="3596" y="16454"/>
                    <a:pt x="3715" y="16573"/>
                    <a:pt x="3834" y="16704"/>
                  </a:cubicBezTo>
                  <a:lnTo>
                    <a:pt x="3929" y="16799"/>
                  </a:lnTo>
                  <a:cubicBezTo>
                    <a:pt x="4001" y="16882"/>
                    <a:pt x="4096" y="16954"/>
                    <a:pt x="4179" y="17049"/>
                  </a:cubicBezTo>
                  <a:cubicBezTo>
                    <a:pt x="4429" y="17287"/>
                    <a:pt x="4715" y="17489"/>
                    <a:pt x="4989" y="17692"/>
                  </a:cubicBezTo>
                  <a:cubicBezTo>
                    <a:pt x="5144" y="17811"/>
                    <a:pt x="5311" y="17906"/>
                    <a:pt x="5489" y="18013"/>
                  </a:cubicBezTo>
                  <a:cubicBezTo>
                    <a:pt x="5596" y="18073"/>
                    <a:pt x="5703" y="18144"/>
                    <a:pt x="5799" y="18228"/>
                  </a:cubicBezTo>
                  <a:cubicBezTo>
                    <a:pt x="6025" y="18370"/>
                    <a:pt x="6251" y="18537"/>
                    <a:pt x="6454" y="18704"/>
                  </a:cubicBezTo>
                  <a:cubicBezTo>
                    <a:pt x="6489" y="18716"/>
                    <a:pt x="6501" y="18740"/>
                    <a:pt x="6537" y="18775"/>
                  </a:cubicBezTo>
                  <a:lnTo>
                    <a:pt x="6477" y="18835"/>
                  </a:lnTo>
                  <a:cubicBezTo>
                    <a:pt x="6442" y="18847"/>
                    <a:pt x="6418" y="18882"/>
                    <a:pt x="6370" y="18894"/>
                  </a:cubicBezTo>
                  <a:cubicBezTo>
                    <a:pt x="6299" y="18942"/>
                    <a:pt x="6204" y="18978"/>
                    <a:pt x="6132" y="19025"/>
                  </a:cubicBezTo>
                  <a:lnTo>
                    <a:pt x="6108" y="19037"/>
                  </a:lnTo>
                  <a:cubicBezTo>
                    <a:pt x="6061" y="19061"/>
                    <a:pt x="6013" y="19085"/>
                    <a:pt x="5965" y="19097"/>
                  </a:cubicBezTo>
                  <a:lnTo>
                    <a:pt x="5834" y="19144"/>
                  </a:lnTo>
                  <a:cubicBezTo>
                    <a:pt x="5775" y="19156"/>
                    <a:pt x="5715" y="19180"/>
                    <a:pt x="5656" y="19204"/>
                  </a:cubicBezTo>
                  <a:cubicBezTo>
                    <a:pt x="5596" y="19216"/>
                    <a:pt x="5537" y="19240"/>
                    <a:pt x="5489" y="19251"/>
                  </a:cubicBezTo>
                  <a:cubicBezTo>
                    <a:pt x="5430" y="19263"/>
                    <a:pt x="5370" y="19263"/>
                    <a:pt x="5311" y="19275"/>
                  </a:cubicBezTo>
                  <a:lnTo>
                    <a:pt x="5180" y="19275"/>
                  </a:lnTo>
                  <a:cubicBezTo>
                    <a:pt x="5061" y="19275"/>
                    <a:pt x="4941" y="19275"/>
                    <a:pt x="4822" y="19263"/>
                  </a:cubicBezTo>
                  <a:lnTo>
                    <a:pt x="4787" y="19263"/>
                  </a:lnTo>
                  <a:cubicBezTo>
                    <a:pt x="4727" y="19263"/>
                    <a:pt x="4656" y="19251"/>
                    <a:pt x="4596" y="19251"/>
                  </a:cubicBezTo>
                  <a:cubicBezTo>
                    <a:pt x="4549" y="19251"/>
                    <a:pt x="4489" y="19240"/>
                    <a:pt x="4453" y="19240"/>
                  </a:cubicBezTo>
                  <a:lnTo>
                    <a:pt x="4418" y="19240"/>
                  </a:lnTo>
                  <a:cubicBezTo>
                    <a:pt x="4299" y="19204"/>
                    <a:pt x="4179" y="19192"/>
                    <a:pt x="4072" y="19144"/>
                  </a:cubicBezTo>
                  <a:cubicBezTo>
                    <a:pt x="4013" y="19121"/>
                    <a:pt x="3953" y="19097"/>
                    <a:pt x="3894" y="19073"/>
                  </a:cubicBezTo>
                  <a:cubicBezTo>
                    <a:pt x="3691" y="18966"/>
                    <a:pt x="3501" y="18835"/>
                    <a:pt x="3298" y="18716"/>
                  </a:cubicBezTo>
                  <a:lnTo>
                    <a:pt x="3215" y="18656"/>
                  </a:lnTo>
                  <a:cubicBezTo>
                    <a:pt x="3108" y="18585"/>
                    <a:pt x="3036" y="18525"/>
                    <a:pt x="2965" y="18466"/>
                  </a:cubicBezTo>
                  <a:cubicBezTo>
                    <a:pt x="2870" y="18382"/>
                    <a:pt x="2798" y="18299"/>
                    <a:pt x="2703" y="18204"/>
                  </a:cubicBezTo>
                  <a:cubicBezTo>
                    <a:pt x="2679" y="18180"/>
                    <a:pt x="2644" y="18132"/>
                    <a:pt x="2620" y="18108"/>
                  </a:cubicBezTo>
                  <a:cubicBezTo>
                    <a:pt x="2513" y="17966"/>
                    <a:pt x="2394" y="17835"/>
                    <a:pt x="2286" y="17716"/>
                  </a:cubicBezTo>
                  <a:lnTo>
                    <a:pt x="2263" y="17692"/>
                  </a:lnTo>
                  <a:cubicBezTo>
                    <a:pt x="2215" y="17632"/>
                    <a:pt x="2167" y="17585"/>
                    <a:pt x="2143" y="17525"/>
                  </a:cubicBezTo>
                  <a:lnTo>
                    <a:pt x="2096" y="17466"/>
                  </a:lnTo>
                  <a:cubicBezTo>
                    <a:pt x="2072" y="17418"/>
                    <a:pt x="2024" y="17370"/>
                    <a:pt x="1989" y="17311"/>
                  </a:cubicBezTo>
                  <a:lnTo>
                    <a:pt x="1965" y="17251"/>
                  </a:lnTo>
                  <a:lnTo>
                    <a:pt x="1893" y="17132"/>
                  </a:lnTo>
                  <a:lnTo>
                    <a:pt x="1858" y="17096"/>
                  </a:lnTo>
                  <a:lnTo>
                    <a:pt x="1810" y="17001"/>
                  </a:lnTo>
                  <a:cubicBezTo>
                    <a:pt x="1786" y="16942"/>
                    <a:pt x="1751" y="16894"/>
                    <a:pt x="1727" y="16835"/>
                  </a:cubicBezTo>
                  <a:lnTo>
                    <a:pt x="1679" y="16751"/>
                  </a:lnTo>
                  <a:cubicBezTo>
                    <a:pt x="1620" y="16632"/>
                    <a:pt x="1560" y="16501"/>
                    <a:pt x="1501" y="16358"/>
                  </a:cubicBezTo>
                  <a:lnTo>
                    <a:pt x="1489" y="16334"/>
                  </a:lnTo>
                  <a:cubicBezTo>
                    <a:pt x="1477" y="16287"/>
                    <a:pt x="1441" y="16227"/>
                    <a:pt x="1429" y="16180"/>
                  </a:cubicBezTo>
                  <a:lnTo>
                    <a:pt x="1346" y="15965"/>
                  </a:lnTo>
                  <a:lnTo>
                    <a:pt x="1298" y="15799"/>
                  </a:lnTo>
                  <a:lnTo>
                    <a:pt x="1262" y="15692"/>
                  </a:lnTo>
                  <a:cubicBezTo>
                    <a:pt x="1251" y="15632"/>
                    <a:pt x="1227" y="15572"/>
                    <a:pt x="1203" y="15501"/>
                  </a:cubicBezTo>
                  <a:lnTo>
                    <a:pt x="1179" y="15406"/>
                  </a:lnTo>
                  <a:cubicBezTo>
                    <a:pt x="1131" y="15263"/>
                    <a:pt x="1096" y="15096"/>
                    <a:pt x="1060" y="14930"/>
                  </a:cubicBezTo>
                  <a:cubicBezTo>
                    <a:pt x="1048" y="14846"/>
                    <a:pt x="1024" y="14739"/>
                    <a:pt x="1012" y="14632"/>
                  </a:cubicBezTo>
                  <a:lnTo>
                    <a:pt x="1012" y="14298"/>
                  </a:lnTo>
                  <a:lnTo>
                    <a:pt x="1012" y="14251"/>
                  </a:lnTo>
                  <a:lnTo>
                    <a:pt x="1024" y="14120"/>
                  </a:lnTo>
                  <a:lnTo>
                    <a:pt x="1036" y="13965"/>
                  </a:lnTo>
                  <a:cubicBezTo>
                    <a:pt x="1036" y="13882"/>
                    <a:pt x="1060" y="13798"/>
                    <a:pt x="1084" y="13703"/>
                  </a:cubicBezTo>
                  <a:cubicBezTo>
                    <a:pt x="1096" y="13620"/>
                    <a:pt x="1120" y="13560"/>
                    <a:pt x="1143" y="13489"/>
                  </a:cubicBezTo>
                  <a:cubicBezTo>
                    <a:pt x="1155" y="13429"/>
                    <a:pt x="1191" y="13382"/>
                    <a:pt x="1203" y="13346"/>
                  </a:cubicBezTo>
                  <a:cubicBezTo>
                    <a:pt x="1215" y="13310"/>
                    <a:pt x="1251" y="13263"/>
                    <a:pt x="1262" y="13227"/>
                  </a:cubicBezTo>
                  <a:cubicBezTo>
                    <a:pt x="1298" y="13179"/>
                    <a:pt x="1322" y="13132"/>
                    <a:pt x="1370" y="13084"/>
                  </a:cubicBezTo>
                  <a:lnTo>
                    <a:pt x="1536" y="12929"/>
                  </a:lnTo>
                  <a:cubicBezTo>
                    <a:pt x="1572" y="12882"/>
                    <a:pt x="1643" y="12834"/>
                    <a:pt x="1691" y="12810"/>
                  </a:cubicBezTo>
                  <a:cubicBezTo>
                    <a:pt x="1762" y="12763"/>
                    <a:pt x="1810" y="12727"/>
                    <a:pt x="1870" y="12703"/>
                  </a:cubicBezTo>
                  <a:lnTo>
                    <a:pt x="2096" y="12608"/>
                  </a:lnTo>
                  <a:cubicBezTo>
                    <a:pt x="2155" y="12596"/>
                    <a:pt x="2215" y="12584"/>
                    <a:pt x="2263" y="12572"/>
                  </a:cubicBezTo>
                  <a:cubicBezTo>
                    <a:pt x="2310" y="12548"/>
                    <a:pt x="2346" y="12548"/>
                    <a:pt x="2394" y="12548"/>
                  </a:cubicBezTo>
                  <a:close/>
                  <a:moveTo>
                    <a:pt x="17348" y="13703"/>
                  </a:moveTo>
                  <a:cubicBezTo>
                    <a:pt x="17383" y="13703"/>
                    <a:pt x="17395" y="13703"/>
                    <a:pt x="17431" y="13715"/>
                  </a:cubicBezTo>
                  <a:cubicBezTo>
                    <a:pt x="17443" y="13715"/>
                    <a:pt x="17455" y="13727"/>
                    <a:pt x="17467" y="13727"/>
                  </a:cubicBezTo>
                  <a:cubicBezTo>
                    <a:pt x="17514" y="13739"/>
                    <a:pt x="17550" y="13763"/>
                    <a:pt x="17610" y="13787"/>
                  </a:cubicBezTo>
                  <a:cubicBezTo>
                    <a:pt x="17681" y="13822"/>
                    <a:pt x="17741" y="13858"/>
                    <a:pt x="17800" y="13894"/>
                  </a:cubicBezTo>
                  <a:cubicBezTo>
                    <a:pt x="17848" y="13917"/>
                    <a:pt x="17872" y="13953"/>
                    <a:pt x="17919" y="13977"/>
                  </a:cubicBezTo>
                  <a:lnTo>
                    <a:pt x="18003" y="14072"/>
                  </a:lnTo>
                  <a:cubicBezTo>
                    <a:pt x="18038" y="14096"/>
                    <a:pt x="18050" y="14132"/>
                    <a:pt x="18086" y="14156"/>
                  </a:cubicBezTo>
                  <a:cubicBezTo>
                    <a:pt x="18098" y="14191"/>
                    <a:pt x="18122" y="14215"/>
                    <a:pt x="18145" y="14263"/>
                  </a:cubicBezTo>
                  <a:cubicBezTo>
                    <a:pt x="18169" y="14310"/>
                    <a:pt x="18181" y="14370"/>
                    <a:pt x="18217" y="14418"/>
                  </a:cubicBezTo>
                  <a:cubicBezTo>
                    <a:pt x="18229" y="14453"/>
                    <a:pt x="18241" y="14501"/>
                    <a:pt x="18265" y="14537"/>
                  </a:cubicBezTo>
                  <a:cubicBezTo>
                    <a:pt x="18276" y="14572"/>
                    <a:pt x="18276" y="14620"/>
                    <a:pt x="18288" y="14668"/>
                  </a:cubicBezTo>
                  <a:cubicBezTo>
                    <a:pt x="18300" y="14727"/>
                    <a:pt x="18300" y="14799"/>
                    <a:pt x="18324" y="14870"/>
                  </a:cubicBezTo>
                  <a:lnTo>
                    <a:pt x="18324" y="14906"/>
                  </a:lnTo>
                  <a:lnTo>
                    <a:pt x="18324" y="15084"/>
                  </a:lnTo>
                  <a:lnTo>
                    <a:pt x="18324" y="15322"/>
                  </a:lnTo>
                  <a:lnTo>
                    <a:pt x="18324" y="15346"/>
                  </a:lnTo>
                  <a:cubicBezTo>
                    <a:pt x="18300" y="15441"/>
                    <a:pt x="18300" y="15513"/>
                    <a:pt x="18288" y="15608"/>
                  </a:cubicBezTo>
                  <a:lnTo>
                    <a:pt x="18276" y="15644"/>
                  </a:lnTo>
                  <a:lnTo>
                    <a:pt x="18265" y="15751"/>
                  </a:lnTo>
                  <a:lnTo>
                    <a:pt x="18265" y="15763"/>
                  </a:lnTo>
                  <a:lnTo>
                    <a:pt x="18265" y="15787"/>
                  </a:lnTo>
                  <a:cubicBezTo>
                    <a:pt x="18217" y="15942"/>
                    <a:pt x="18181" y="16096"/>
                    <a:pt x="18145" y="16239"/>
                  </a:cubicBezTo>
                  <a:cubicBezTo>
                    <a:pt x="18098" y="16406"/>
                    <a:pt x="18038" y="16573"/>
                    <a:pt x="18003" y="16692"/>
                  </a:cubicBezTo>
                  <a:cubicBezTo>
                    <a:pt x="17967" y="16799"/>
                    <a:pt x="17919" y="16918"/>
                    <a:pt x="17872" y="17013"/>
                  </a:cubicBezTo>
                  <a:cubicBezTo>
                    <a:pt x="17848" y="17108"/>
                    <a:pt x="17800" y="17180"/>
                    <a:pt x="17753" y="17251"/>
                  </a:cubicBezTo>
                  <a:lnTo>
                    <a:pt x="17729" y="17299"/>
                  </a:lnTo>
                  <a:cubicBezTo>
                    <a:pt x="17586" y="17549"/>
                    <a:pt x="17467" y="17763"/>
                    <a:pt x="17372" y="17942"/>
                  </a:cubicBezTo>
                  <a:cubicBezTo>
                    <a:pt x="17253" y="18132"/>
                    <a:pt x="17110" y="18347"/>
                    <a:pt x="16979" y="18549"/>
                  </a:cubicBezTo>
                  <a:cubicBezTo>
                    <a:pt x="16800" y="18799"/>
                    <a:pt x="16621" y="19061"/>
                    <a:pt x="16431" y="19299"/>
                  </a:cubicBezTo>
                  <a:cubicBezTo>
                    <a:pt x="16312" y="19430"/>
                    <a:pt x="16193" y="19549"/>
                    <a:pt x="16062" y="19668"/>
                  </a:cubicBezTo>
                  <a:cubicBezTo>
                    <a:pt x="15967" y="19740"/>
                    <a:pt x="15895" y="19811"/>
                    <a:pt x="15800" y="19871"/>
                  </a:cubicBezTo>
                  <a:cubicBezTo>
                    <a:pt x="15538" y="20097"/>
                    <a:pt x="15264" y="20323"/>
                    <a:pt x="14990" y="20549"/>
                  </a:cubicBezTo>
                  <a:cubicBezTo>
                    <a:pt x="14943" y="20573"/>
                    <a:pt x="14895" y="20621"/>
                    <a:pt x="14847" y="20645"/>
                  </a:cubicBezTo>
                  <a:lnTo>
                    <a:pt x="14586" y="20871"/>
                  </a:lnTo>
                  <a:cubicBezTo>
                    <a:pt x="14514" y="20930"/>
                    <a:pt x="14431" y="21002"/>
                    <a:pt x="14371" y="21061"/>
                  </a:cubicBezTo>
                  <a:cubicBezTo>
                    <a:pt x="14335" y="21109"/>
                    <a:pt x="14288" y="21145"/>
                    <a:pt x="14240" y="21180"/>
                  </a:cubicBezTo>
                  <a:cubicBezTo>
                    <a:pt x="14216" y="21216"/>
                    <a:pt x="14181" y="21240"/>
                    <a:pt x="14157" y="21264"/>
                  </a:cubicBezTo>
                  <a:cubicBezTo>
                    <a:pt x="14109" y="21287"/>
                    <a:pt x="14074" y="21299"/>
                    <a:pt x="14038" y="21335"/>
                  </a:cubicBezTo>
                  <a:cubicBezTo>
                    <a:pt x="14002" y="21347"/>
                    <a:pt x="13954" y="21359"/>
                    <a:pt x="13931" y="21383"/>
                  </a:cubicBezTo>
                  <a:cubicBezTo>
                    <a:pt x="13859" y="21407"/>
                    <a:pt x="13776" y="21418"/>
                    <a:pt x="13704" y="21442"/>
                  </a:cubicBezTo>
                  <a:cubicBezTo>
                    <a:pt x="13645" y="21454"/>
                    <a:pt x="13597" y="21454"/>
                    <a:pt x="13538" y="21454"/>
                  </a:cubicBezTo>
                  <a:lnTo>
                    <a:pt x="13407" y="21454"/>
                  </a:lnTo>
                  <a:cubicBezTo>
                    <a:pt x="13288" y="21442"/>
                    <a:pt x="13169" y="21442"/>
                    <a:pt x="13050" y="21407"/>
                  </a:cubicBezTo>
                  <a:lnTo>
                    <a:pt x="12990" y="21395"/>
                  </a:lnTo>
                  <a:lnTo>
                    <a:pt x="12931" y="21383"/>
                  </a:lnTo>
                  <a:cubicBezTo>
                    <a:pt x="12919" y="21383"/>
                    <a:pt x="12907" y="21359"/>
                    <a:pt x="12883" y="21359"/>
                  </a:cubicBezTo>
                  <a:lnTo>
                    <a:pt x="12859" y="21347"/>
                  </a:lnTo>
                  <a:lnTo>
                    <a:pt x="12847" y="21347"/>
                  </a:lnTo>
                  <a:cubicBezTo>
                    <a:pt x="12800" y="21335"/>
                    <a:pt x="12752" y="21323"/>
                    <a:pt x="12704" y="21287"/>
                  </a:cubicBezTo>
                  <a:cubicBezTo>
                    <a:pt x="12669" y="21276"/>
                    <a:pt x="12633" y="21264"/>
                    <a:pt x="12585" y="21228"/>
                  </a:cubicBezTo>
                  <a:lnTo>
                    <a:pt x="12550" y="21204"/>
                  </a:lnTo>
                  <a:lnTo>
                    <a:pt x="12454" y="21156"/>
                  </a:lnTo>
                  <a:cubicBezTo>
                    <a:pt x="12466" y="21109"/>
                    <a:pt x="12502" y="21061"/>
                    <a:pt x="12514" y="21026"/>
                  </a:cubicBezTo>
                  <a:cubicBezTo>
                    <a:pt x="12526" y="20978"/>
                    <a:pt x="12561" y="20930"/>
                    <a:pt x="12573" y="20906"/>
                  </a:cubicBezTo>
                  <a:lnTo>
                    <a:pt x="12609" y="20859"/>
                  </a:lnTo>
                  <a:cubicBezTo>
                    <a:pt x="12621" y="20811"/>
                    <a:pt x="12645" y="20787"/>
                    <a:pt x="12669" y="20740"/>
                  </a:cubicBezTo>
                  <a:lnTo>
                    <a:pt x="12692" y="20680"/>
                  </a:lnTo>
                  <a:cubicBezTo>
                    <a:pt x="12704" y="20645"/>
                    <a:pt x="12740" y="20609"/>
                    <a:pt x="12752" y="20573"/>
                  </a:cubicBezTo>
                  <a:lnTo>
                    <a:pt x="12847" y="20442"/>
                  </a:lnTo>
                  <a:cubicBezTo>
                    <a:pt x="12859" y="20406"/>
                    <a:pt x="12883" y="20383"/>
                    <a:pt x="12907" y="20371"/>
                  </a:cubicBezTo>
                  <a:lnTo>
                    <a:pt x="12931" y="20335"/>
                  </a:lnTo>
                  <a:cubicBezTo>
                    <a:pt x="12978" y="20275"/>
                    <a:pt x="13038" y="20216"/>
                    <a:pt x="13085" y="20156"/>
                  </a:cubicBezTo>
                  <a:lnTo>
                    <a:pt x="13109" y="20109"/>
                  </a:lnTo>
                  <a:cubicBezTo>
                    <a:pt x="13216" y="19978"/>
                    <a:pt x="13347" y="19835"/>
                    <a:pt x="13466" y="19668"/>
                  </a:cubicBezTo>
                  <a:cubicBezTo>
                    <a:pt x="13585" y="19502"/>
                    <a:pt x="13693" y="19359"/>
                    <a:pt x="13764" y="19216"/>
                  </a:cubicBezTo>
                  <a:cubicBezTo>
                    <a:pt x="13812" y="19144"/>
                    <a:pt x="13871" y="19061"/>
                    <a:pt x="13919" y="18978"/>
                  </a:cubicBezTo>
                  <a:cubicBezTo>
                    <a:pt x="13943" y="18918"/>
                    <a:pt x="13990" y="18882"/>
                    <a:pt x="14014" y="18823"/>
                  </a:cubicBezTo>
                  <a:lnTo>
                    <a:pt x="14038" y="18787"/>
                  </a:lnTo>
                  <a:cubicBezTo>
                    <a:pt x="14193" y="18537"/>
                    <a:pt x="14359" y="18263"/>
                    <a:pt x="14526" y="18001"/>
                  </a:cubicBezTo>
                  <a:lnTo>
                    <a:pt x="14526" y="17989"/>
                  </a:lnTo>
                  <a:cubicBezTo>
                    <a:pt x="14586" y="17894"/>
                    <a:pt x="14645" y="17811"/>
                    <a:pt x="14716" y="17716"/>
                  </a:cubicBezTo>
                  <a:cubicBezTo>
                    <a:pt x="14764" y="17656"/>
                    <a:pt x="14812" y="17597"/>
                    <a:pt x="14847" y="17549"/>
                  </a:cubicBezTo>
                  <a:lnTo>
                    <a:pt x="15026" y="17335"/>
                  </a:lnTo>
                  <a:cubicBezTo>
                    <a:pt x="15086" y="17251"/>
                    <a:pt x="15133" y="17180"/>
                    <a:pt x="15193" y="17108"/>
                  </a:cubicBezTo>
                  <a:cubicBezTo>
                    <a:pt x="15228" y="17061"/>
                    <a:pt x="15264" y="17001"/>
                    <a:pt x="15300" y="16954"/>
                  </a:cubicBezTo>
                  <a:lnTo>
                    <a:pt x="15407" y="16811"/>
                  </a:lnTo>
                  <a:cubicBezTo>
                    <a:pt x="15562" y="16584"/>
                    <a:pt x="15729" y="16358"/>
                    <a:pt x="15883" y="16120"/>
                  </a:cubicBezTo>
                  <a:cubicBezTo>
                    <a:pt x="15967" y="15989"/>
                    <a:pt x="16038" y="15858"/>
                    <a:pt x="16121" y="15703"/>
                  </a:cubicBezTo>
                  <a:cubicBezTo>
                    <a:pt x="16157" y="15620"/>
                    <a:pt x="16205" y="15549"/>
                    <a:pt x="16252" y="15453"/>
                  </a:cubicBezTo>
                  <a:lnTo>
                    <a:pt x="16336" y="15287"/>
                  </a:lnTo>
                  <a:cubicBezTo>
                    <a:pt x="16419" y="15144"/>
                    <a:pt x="16491" y="15013"/>
                    <a:pt x="16574" y="14858"/>
                  </a:cubicBezTo>
                  <a:cubicBezTo>
                    <a:pt x="16621" y="14787"/>
                    <a:pt x="16669" y="14691"/>
                    <a:pt x="16717" y="14620"/>
                  </a:cubicBezTo>
                  <a:cubicBezTo>
                    <a:pt x="16752" y="14549"/>
                    <a:pt x="16800" y="14453"/>
                    <a:pt x="16848" y="14394"/>
                  </a:cubicBezTo>
                  <a:lnTo>
                    <a:pt x="16848" y="14394"/>
                  </a:lnTo>
                  <a:lnTo>
                    <a:pt x="16800" y="14441"/>
                  </a:lnTo>
                  <a:cubicBezTo>
                    <a:pt x="16741" y="14501"/>
                    <a:pt x="16681" y="14560"/>
                    <a:pt x="16645" y="14620"/>
                  </a:cubicBezTo>
                  <a:cubicBezTo>
                    <a:pt x="16479" y="14799"/>
                    <a:pt x="16264" y="15037"/>
                    <a:pt x="16074" y="15287"/>
                  </a:cubicBezTo>
                  <a:cubicBezTo>
                    <a:pt x="15895" y="15513"/>
                    <a:pt x="15717" y="15763"/>
                    <a:pt x="15562" y="15989"/>
                  </a:cubicBezTo>
                  <a:cubicBezTo>
                    <a:pt x="15478" y="16120"/>
                    <a:pt x="15371" y="16263"/>
                    <a:pt x="15288" y="16394"/>
                  </a:cubicBezTo>
                  <a:cubicBezTo>
                    <a:pt x="15240" y="16454"/>
                    <a:pt x="15205" y="16501"/>
                    <a:pt x="15169" y="16561"/>
                  </a:cubicBezTo>
                  <a:cubicBezTo>
                    <a:pt x="15109" y="16632"/>
                    <a:pt x="15062" y="16704"/>
                    <a:pt x="15002" y="16775"/>
                  </a:cubicBezTo>
                  <a:lnTo>
                    <a:pt x="14931" y="16894"/>
                  </a:lnTo>
                  <a:cubicBezTo>
                    <a:pt x="14859" y="17001"/>
                    <a:pt x="14776" y="17108"/>
                    <a:pt x="14705" y="17192"/>
                  </a:cubicBezTo>
                  <a:cubicBezTo>
                    <a:pt x="14657" y="17251"/>
                    <a:pt x="14621" y="17311"/>
                    <a:pt x="14562" y="17370"/>
                  </a:cubicBezTo>
                  <a:cubicBezTo>
                    <a:pt x="14514" y="17430"/>
                    <a:pt x="14455" y="17489"/>
                    <a:pt x="14407" y="17573"/>
                  </a:cubicBezTo>
                  <a:cubicBezTo>
                    <a:pt x="14216" y="17823"/>
                    <a:pt x="14050" y="18085"/>
                    <a:pt x="13883" y="18359"/>
                  </a:cubicBezTo>
                  <a:lnTo>
                    <a:pt x="13871" y="18382"/>
                  </a:lnTo>
                  <a:cubicBezTo>
                    <a:pt x="13812" y="18489"/>
                    <a:pt x="13752" y="18585"/>
                    <a:pt x="13693" y="18680"/>
                  </a:cubicBezTo>
                  <a:cubicBezTo>
                    <a:pt x="13585" y="18859"/>
                    <a:pt x="13478" y="19037"/>
                    <a:pt x="13371" y="19204"/>
                  </a:cubicBezTo>
                  <a:cubicBezTo>
                    <a:pt x="13228" y="19394"/>
                    <a:pt x="13133" y="19549"/>
                    <a:pt x="13026" y="19680"/>
                  </a:cubicBezTo>
                  <a:cubicBezTo>
                    <a:pt x="12966" y="19740"/>
                    <a:pt x="12919" y="19811"/>
                    <a:pt x="12859" y="19871"/>
                  </a:cubicBezTo>
                  <a:cubicBezTo>
                    <a:pt x="12788" y="19954"/>
                    <a:pt x="12728" y="20037"/>
                    <a:pt x="12657" y="20133"/>
                  </a:cubicBezTo>
                  <a:cubicBezTo>
                    <a:pt x="12609" y="20192"/>
                    <a:pt x="12550" y="20264"/>
                    <a:pt x="12490" y="20335"/>
                  </a:cubicBezTo>
                  <a:cubicBezTo>
                    <a:pt x="12430" y="20406"/>
                    <a:pt x="12383" y="20490"/>
                    <a:pt x="12335" y="20561"/>
                  </a:cubicBezTo>
                  <a:cubicBezTo>
                    <a:pt x="12311" y="20609"/>
                    <a:pt x="12276" y="20645"/>
                    <a:pt x="12264" y="20692"/>
                  </a:cubicBezTo>
                  <a:lnTo>
                    <a:pt x="12240" y="20752"/>
                  </a:lnTo>
                  <a:lnTo>
                    <a:pt x="12192" y="20847"/>
                  </a:lnTo>
                  <a:lnTo>
                    <a:pt x="12180" y="20883"/>
                  </a:lnTo>
                  <a:lnTo>
                    <a:pt x="12157" y="20918"/>
                  </a:lnTo>
                  <a:cubicBezTo>
                    <a:pt x="12145" y="20942"/>
                    <a:pt x="12133" y="20966"/>
                    <a:pt x="12133" y="20990"/>
                  </a:cubicBezTo>
                  <a:lnTo>
                    <a:pt x="12097" y="21061"/>
                  </a:lnTo>
                  <a:lnTo>
                    <a:pt x="12061" y="21026"/>
                  </a:lnTo>
                  <a:cubicBezTo>
                    <a:pt x="12038" y="21002"/>
                    <a:pt x="12026" y="20978"/>
                    <a:pt x="12014" y="20966"/>
                  </a:cubicBezTo>
                  <a:cubicBezTo>
                    <a:pt x="12002" y="20930"/>
                    <a:pt x="11966" y="20883"/>
                    <a:pt x="11954" y="20859"/>
                  </a:cubicBezTo>
                  <a:cubicBezTo>
                    <a:pt x="11942" y="20823"/>
                    <a:pt x="11919" y="20787"/>
                    <a:pt x="11907" y="20752"/>
                  </a:cubicBezTo>
                  <a:cubicBezTo>
                    <a:pt x="11883" y="20680"/>
                    <a:pt x="11859" y="20585"/>
                    <a:pt x="11835" y="20514"/>
                  </a:cubicBezTo>
                  <a:cubicBezTo>
                    <a:pt x="11823" y="20394"/>
                    <a:pt x="11799" y="20264"/>
                    <a:pt x="11788" y="20133"/>
                  </a:cubicBezTo>
                  <a:cubicBezTo>
                    <a:pt x="11776" y="19894"/>
                    <a:pt x="11776" y="19632"/>
                    <a:pt x="11788" y="19382"/>
                  </a:cubicBezTo>
                  <a:cubicBezTo>
                    <a:pt x="11788" y="19323"/>
                    <a:pt x="11799" y="19263"/>
                    <a:pt x="11823" y="19192"/>
                  </a:cubicBezTo>
                  <a:lnTo>
                    <a:pt x="11835" y="19097"/>
                  </a:lnTo>
                  <a:lnTo>
                    <a:pt x="11847" y="19013"/>
                  </a:lnTo>
                  <a:cubicBezTo>
                    <a:pt x="11859" y="18978"/>
                    <a:pt x="11859" y="18942"/>
                    <a:pt x="11883" y="18906"/>
                  </a:cubicBezTo>
                  <a:cubicBezTo>
                    <a:pt x="11883" y="18894"/>
                    <a:pt x="11895" y="18882"/>
                    <a:pt x="11895" y="18847"/>
                  </a:cubicBezTo>
                  <a:lnTo>
                    <a:pt x="11907" y="18823"/>
                  </a:lnTo>
                  <a:lnTo>
                    <a:pt x="11954" y="18680"/>
                  </a:lnTo>
                  <a:cubicBezTo>
                    <a:pt x="11978" y="18620"/>
                    <a:pt x="11990" y="18561"/>
                    <a:pt x="12038" y="18489"/>
                  </a:cubicBezTo>
                  <a:cubicBezTo>
                    <a:pt x="12085" y="18418"/>
                    <a:pt x="12109" y="18359"/>
                    <a:pt x="12157" y="18299"/>
                  </a:cubicBezTo>
                  <a:cubicBezTo>
                    <a:pt x="12228" y="18180"/>
                    <a:pt x="12323" y="18073"/>
                    <a:pt x="12407" y="17966"/>
                  </a:cubicBezTo>
                  <a:cubicBezTo>
                    <a:pt x="12454" y="17906"/>
                    <a:pt x="12502" y="17847"/>
                    <a:pt x="12561" y="17811"/>
                  </a:cubicBezTo>
                  <a:cubicBezTo>
                    <a:pt x="12609" y="17763"/>
                    <a:pt x="12645" y="17704"/>
                    <a:pt x="12692" y="17656"/>
                  </a:cubicBezTo>
                  <a:cubicBezTo>
                    <a:pt x="12811" y="17525"/>
                    <a:pt x="12931" y="17370"/>
                    <a:pt x="13038" y="17239"/>
                  </a:cubicBezTo>
                  <a:cubicBezTo>
                    <a:pt x="13145" y="17108"/>
                    <a:pt x="13252" y="16989"/>
                    <a:pt x="13347" y="16858"/>
                  </a:cubicBezTo>
                  <a:cubicBezTo>
                    <a:pt x="13443" y="16739"/>
                    <a:pt x="13538" y="16632"/>
                    <a:pt x="13633" y="16513"/>
                  </a:cubicBezTo>
                  <a:cubicBezTo>
                    <a:pt x="13764" y="16358"/>
                    <a:pt x="13883" y="16203"/>
                    <a:pt x="14014" y="16049"/>
                  </a:cubicBezTo>
                  <a:cubicBezTo>
                    <a:pt x="14133" y="15918"/>
                    <a:pt x="14228" y="15811"/>
                    <a:pt x="14312" y="15727"/>
                  </a:cubicBezTo>
                  <a:lnTo>
                    <a:pt x="14538" y="15501"/>
                  </a:lnTo>
                  <a:lnTo>
                    <a:pt x="14633" y="15406"/>
                  </a:lnTo>
                  <a:cubicBezTo>
                    <a:pt x="14836" y="15203"/>
                    <a:pt x="15050" y="15013"/>
                    <a:pt x="15264" y="14810"/>
                  </a:cubicBezTo>
                  <a:lnTo>
                    <a:pt x="15359" y="14739"/>
                  </a:lnTo>
                  <a:cubicBezTo>
                    <a:pt x="15526" y="14608"/>
                    <a:pt x="15681" y="14453"/>
                    <a:pt x="15836" y="14310"/>
                  </a:cubicBezTo>
                  <a:cubicBezTo>
                    <a:pt x="15943" y="14215"/>
                    <a:pt x="16038" y="14132"/>
                    <a:pt x="16157" y="14037"/>
                  </a:cubicBezTo>
                  <a:cubicBezTo>
                    <a:pt x="16217" y="14001"/>
                    <a:pt x="16300" y="13965"/>
                    <a:pt x="16360" y="13917"/>
                  </a:cubicBezTo>
                  <a:cubicBezTo>
                    <a:pt x="16419" y="13894"/>
                    <a:pt x="16491" y="13858"/>
                    <a:pt x="16550" y="13834"/>
                  </a:cubicBezTo>
                  <a:cubicBezTo>
                    <a:pt x="16657" y="13798"/>
                    <a:pt x="16752" y="13775"/>
                    <a:pt x="16895" y="13739"/>
                  </a:cubicBezTo>
                  <a:cubicBezTo>
                    <a:pt x="17014" y="13727"/>
                    <a:pt x="17110" y="13715"/>
                    <a:pt x="17217" y="13703"/>
                  </a:cubicBezTo>
                  <a:close/>
                  <a:moveTo>
                    <a:pt x="1977" y="22299"/>
                  </a:moveTo>
                  <a:cubicBezTo>
                    <a:pt x="2072" y="22299"/>
                    <a:pt x="2167" y="22299"/>
                    <a:pt x="2310" y="22311"/>
                  </a:cubicBezTo>
                  <a:lnTo>
                    <a:pt x="2322" y="22311"/>
                  </a:lnTo>
                  <a:cubicBezTo>
                    <a:pt x="2405" y="22311"/>
                    <a:pt x="2489" y="22323"/>
                    <a:pt x="2560" y="22347"/>
                  </a:cubicBezTo>
                  <a:cubicBezTo>
                    <a:pt x="2691" y="22371"/>
                    <a:pt x="2810" y="22407"/>
                    <a:pt x="2941" y="22430"/>
                  </a:cubicBezTo>
                  <a:lnTo>
                    <a:pt x="3060" y="22466"/>
                  </a:lnTo>
                  <a:cubicBezTo>
                    <a:pt x="3215" y="22502"/>
                    <a:pt x="3394" y="22550"/>
                    <a:pt x="3572" y="22597"/>
                  </a:cubicBezTo>
                  <a:lnTo>
                    <a:pt x="3632" y="22609"/>
                  </a:lnTo>
                  <a:lnTo>
                    <a:pt x="3691" y="22621"/>
                  </a:lnTo>
                  <a:cubicBezTo>
                    <a:pt x="3703" y="22621"/>
                    <a:pt x="3727" y="22645"/>
                    <a:pt x="3751" y="22645"/>
                  </a:cubicBezTo>
                  <a:cubicBezTo>
                    <a:pt x="3846" y="22669"/>
                    <a:pt x="3929" y="22716"/>
                    <a:pt x="4025" y="22764"/>
                  </a:cubicBezTo>
                  <a:lnTo>
                    <a:pt x="4037" y="22764"/>
                  </a:lnTo>
                  <a:cubicBezTo>
                    <a:pt x="4120" y="22800"/>
                    <a:pt x="4191" y="22847"/>
                    <a:pt x="4287" y="22907"/>
                  </a:cubicBezTo>
                  <a:cubicBezTo>
                    <a:pt x="4334" y="22942"/>
                    <a:pt x="4370" y="22954"/>
                    <a:pt x="4418" y="22978"/>
                  </a:cubicBezTo>
                  <a:cubicBezTo>
                    <a:pt x="4525" y="23038"/>
                    <a:pt x="4644" y="23121"/>
                    <a:pt x="4751" y="23181"/>
                  </a:cubicBezTo>
                  <a:cubicBezTo>
                    <a:pt x="4918" y="23264"/>
                    <a:pt x="5096" y="23359"/>
                    <a:pt x="5227" y="23431"/>
                  </a:cubicBezTo>
                  <a:cubicBezTo>
                    <a:pt x="5346" y="23490"/>
                    <a:pt x="5477" y="23562"/>
                    <a:pt x="5596" y="23621"/>
                  </a:cubicBezTo>
                  <a:lnTo>
                    <a:pt x="5703" y="23681"/>
                  </a:lnTo>
                  <a:cubicBezTo>
                    <a:pt x="5846" y="23752"/>
                    <a:pt x="5989" y="23847"/>
                    <a:pt x="6132" y="23931"/>
                  </a:cubicBezTo>
                  <a:cubicBezTo>
                    <a:pt x="6299" y="24050"/>
                    <a:pt x="6477" y="24169"/>
                    <a:pt x="6644" y="24288"/>
                  </a:cubicBezTo>
                  <a:cubicBezTo>
                    <a:pt x="6787" y="24407"/>
                    <a:pt x="6954" y="24526"/>
                    <a:pt x="7096" y="24669"/>
                  </a:cubicBezTo>
                  <a:cubicBezTo>
                    <a:pt x="7251" y="24800"/>
                    <a:pt x="7370" y="24919"/>
                    <a:pt x="7477" y="25026"/>
                  </a:cubicBezTo>
                  <a:lnTo>
                    <a:pt x="7656" y="25240"/>
                  </a:lnTo>
                  <a:cubicBezTo>
                    <a:pt x="7739" y="25383"/>
                    <a:pt x="7811" y="25514"/>
                    <a:pt x="7894" y="25681"/>
                  </a:cubicBezTo>
                  <a:cubicBezTo>
                    <a:pt x="8013" y="25919"/>
                    <a:pt x="8144" y="26193"/>
                    <a:pt x="8251" y="26479"/>
                  </a:cubicBezTo>
                  <a:cubicBezTo>
                    <a:pt x="8275" y="26574"/>
                    <a:pt x="8287" y="26645"/>
                    <a:pt x="8323" y="26717"/>
                  </a:cubicBezTo>
                  <a:cubicBezTo>
                    <a:pt x="8335" y="26764"/>
                    <a:pt x="8335" y="26812"/>
                    <a:pt x="8335" y="26848"/>
                  </a:cubicBezTo>
                  <a:lnTo>
                    <a:pt x="8335" y="27014"/>
                  </a:lnTo>
                  <a:cubicBezTo>
                    <a:pt x="8335" y="27050"/>
                    <a:pt x="8335" y="27062"/>
                    <a:pt x="8323" y="27086"/>
                  </a:cubicBezTo>
                  <a:cubicBezTo>
                    <a:pt x="8287" y="27110"/>
                    <a:pt x="8263" y="27110"/>
                    <a:pt x="8228" y="27121"/>
                  </a:cubicBezTo>
                  <a:lnTo>
                    <a:pt x="8204" y="27110"/>
                  </a:lnTo>
                  <a:cubicBezTo>
                    <a:pt x="8144" y="27062"/>
                    <a:pt x="8085" y="27038"/>
                    <a:pt x="8025" y="26991"/>
                  </a:cubicBezTo>
                  <a:cubicBezTo>
                    <a:pt x="7918" y="26919"/>
                    <a:pt x="7811" y="26848"/>
                    <a:pt x="7728" y="26776"/>
                  </a:cubicBezTo>
                  <a:cubicBezTo>
                    <a:pt x="7608" y="26693"/>
                    <a:pt x="7489" y="26598"/>
                    <a:pt x="7370" y="26490"/>
                  </a:cubicBezTo>
                  <a:lnTo>
                    <a:pt x="7263" y="26407"/>
                  </a:lnTo>
                  <a:cubicBezTo>
                    <a:pt x="7180" y="26336"/>
                    <a:pt x="7085" y="26252"/>
                    <a:pt x="7013" y="26181"/>
                  </a:cubicBezTo>
                  <a:cubicBezTo>
                    <a:pt x="6858" y="26062"/>
                    <a:pt x="6727" y="25955"/>
                    <a:pt x="6608" y="25871"/>
                  </a:cubicBezTo>
                  <a:cubicBezTo>
                    <a:pt x="6549" y="25824"/>
                    <a:pt x="6501" y="25800"/>
                    <a:pt x="6442" y="25752"/>
                  </a:cubicBezTo>
                  <a:lnTo>
                    <a:pt x="6406" y="25728"/>
                  </a:lnTo>
                  <a:cubicBezTo>
                    <a:pt x="6358" y="25693"/>
                    <a:pt x="6311" y="25645"/>
                    <a:pt x="6251" y="25621"/>
                  </a:cubicBezTo>
                  <a:cubicBezTo>
                    <a:pt x="6227" y="25609"/>
                    <a:pt x="6204" y="25586"/>
                    <a:pt x="6180" y="25574"/>
                  </a:cubicBezTo>
                  <a:cubicBezTo>
                    <a:pt x="6132" y="25550"/>
                    <a:pt x="6073" y="25514"/>
                    <a:pt x="6025" y="25467"/>
                  </a:cubicBezTo>
                  <a:lnTo>
                    <a:pt x="5823" y="25336"/>
                  </a:lnTo>
                  <a:cubicBezTo>
                    <a:pt x="5727" y="25288"/>
                    <a:pt x="5656" y="25228"/>
                    <a:pt x="5572" y="25181"/>
                  </a:cubicBezTo>
                  <a:cubicBezTo>
                    <a:pt x="5525" y="25157"/>
                    <a:pt x="5477" y="25145"/>
                    <a:pt x="5453" y="25109"/>
                  </a:cubicBezTo>
                  <a:lnTo>
                    <a:pt x="5311" y="25038"/>
                  </a:lnTo>
                  <a:cubicBezTo>
                    <a:pt x="5096" y="24907"/>
                    <a:pt x="4858" y="24764"/>
                    <a:pt x="4632" y="24657"/>
                  </a:cubicBezTo>
                  <a:cubicBezTo>
                    <a:pt x="4501" y="24574"/>
                    <a:pt x="4346" y="24502"/>
                    <a:pt x="4179" y="24431"/>
                  </a:cubicBezTo>
                  <a:cubicBezTo>
                    <a:pt x="4037" y="24359"/>
                    <a:pt x="3882" y="24312"/>
                    <a:pt x="3751" y="24252"/>
                  </a:cubicBezTo>
                  <a:cubicBezTo>
                    <a:pt x="3691" y="24240"/>
                    <a:pt x="3644" y="24204"/>
                    <a:pt x="3584" y="24193"/>
                  </a:cubicBezTo>
                  <a:cubicBezTo>
                    <a:pt x="3501" y="24157"/>
                    <a:pt x="3406" y="24133"/>
                    <a:pt x="3334" y="24097"/>
                  </a:cubicBezTo>
                  <a:cubicBezTo>
                    <a:pt x="3191" y="24038"/>
                    <a:pt x="3036" y="23978"/>
                    <a:pt x="2905" y="23919"/>
                  </a:cubicBezTo>
                  <a:lnTo>
                    <a:pt x="2858" y="23907"/>
                  </a:lnTo>
                  <a:cubicBezTo>
                    <a:pt x="2727" y="23847"/>
                    <a:pt x="2596" y="23800"/>
                    <a:pt x="2453" y="23764"/>
                  </a:cubicBezTo>
                  <a:lnTo>
                    <a:pt x="2334" y="23716"/>
                  </a:lnTo>
                  <a:lnTo>
                    <a:pt x="2215" y="23669"/>
                  </a:lnTo>
                  <a:lnTo>
                    <a:pt x="2191" y="23657"/>
                  </a:lnTo>
                  <a:cubicBezTo>
                    <a:pt x="2132" y="23645"/>
                    <a:pt x="2072" y="23609"/>
                    <a:pt x="2013" y="23585"/>
                  </a:cubicBezTo>
                  <a:lnTo>
                    <a:pt x="2001" y="23585"/>
                  </a:lnTo>
                  <a:lnTo>
                    <a:pt x="1548" y="23407"/>
                  </a:lnTo>
                  <a:cubicBezTo>
                    <a:pt x="1477" y="23371"/>
                    <a:pt x="1381" y="23359"/>
                    <a:pt x="1310" y="23323"/>
                  </a:cubicBezTo>
                  <a:cubicBezTo>
                    <a:pt x="1239" y="23312"/>
                    <a:pt x="1179" y="23288"/>
                    <a:pt x="1108" y="23264"/>
                  </a:cubicBezTo>
                  <a:lnTo>
                    <a:pt x="1108" y="23264"/>
                  </a:lnTo>
                  <a:cubicBezTo>
                    <a:pt x="1298" y="23466"/>
                    <a:pt x="1489" y="23609"/>
                    <a:pt x="1667" y="23716"/>
                  </a:cubicBezTo>
                  <a:cubicBezTo>
                    <a:pt x="1846" y="23823"/>
                    <a:pt x="2036" y="23895"/>
                    <a:pt x="2215" y="23966"/>
                  </a:cubicBezTo>
                  <a:lnTo>
                    <a:pt x="2322" y="24014"/>
                  </a:lnTo>
                  <a:cubicBezTo>
                    <a:pt x="2441" y="24062"/>
                    <a:pt x="2572" y="24121"/>
                    <a:pt x="2691" y="24169"/>
                  </a:cubicBezTo>
                  <a:lnTo>
                    <a:pt x="2751" y="24204"/>
                  </a:lnTo>
                  <a:cubicBezTo>
                    <a:pt x="2894" y="24264"/>
                    <a:pt x="3036" y="24335"/>
                    <a:pt x="3191" y="24395"/>
                  </a:cubicBezTo>
                  <a:cubicBezTo>
                    <a:pt x="3275" y="24431"/>
                    <a:pt x="3370" y="24466"/>
                    <a:pt x="3441" y="24502"/>
                  </a:cubicBezTo>
                  <a:cubicBezTo>
                    <a:pt x="3489" y="24514"/>
                    <a:pt x="3548" y="24550"/>
                    <a:pt x="3584" y="24562"/>
                  </a:cubicBezTo>
                  <a:cubicBezTo>
                    <a:pt x="3739" y="24621"/>
                    <a:pt x="3870" y="24681"/>
                    <a:pt x="4037" y="24752"/>
                  </a:cubicBezTo>
                  <a:cubicBezTo>
                    <a:pt x="4179" y="24835"/>
                    <a:pt x="4334" y="24907"/>
                    <a:pt x="4477" y="24990"/>
                  </a:cubicBezTo>
                  <a:cubicBezTo>
                    <a:pt x="4632" y="25062"/>
                    <a:pt x="4763" y="25157"/>
                    <a:pt x="4918" y="25228"/>
                  </a:cubicBezTo>
                  <a:cubicBezTo>
                    <a:pt x="5037" y="25300"/>
                    <a:pt x="5156" y="25359"/>
                    <a:pt x="5287" y="25443"/>
                  </a:cubicBezTo>
                  <a:lnTo>
                    <a:pt x="5394" y="25502"/>
                  </a:lnTo>
                  <a:cubicBezTo>
                    <a:pt x="5477" y="25562"/>
                    <a:pt x="5584" y="25609"/>
                    <a:pt x="5668" y="25657"/>
                  </a:cubicBezTo>
                  <a:lnTo>
                    <a:pt x="5715" y="25693"/>
                  </a:lnTo>
                  <a:cubicBezTo>
                    <a:pt x="5763" y="25728"/>
                    <a:pt x="5823" y="25752"/>
                    <a:pt x="5870" y="25776"/>
                  </a:cubicBezTo>
                  <a:lnTo>
                    <a:pt x="6084" y="25919"/>
                  </a:lnTo>
                  <a:lnTo>
                    <a:pt x="6120" y="25943"/>
                  </a:lnTo>
                  <a:cubicBezTo>
                    <a:pt x="6227" y="26026"/>
                    <a:pt x="6311" y="26086"/>
                    <a:pt x="6418" y="26157"/>
                  </a:cubicBezTo>
                  <a:cubicBezTo>
                    <a:pt x="6549" y="26240"/>
                    <a:pt x="6668" y="26348"/>
                    <a:pt x="6787" y="26443"/>
                  </a:cubicBezTo>
                  <a:cubicBezTo>
                    <a:pt x="6846" y="26479"/>
                    <a:pt x="6906" y="26526"/>
                    <a:pt x="6977" y="26586"/>
                  </a:cubicBezTo>
                  <a:cubicBezTo>
                    <a:pt x="7037" y="26633"/>
                    <a:pt x="7096" y="26681"/>
                    <a:pt x="7180" y="26740"/>
                  </a:cubicBezTo>
                  <a:cubicBezTo>
                    <a:pt x="7311" y="26836"/>
                    <a:pt x="7454" y="26931"/>
                    <a:pt x="7561" y="27002"/>
                  </a:cubicBezTo>
                  <a:cubicBezTo>
                    <a:pt x="7656" y="27062"/>
                    <a:pt x="7739" y="27121"/>
                    <a:pt x="7847" y="27169"/>
                  </a:cubicBezTo>
                  <a:lnTo>
                    <a:pt x="7930" y="27229"/>
                  </a:lnTo>
                  <a:lnTo>
                    <a:pt x="7966" y="27276"/>
                  </a:lnTo>
                  <a:cubicBezTo>
                    <a:pt x="7811" y="27348"/>
                    <a:pt x="7692" y="27431"/>
                    <a:pt x="7573" y="27526"/>
                  </a:cubicBezTo>
                  <a:cubicBezTo>
                    <a:pt x="7489" y="27598"/>
                    <a:pt x="7394" y="27669"/>
                    <a:pt x="7323" y="27764"/>
                  </a:cubicBezTo>
                  <a:lnTo>
                    <a:pt x="7204" y="27883"/>
                  </a:lnTo>
                  <a:cubicBezTo>
                    <a:pt x="7180" y="27907"/>
                    <a:pt x="7132" y="27943"/>
                    <a:pt x="7096" y="27967"/>
                  </a:cubicBezTo>
                  <a:lnTo>
                    <a:pt x="7013" y="28014"/>
                  </a:lnTo>
                  <a:cubicBezTo>
                    <a:pt x="6918" y="28062"/>
                    <a:pt x="6835" y="28086"/>
                    <a:pt x="6727" y="28134"/>
                  </a:cubicBezTo>
                  <a:cubicBezTo>
                    <a:pt x="6680" y="28145"/>
                    <a:pt x="6656" y="28157"/>
                    <a:pt x="6608" y="28157"/>
                  </a:cubicBezTo>
                  <a:cubicBezTo>
                    <a:pt x="6585" y="28157"/>
                    <a:pt x="6549" y="28181"/>
                    <a:pt x="6537" y="28181"/>
                  </a:cubicBezTo>
                  <a:lnTo>
                    <a:pt x="6323" y="28181"/>
                  </a:lnTo>
                  <a:cubicBezTo>
                    <a:pt x="6061" y="28145"/>
                    <a:pt x="5823" y="28122"/>
                    <a:pt x="5608" y="28086"/>
                  </a:cubicBezTo>
                  <a:cubicBezTo>
                    <a:pt x="5418" y="28038"/>
                    <a:pt x="5227" y="27979"/>
                    <a:pt x="4989" y="27907"/>
                  </a:cubicBezTo>
                  <a:lnTo>
                    <a:pt x="4930" y="27895"/>
                  </a:lnTo>
                  <a:cubicBezTo>
                    <a:pt x="4870" y="27883"/>
                    <a:pt x="4810" y="27848"/>
                    <a:pt x="4751" y="27824"/>
                  </a:cubicBezTo>
                  <a:cubicBezTo>
                    <a:pt x="4465" y="27705"/>
                    <a:pt x="4179" y="27562"/>
                    <a:pt x="3918" y="27431"/>
                  </a:cubicBezTo>
                  <a:lnTo>
                    <a:pt x="3810" y="27395"/>
                  </a:lnTo>
                  <a:cubicBezTo>
                    <a:pt x="3489" y="27229"/>
                    <a:pt x="3144" y="27062"/>
                    <a:pt x="2810" y="26895"/>
                  </a:cubicBezTo>
                  <a:lnTo>
                    <a:pt x="2798" y="26895"/>
                  </a:lnTo>
                  <a:cubicBezTo>
                    <a:pt x="2572" y="26800"/>
                    <a:pt x="2370" y="26681"/>
                    <a:pt x="2143" y="26574"/>
                  </a:cubicBezTo>
                  <a:lnTo>
                    <a:pt x="1846" y="26419"/>
                  </a:lnTo>
                  <a:cubicBezTo>
                    <a:pt x="1786" y="26395"/>
                    <a:pt x="1727" y="26359"/>
                    <a:pt x="1667" y="26324"/>
                  </a:cubicBezTo>
                  <a:lnTo>
                    <a:pt x="1584" y="26276"/>
                  </a:lnTo>
                  <a:cubicBezTo>
                    <a:pt x="1465" y="26217"/>
                    <a:pt x="1346" y="26145"/>
                    <a:pt x="1203" y="26050"/>
                  </a:cubicBezTo>
                  <a:cubicBezTo>
                    <a:pt x="1143" y="26002"/>
                    <a:pt x="1108" y="25978"/>
                    <a:pt x="1060" y="25943"/>
                  </a:cubicBezTo>
                  <a:lnTo>
                    <a:pt x="1000" y="25883"/>
                  </a:lnTo>
                  <a:cubicBezTo>
                    <a:pt x="953" y="25848"/>
                    <a:pt x="929" y="25800"/>
                    <a:pt x="893" y="25752"/>
                  </a:cubicBezTo>
                  <a:cubicBezTo>
                    <a:pt x="834" y="25645"/>
                    <a:pt x="774" y="25538"/>
                    <a:pt x="715" y="25455"/>
                  </a:cubicBezTo>
                  <a:cubicBezTo>
                    <a:pt x="667" y="25347"/>
                    <a:pt x="631" y="25240"/>
                    <a:pt x="584" y="25157"/>
                  </a:cubicBezTo>
                  <a:lnTo>
                    <a:pt x="489" y="24931"/>
                  </a:lnTo>
                  <a:lnTo>
                    <a:pt x="477" y="24883"/>
                  </a:lnTo>
                  <a:cubicBezTo>
                    <a:pt x="453" y="24812"/>
                    <a:pt x="417" y="24728"/>
                    <a:pt x="405" y="24657"/>
                  </a:cubicBezTo>
                  <a:cubicBezTo>
                    <a:pt x="393" y="24585"/>
                    <a:pt x="369" y="24514"/>
                    <a:pt x="358" y="24454"/>
                  </a:cubicBezTo>
                  <a:lnTo>
                    <a:pt x="358" y="24443"/>
                  </a:lnTo>
                  <a:lnTo>
                    <a:pt x="358" y="24419"/>
                  </a:lnTo>
                  <a:cubicBezTo>
                    <a:pt x="358" y="24383"/>
                    <a:pt x="346" y="24359"/>
                    <a:pt x="346" y="24324"/>
                  </a:cubicBezTo>
                  <a:lnTo>
                    <a:pt x="334" y="24204"/>
                  </a:lnTo>
                  <a:lnTo>
                    <a:pt x="334" y="24002"/>
                  </a:lnTo>
                  <a:lnTo>
                    <a:pt x="334" y="23823"/>
                  </a:lnTo>
                  <a:lnTo>
                    <a:pt x="334" y="23776"/>
                  </a:lnTo>
                  <a:cubicBezTo>
                    <a:pt x="334" y="23740"/>
                    <a:pt x="334" y="23716"/>
                    <a:pt x="346" y="23681"/>
                  </a:cubicBezTo>
                  <a:lnTo>
                    <a:pt x="358" y="23585"/>
                  </a:lnTo>
                  <a:cubicBezTo>
                    <a:pt x="369" y="23538"/>
                    <a:pt x="393" y="23478"/>
                    <a:pt x="405" y="23431"/>
                  </a:cubicBezTo>
                  <a:cubicBezTo>
                    <a:pt x="417" y="23383"/>
                    <a:pt x="429" y="23347"/>
                    <a:pt x="453" y="23288"/>
                  </a:cubicBezTo>
                  <a:cubicBezTo>
                    <a:pt x="489" y="23181"/>
                    <a:pt x="524" y="23085"/>
                    <a:pt x="572" y="23002"/>
                  </a:cubicBezTo>
                  <a:cubicBezTo>
                    <a:pt x="608" y="22931"/>
                    <a:pt x="643" y="22847"/>
                    <a:pt x="679" y="22776"/>
                  </a:cubicBezTo>
                  <a:cubicBezTo>
                    <a:pt x="715" y="22752"/>
                    <a:pt x="727" y="22704"/>
                    <a:pt x="762" y="22669"/>
                  </a:cubicBezTo>
                  <a:cubicBezTo>
                    <a:pt x="774" y="22657"/>
                    <a:pt x="786" y="22633"/>
                    <a:pt x="822" y="22609"/>
                  </a:cubicBezTo>
                  <a:cubicBezTo>
                    <a:pt x="846" y="22597"/>
                    <a:pt x="870" y="22573"/>
                    <a:pt x="893" y="22550"/>
                  </a:cubicBezTo>
                  <a:cubicBezTo>
                    <a:pt x="941" y="22526"/>
                    <a:pt x="965" y="22502"/>
                    <a:pt x="1012" y="22490"/>
                  </a:cubicBezTo>
                  <a:cubicBezTo>
                    <a:pt x="1060" y="22478"/>
                    <a:pt x="1096" y="22466"/>
                    <a:pt x="1143" y="22430"/>
                  </a:cubicBezTo>
                  <a:cubicBezTo>
                    <a:pt x="1286" y="22383"/>
                    <a:pt x="1405" y="22359"/>
                    <a:pt x="1524" y="22347"/>
                  </a:cubicBezTo>
                  <a:cubicBezTo>
                    <a:pt x="1620" y="22323"/>
                    <a:pt x="1727" y="22311"/>
                    <a:pt x="1822" y="22299"/>
                  </a:cubicBezTo>
                  <a:close/>
                  <a:moveTo>
                    <a:pt x="18848" y="21537"/>
                  </a:moveTo>
                  <a:cubicBezTo>
                    <a:pt x="18860" y="21537"/>
                    <a:pt x="18860" y="21537"/>
                    <a:pt x="18872" y="21549"/>
                  </a:cubicBezTo>
                  <a:cubicBezTo>
                    <a:pt x="18884" y="21549"/>
                    <a:pt x="18907" y="21573"/>
                    <a:pt x="18919" y="21573"/>
                  </a:cubicBezTo>
                  <a:cubicBezTo>
                    <a:pt x="18931" y="21585"/>
                    <a:pt x="18943" y="21585"/>
                    <a:pt x="18967" y="21597"/>
                  </a:cubicBezTo>
                  <a:lnTo>
                    <a:pt x="19003" y="21645"/>
                  </a:lnTo>
                  <a:cubicBezTo>
                    <a:pt x="19027" y="21657"/>
                    <a:pt x="19038" y="21692"/>
                    <a:pt x="19050" y="21704"/>
                  </a:cubicBezTo>
                  <a:cubicBezTo>
                    <a:pt x="19086" y="21752"/>
                    <a:pt x="19098" y="21776"/>
                    <a:pt x="19122" y="21823"/>
                  </a:cubicBezTo>
                  <a:cubicBezTo>
                    <a:pt x="19158" y="21895"/>
                    <a:pt x="19205" y="21966"/>
                    <a:pt x="19229" y="22061"/>
                  </a:cubicBezTo>
                  <a:cubicBezTo>
                    <a:pt x="19265" y="22145"/>
                    <a:pt x="19277" y="22240"/>
                    <a:pt x="19300" y="22323"/>
                  </a:cubicBezTo>
                  <a:lnTo>
                    <a:pt x="19348" y="22645"/>
                  </a:lnTo>
                  <a:lnTo>
                    <a:pt x="19348" y="22657"/>
                  </a:lnTo>
                  <a:lnTo>
                    <a:pt x="19348" y="22788"/>
                  </a:lnTo>
                  <a:cubicBezTo>
                    <a:pt x="19336" y="23002"/>
                    <a:pt x="19336" y="23228"/>
                    <a:pt x="19324" y="23442"/>
                  </a:cubicBezTo>
                  <a:lnTo>
                    <a:pt x="19324" y="23478"/>
                  </a:lnTo>
                  <a:cubicBezTo>
                    <a:pt x="19324" y="23538"/>
                    <a:pt x="19300" y="23597"/>
                    <a:pt x="19288" y="23669"/>
                  </a:cubicBezTo>
                  <a:lnTo>
                    <a:pt x="19288" y="23681"/>
                  </a:lnTo>
                  <a:lnTo>
                    <a:pt x="19288" y="23716"/>
                  </a:lnTo>
                  <a:lnTo>
                    <a:pt x="19241" y="23895"/>
                  </a:lnTo>
                  <a:cubicBezTo>
                    <a:pt x="19229" y="23954"/>
                    <a:pt x="19217" y="24014"/>
                    <a:pt x="19205" y="24062"/>
                  </a:cubicBezTo>
                  <a:lnTo>
                    <a:pt x="19205" y="24074"/>
                  </a:lnTo>
                  <a:cubicBezTo>
                    <a:pt x="19181" y="24109"/>
                    <a:pt x="19158" y="24169"/>
                    <a:pt x="19146" y="24216"/>
                  </a:cubicBezTo>
                  <a:cubicBezTo>
                    <a:pt x="19122" y="24264"/>
                    <a:pt x="19098" y="24312"/>
                    <a:pt x="19086" y="24335"/>
                  </a:cubicBezTo>
                  <a:cubicBezTo>
                    <a:pt x="19003" y="24490"/>
                    <a:pt x="18919" y="24621"/>
                    <a:pt x="18848" y="24752"/>
                  </a:cubicBezTo>
                  <a:cubicBezTo>
                    <a:pt x="18765" y="24871"/>
                    <a:pt x="18693" y="25002"/>
                    <a:pt x="18622" y="25145"/>
                  </a:cubicBezTo>
                  <a:cubicBezTo>
                    <a:pt x="18574" y="25216"/>
                    <a:pt x="18526" y="25288"/>
                    <a:pt x="18503" y="25383"/>
                  </a:cubicBezTo>
                  <a:cubicBezTo>
                    <a:pt x="18407" y="25562"/>
                    <a:pt x="18312" y="25740"/>
                    <a:pt x="18205" y="25895"/>
                  </a:cubicBezTo>
                  <a:lnTo>
                    <a:pt x="18193" y="25919"/>
                  </a:lnTo>
                  <a:lnTo>
                    <a:pt x="18169" y="25931"/>
                  </a:lnTo>
                  <a:lnTo>
                    <a:pt x="18157" y="25943"/>
                  </a:lnTo>
                  <a:cubicBezTo>
                    <a:pt x="18145" y="25955"/>
                    <a:pt x="18145" y="25955"/>
                    <a:pt x="18145" y="25978"/>
                  </a:cubicBezTo>
                  <a:lnTo>
                    <a:pt x="18134" y="25990"/>
                  </a:lnTo>
                  <a:cubicBezTo>
                    <a:pt x="18050" y="26109"/>
                    <a:pt x="17967" y="26217"/>
                    <a:pt x="17895" y="26300"/>
                  </a:cubicBezTo>
                  <a:cubicBezTo>
                    <a:pt x="17788" y="26407"/>
                    <a:pt x="17681" y="26526"/>
                    <a:pt x="17562" y="26657"/>
                  </a:cubicBezTo>
                  <a:lnTo>
                    <a:pt x="17431" y="26788"/>
                  </a:lnTo>
                  <a:lnTo>
                    <a:pt x="17217" y="27002"/>
                  </a:lnTo>
                  <a:cubicBezTo>
                    <a:pt x="17098" y="27133"/>
                    <a:pt x="16979" y="27252"/>
                    <a:pt x="16883" y="27383"/>
                  </a:cubicBezTo>
                  <a:cubicBezTo>
                    <a:pt x="16776" y="27526"/>
                    <a:pt x="16669" y="27657"/>
                    <a:pt x="16562" y="27800"/>
                  </a:cubicBezTo>
                  <a:lnTo>
                    <a:pt x="16431" y="27979"/>
                  </a:lnTo>
                  <a:cubicBezTo>
                    <a:pt x="16383" y="28062"/>
                    <a:pt x="16324" y="28134"/>
                    <a:pt x="16288" y="28193"/>
                  </a:cubicBezTo>
                  <a:cubicBezTo>
                    <a:pt x="16181" y="28336"/>
                    <a:pt x="16074" y="28455"/>
                    <a:pt x="15967" y="28574"/>
                  </a:cubicBezTo>
                  <a:cubicBezTo>
                    <a:pt x="15883" y="28681"/>
                    <a:pt x="15788" y="28753"/>
                    <a:pt x="15717" y="28848"/>
                  </a:cubicBezTo>
                  <a:cubicBezTo>
                    <a:pt x="15669" y="28872"/>
                    <a:pt x="15645" y="28919"/>
                    <a:pt x="15598" y="28955"/>
                  </a:cubicBezTo>
                  <a:cubicBezTo>
                    <a:pt x="15574" y="28979"/>
                    <a:pt x="15538" y="28991"/>
                    <a:pt x="15514" y="29015"/>
                  </a:cubicBezTo>
                  <a:lnTo>
                    <a:pt x="15490" y="29026"/>
                  </a:lnTo>
                  <a:cubicBezTo>
                    <a:pt x="15431" y="29050"/>
                    <a:pt x="15395" y="29086"/>
                    <a:pt x="15336" y="29110"/>
                  </a:cubicBezTo>
                  <a:cubicBezTo>
                    <a:pt x="15276" y="29146"/>
                    <a:pt x="15228" y="29157"/>
                    <a:pt x="15169" y="29193"/>
                  </a:cubicBezTo>
                  <a:cubicBezTo>
                    <a:pt x="15121" y="29205"/>
                    <a:pt x="15062" y="29217"/>
                    <a:pt x="15014" y="29229"/>
                  </a:cubicBezTo>
                  <a:cubicBezTo>
                    <a:pt x="14978" y="29253"/>
                    <a:pt x="14931" y="29265"/>
                    <a:pt x="14871" y="29265"/>
                  </a:cubicBezTo>
                  <a:cubicBezTo>
                    <a:pt x="14764" y="29277"/>
                    <a:pt x="14645" y="29288"/>
                    <a:pt x="14538" y="29312"/>
                  </a:cubicBezTo>
                  <a:cubicBezTo>
                    <a:pt x="14466" y="29312"/>
                    <a:pt x="14395" y="29324"/>
                    <a:pt x="14300" y="29324"/>
                  </a:cubicBezTo>
                  <a:lnTo>
                    <a:pt x="14240" y="29324"/>
                  </a:lnTo>
                  <a:cubicBezTo>
                    <a:pt x="14216" y="29324"/>
                    <a:pt x="14169" y="29324"/>
                    <a:pt x="14145" y="29312"/>
                  </a:cubicBezTo>
                  <a:cubicBezTo>
                    <a:pt x="14109" y="29312"/>
                    <a:pt x="14097" y="29288"/>
                    <a:pt x="14062" y="29288"/>
                  </a:cubicBezTo>
                  <a:cubicBezTo>
                    <a:pt x="14026" y="29277"/>
                    <a:pt x="13978" y="29265"/>
                    <a:pt x="13931" y="29229"/>
                  </a:cubicBezTo>
                  <a:lnTo>
                    <a:pt x="13847" y="29193"/>
                  </a:lnTo>
                  <a:cubicBezTo>
                    <a:pt x="13800" y="29157"/>
                    <a:pt x="13752" y="29134"/>
                    <a:pt x="13704" y="29086"/>
                  </a:cubicBezTo>
                  <a:cubicBezTo>
                    <a:pt x="13681" y="29074"/>
                    <a:pt x="13645" y="29038"/>
                    <a:pt x="13633" y="29026"/>
                  </a:cubicBezTo>
                  <a:cubicBezTo>
                    <a:pt x="13585" y="28991"/>
                    <a:pt x="13562" y="28967"/>
                    <a:pt x="13514" y="28931"/>
                  </a:cubicBezTo>
                  <a:cubicBezTo>
                    <a:pt x="13585" y="28800"/>
                    <a:pt x="13681" y="28669"/>
                    <a:pt x="13752" y="28550"/>
                  </a:cubicBezTo>
                  <a:cubicBezTo>
                    <a:pt x="13800" y="28479"/>
                    <a:pt x="13847" y="28395"/>
                    <a:pt x="13883" y="28312"/>
                  </a:cubicBezTo>
                  <a:lnTo>
                    <a:pt x="14026" y="28086"/>
                  </a:lnTo>
                  <a:cubicBezTo>
                    <a:pt x="14121" y="27919"/>
                    <a:pt x="14216" y="27764"/>
                    <a:pt x="14324" y="27610"/>
                  </a:cubicBezTo>
                  <a:cubicBezTo>
                    <a:pt x="14395" y="27502"/>
                    <a:pt x="14466" y="27407"/>
                    <a:pt x="14538" y="27312"/>
                  </a:cubicBezTo>
                  <a:cubicBezTo>
                    <a:pt x="14597" y="27241"/>
                    <a:pt x="14657" y="27181"/>
                    <a:pt x="14716" y="27110"/>
                  </a:cubicBezTo>
                  <a:lnTo>
                    <a:pt x="14776" y="27050"/>
                  </a:lnTo>
                  <a:cubicBezTo>
                    <a:pt x="14800" y="27026"/>
                    <a:pt x="14812" y="27002"/>
                    <a:pt x="14836" y="26991"/>
                  </a:cubicBezTo>
                  <a:cubicBezTo>
                    <a:pt x="14931" y="26895"/>
                    <a:pt x="15002" y="26812"/>
                    <a:pt x="15097" y="26705"/>
                  </a:cubicBezTo>
                  <a:cubicBezTo>
                    <a:pt x="15348" y="26431"/>
                    <a:pt x="15598" y="26169"/>
                    <a:pt x="15836" y="25871"/>
                  </a:cubicBezTo>
                  <a:cubicBezTo>
                    <a:pt x="15943" y="25752"/>
                    <a:pt x="16050" y="25621"/>
                    <a:pt x="16145" y="25478"/>
                  </a:cubicBezTo>
                  <a:cubicBezTo>
                    <a:pt x="16264" y="25336"/>
                    <a:pt x="16407" y="25169"/>
                    <a:pt x="16538" y="25026"/>
                  </a:cubicBezTo>
                  <a:cubicBezTo>
                    <a:pt x="16717" y="24824"/>
                    <a:pt x="16895" y="24633"/>
                    <a:pt x="17086" y="24454"/>
                  </a:cubicBezTo>
                  <a:lnTo>
                    <a:pt x="17098" y="24443"/>
                  </a:lnTo>
                  <a:cubicBezTo>
                    <a:pt x="17193" y="24347"/>
                    <a:pt x="17300" y="24264"/>
                    <a:pt x="17383" y="24169"/>
                  </a:cubicBezTo>
                  <a:cubicBezTo>
                    <a:pt x="17479" y="24085"/>
                    <a:pt x="17574" y="23978"/>
                    <a:pt x="17681" y="23847"/>
                  </a:cubicBezTo>
                  <a:lnTo>
                    <a:pt x="17693" y="23835"/>
                  </a:lnTo>
                  <a:lnTo>
                    <a:pt x="18015" y="23478"/>
                  </a:lnTo>
                  <a:cubicBezTo>
                    <a:pt x="18110" y="23359"/>
                    <a:pt x="18217" y="23216"/>
                    <a:pt x="18312" y="23073"/>
                  </a:cubicBezTo>
                  <a:cubicBezTo>
                    <a:pt x="18396" y="22942"/>
                    <a:pt x="18455" y="22788"/>
                    <a:pt x="18526" y="22645"/>
                  </a:cubicBezTo>
                  <a:cubicBezTo>
                    <a:pt x="18610" y="22478"/>
                    <a:pt x="18669" y="22323"/>
                    <a:pt x="18729" y="22169"/>
                  </a:cubicBezTo>
                  <a:lnTo>
                    <a:pt x="18729" y="22169"/>
                  </a:lnTo>
                  <a:cubicBezTo>
                    <a:pt x="18646" y="22228"/>
                    <a:pt x="18574" y="22288"/>
                    <a:pt x="18503" y="22323"/>
                  </a:cubicBezTo>
                  <a:cubicBezTo>
                    <a:pt x="18396" y="22407"/>
                    <a:pt x="18288" y="22478"/>
                    <a:pt x="18205" y="22561"/>
                  </a:cubicBezTo>
                  <a:cubicBezTo>
                    <a:pt x="18098" y="22669"/>
                    <a:pt x="17991" y="22776"/>
                    <a:pt x="17907" y="22895"/>
                  </a:cubicBezTo>
                  <a:cubicBezTo>
                    <a:pt x="17872" y="22942"/>
                    <a:pt x="17848" y="22966"/>
                    <a:pt x="17812" y="23014"/>
                  </a:cubicBezTo>
                  <a:cubicBezTo>
                    <a:pt x="17657" y="23192"/>
                    <a:pt x="17491" y="23371"/>
                    <a:pt x="17324" y="23538"/>
                  </a:cubicBezTo>
                  <a:lnTo>
                    <a:pt x="17217" y="23633"/>
                  </a:lnTo>
                  <a:cubicBezTo>
                    <a:pt x="17074" y="23788"/>
                    <a:pt x="16907" y="23931"/>
                    <a:pt x="16764" y="24074"/>
                  </a:cubicBezTo>
                  <a:cubicBezTo>
                    <a:pt x="16705" y="24109"/>
                    <a:pt x="16657" y="24169"/>
                    <a:pt x="16598" y="24216"/>
                  </a:cubicBezTo>
                  <a:cubicBezTo>
                    <a:pt x="16348" y="24454"/>
                    <a:pt x="16086" y="24728"/>
                    <a:pt x="15836" y="25050"/>
                  </a:cubicBezTo>
                  <a:cubicBezTo>
                    <a:pt x="15812" y="25097"/>
                    <a:pt x="15764" y="25145"/>
                    <a:pt x="15729" y="25181"/>
                  </a:cubicBezTo>
                  <a:cubicBezTo>
                    <a:pt x="15657" y="25288"/>
                    <a:pt x="15574" y="25395"/>
                    <a:pt x="15490" y="25478"/>
                  </a:cubicBezTo>
                  <a:cubicBezTo>
                    <a:pt x="15359" y="25645"/>
                    <a:pt x="15252" y="25764"/>
                    <a:pt x="15157" y="25883"/>
                  </a:cubicBezTo>
                  <a:cubicBezTo>
                    <a:pt x="15133" y="25895"/>
                    <a:pt x="15121" y="25919"/>
                    <a:pt x="15121" y="25931"/>
                  </a:cubicBezTo>
                  <a:lnTo>
                    <a:pt x="15109" y="25955"/>
                  </a:lnTo>
                  <a:lnTo>
                    <a:pt x="15097" y="25978"/>
                  </a:lnTo>
                  <a:lnTo>
                    <a:pt x="15074" y="25990"/>
                  </a:lnTo>
                  <a:lnTo>
                    <a:pt x="15038" y="26038"/>
                  </a:lnTo>
                  <a:lnTo>
                    <a:pt x="14990" y="26074"/>
                  </a:lnTo>
                  <a:cubicBezTo>
                    <a:pt x="14931" y="26133"/>
                    <a:pt x="14871" y="26217"/>
                    <a:pt x="14812" y="26276"/>
                  </a:cubicBezTo>
                  <a:cubicBezTo>
                    <a:pt x="14752" y="26336"/>
                    <a:pt x="14693" y="26407"/>
                    <a:pt x="14633" y="26467"/>
                  </a:cubicBezTo>
                  <a:lnTo>
                    <a:pt x="14597" y="26514"/>
                  </a:lnTo>
                  <a:cubicBezTo>
                    <a:pt x="14502" y="26633"/>
                    <a:pt x="14383" y="26764"/>
                    <a:pt x="14276" y="26895"/>
                  </a:cubicBezTo>
                  <a:cubicBezTo>
                    <a:pt x="14169" y="27026"/>
                    <a:pt x="14050" y="27193"/>
                    <a:pt x="13943" y="27360"/>
                  </a:cubicBezTo>
                  <a:cubicBezTo>
                    <a:pt x="13847" y="27526"/>
                    <a:pt x="13740" y="27705"/>
                    <a:pt x="13633" y="27883"/>
                  </a:cubicBezTo>
                  <a:cubicBezTo>
                    <a:pt x="13562" y="28003"/>
                    <a:pt x="13490" y="28134"/>
                    <a:pt x="13407" y="28253"/>
                  </a:cubicBezTo>
                  <a:cubicBezTo>
                    <a:pt x="13347" y="28372"/>
                    <a:pt x="13276" y="28479"/>
                    <a:pt x="13216" y="28598"/>
                  </a:cubicBezTo>
                  <a:lnTo>
                    <a:pt x="13216" y="28574"/>
                  </a:lnTo>
                  <a:cubicBezTo>
                    <a:pt x="13216" y="28550"/>
                    <a:pt x="13204" y="28538"/>
                    <a:pt x="13204" y="28503"/>
                  </a:cubicBezTo>
                  <a:cubicBezTo>
                    <a:pt x="13192" y="28443"/>
                    <a:pt x="13192" y="28384"/>
                    <a:pt x="13169" y="28324"/>
                  </a:cubicBezTo>
                  <a:cubicBezTo>
                    <a:pt x="13169" y="28276"/>
                    <a:pt x="13157" y="28217"/>
                    <a:pt x="13157" y="28181"/>
                  </a:cubicBezTo>
                  <a:cubicBezTo>
                    <a:pt x="13145" y="27919"/>
                    <a:pt x="13145" y="27669"/>
                    <a:pt x="13157" y="27407"/>
                  </a:cubicBezTo>
                  <a:lnTo>
                    <a:pt x="13157" y="27383"/>
                  </a:lnTo>
                  <a:cubicBezTo>
                    <a:pt x="13157" y="27324"/>
                    <a:pt x="13169" y="27264"/>
                    <a:pt x="13169" y="27229"/>
                  </a:cubicBezTo>
                  <a:cubicBezTo>
                    <a:pt x="13192" y="27169"/>
                    <a:pt x="13192" y="27086"/>
                    <a:pt x="13204" y="27026"/>
                  </a:cubicBezTo>
                  <a:cubicBezTo>
                    <a:pt x="13312" y="26538"/>
                    <a:pt x="13454" y="25895"/>
                    <a:pt x="13669" y="25264"/>
                  </a:cubicBezTo>
                  <a:lnTo>
                    <a:pt x="13681" y="25205"/>
                  </a:lnTo>
                  <a:cubicBezTo>
                    <a:pt x="13693" y="25157"/>
                    <a:pt x="13704" y="25121"/>
                    <a:pt x="13728" y="25086"/>
                  </a:cubicBezTo>
                  <a:lnTo>
                    <a:pt x="13752" y="24990"/>
                  </a:lnTo>
                  <a:lnTo>
                    <a:pt x="13788" y="24907"/>
                  </a:lnTo>
                  <a:lnTo>
                    <a:pt x="13919" y="24633"/>
                  </a:lnTo>
                  <a:lnTo>
                    <a:pt x="13931" y="24609"/>
                  </a:lnTo>
                  <a:lnTo>
                    <a:pt x="13943" y="24574"/>
                  </a:lnTo>
                  <a:cubicBezTo>
                    <a:pt x="13966" y="24550"/>
                    <a:pt x="13978" y="24514"/>
                    <a:pt x="13990" y="24502"/>
                  </a:cubicBezTo>
                  <a:lnTo>
                    <a:pt x="14038" y="24443"/>
                  </a:lnTo>
                  <a:lnTo>
                    <a:pt x="14062" y="24383"/>
                  </a:lnTo>
                  <a:lnTo>
                    <a:pt x="14085" y="24371"/>
                  </a:lnTo>
                  <a:lnTo>
                    <a:pt x="14097" y="24347"/>
                  </a:lnTo>
                  <a:cubicBezTo>
                    <a:pt x="14097" y="24347"/>
                    <a:pt x="14097" y="24335"/>
                    <a:pt x="14109" y="24335"/>
                  </a:cubicBezTo>
                  <a:lnTo>
                    <a:pt x="14121" y="24324"/>
                  </a:lnTo>
                  <a:lnTo>
                    <a:pt x="14145" y="24312"/>
                  </a:lnTo>
                  <a:lnTo>
                    <a:pt x="14145" y="24288"/>
                  </a:lnTo>
                  <a:lnTo>
                    <a:pt x="14157" y="24276"/>
                  </a:lnTo>
                  <a:lnTo>
                    <a:pt x="14157" y="24264"/>
                  </a:lnTo>
                  <a:cubicBezTo>
                    <a:pt x="14169" y="24228"/>
                    <a:pt x="14205" y="24204"/>
                    <a:pt x="14216" y="24169"/>
                  </a:cubicBezTo>
                  <a:cubicBezTo>
                    <a:pt x="14324" y="24026"/>
                    <a:pt x="14419" y="23895"/>
                    <a:pt x="14514" y="23788"/>
                  </a:cubicBezTo>
                  <a:cubicBezTo>
                    <a:pt x="14574" y="23716"/>
                    <a:pt x="14633" y="23657"/>
                    <a:pt x="14705" y="23597"/>
                  </a:cubicBezTo>
                  <a:cubicBezTo>
                    <a:pt x="14764" y="23538"/>
                    <a:pt x="14836" y="23478"/>
                    <a:pt x="14895" y="23419"/>
                  </a:cubicBezTo>
                  <a:lnTo>
                    <a:pt x="14978" y="23359"/>
                  </a:lnTo>
                  <a:lnTo>
                    <a:pt x="15050" y="23300"/>
                  </a:lnTo>
                  <a:cubicBezTo>
                    <a:pt x="15074" y="23264"/>
                    <a:pt x="15109" y="23252"/>
                    <a:pt x="15157" y="23216"/>
                  </a:cubicBezTo>
                  <a:lnTo>
                    <a:pt x="15181" y="23192"/>
                  </a:lnTo>
                  <a:cubicBezTo>
                    <a:pt x="15240" y="23145"/>
                    <a:pt x="15300" y="23121"/>
                    <a:pt x="15371" y="23073"/>
                  </a:cubicBezTo>
                  <a:cubicBezTo>
                    <a:pt x="15431" y="23038"/>
                    <a:pt x="15514" y="23002"/>
                    <a:pt x="15574" y="22966"/>
                  </a:cubicBezTo>
                  <a:lnTo>
                    <a:pt x="15633" y="22942"/>
                  </a:lnTo>
                  <a:cubicBezTo>
                    <a:pt x="15729" y="22883"/>
                    <a:pt x="15848" y="22823"/>
                    <a:pt x="15955" y="22764"/>
                  </a:cubicBezTo>
                  <a:cubicBezTo>
                    <a:pt x="16074" y="22704"/>
                    <a:pt x="16193" y="22621"/>
                    <a:pt x="16300" y="22561"/>
                  </a:cubicBezTo>
                  <a:cubicBezTo>
                    <a:pt x="16443" y="22478"/>
                    <a:pt x="16598" y="22407"/>
                    <a:pt x="16741" y="22311"/>
                  </a:cubicBezTo>
                  <a:cubicBezTo>
                    <a:pt x="17002" y="22192"/>
                    <a:pt x="17264" y="22073"/>
                    <a:pt x="17514" y="21966"/>
                  </a:cubicBezTo>
                  <a:lnTo>
                    <a:pt x="17622" y="21930"/>
                  </a:lnTo>
                  <a:cubicBezTo>
                    <a:pt x="17753" y="21871"/>
                    <a:pt x="17895" y="21823"/>
                    <a:pt x="18038" y="21764"/>
                  </a:cubicBezTo>
                  <a:cubicBezTo>
                    <a:pt x="18098" y="21752"/>
                    <a:pt x="18157" y="21716"/>
                    <a:pt x="18205" y="21704"/>
                  </a:cubicBezTo>
                  <a:cubicBezTo>
                    <a:pt x="18288" y="21668"/>
                    <a:pt x="18384" y="21633"/>
                    <a:pt x="18455" y="21597"/>
                  </a:cubicBezTo>
                  <a:lnTo>
                    <a:pt x="18586" y="21549"/>
                  </a:lnTo>
                  <a:cubicBezTo>
                    <a:pt x="18634" y="21549"/>
                    <a:pt x="18681" y="21537"/>
                    <a:pt x="18705" y="21537"/>
                  </a:cubicBezTo>
                  <a:close/>
                  <a:moveTo>
                    <a:pt x="6531" y="1"/>
                  </a:moveTo>
                  <a:cubicBezTo>
                    <a:pt x="6438" y="1"/>
                    <a:pt x="6341" y="15"/>
                    <a:pt x="6251" y="23"/>
                  </a:cubicBezTo>
                  <a:cubicBezTo>
                    <a:pt x="6084" y="35"/>
                    <a:pt x="5942" y="59"/>
                    <a:pt x="5787" y="106"/>
                  </a:cubicBezTo>
                  <a:cubicBezTo>
                    <a:pt x="5668" y="154"/>
                    <a:pt x="5549" y="202"/>
                    <a:pt x="5430" y="273"/>
                  </a:cubicBezTo>
                  <a:cubicBezTo>
                    <a:pt x="5215" y="404"/>
                    <a:pt x="5037" y="594"/>
                    <a:pt x="4894" y="833"/>
                  </a:cubicBezTo>
                  <a:cubicBezTo>
                    <a:pt x="4822" y="952"/>
                    <a:pt x="4763" y="1094"/>
                    <a:pt x="4715" y="1237"/>
                  </a:cubicBezTo>
                  <a:cubicBezTo>
                    <a:pt x="4691" y="1309"/>
                    <a:pt x="4680" y="1404"/>
                    <a:pt x="4644" y="1475"/>
                  </a:cubicBezTo>
                  <a:cubicBezTo>
                    <a:pt x="4620" y="1583"/>
                    <a:pt x="4596" y="1690"/>
                    <a:pt x="4596" y="1785"/>
                  </a:cubicBezTo>
                  <a:cubicBezTo>
                    <a:pt x="4584" y="1999"/>
                    <a:pt x="4584" y="2202"/>
                    <a:pt x="4584" y="2416"/>
                  </a:cubicBezTo>
                  <a:lnTo>
                    <a:pt x="4584" y="3059"/>
                  </a:lnTo>
                  <a:cubicBezTo>
                    <a:pt x="4584" y="3488"/>
                    <a:pt x="4572" y="3916"/>
                    <a:pt x="4572" y="4345"/>
                  </a:cubicBezTo>
                  <a:lnTo>
                    <a:pt x="4572" y="5035"/>
                  </a:lnTo>
                  <a:cubicBezTo>
                    <a:pt x="4572" y="5238"/>
                    <a:pt x="4584" y="5464"/>
                    <a:pt x="4596" y="5678"/>
                  </a:cubicBezTo>
                  <a:cubicBezTo>
                    <a:pt x="4620" y="5797"/>
                    <a:pt x="4620" y="5917"/>
                    <a:pt x="4632" y="6036"/>
                  </a:cubicBezTo>
                  <a:cubicBezTo>
                    <a:pt x="4644" y="6131"/>
                    <a:pt x="4656" y="6238"/>
                    <a:pt x="4691" y="6345"/>
                  </a:cubicBezTo>
                  <a:cubicBezTo>
                    <a:pt x="4703" y="6452"/>
                    <a:pt x="4739" y="6548"/>
                    <a:pt x="4763" y="6655"/>
                  </a:cubicBezTo>
                  <a:cubicBezTo>
                    <a:pt x="4799" y="6762"/>
                    <a:pt x="4822" y="6869"/>
                    <a:pt x="4870" y="6964"/>
                  </a:cubicBezTo>
                  <a:cubicBezTo>
                    <a:pt x="4894" y="7071"/>
                    <a:pt x="4941" y="7179"/>
                    <a:pt x="4989" y="7286"/>
                  </a:cubicBezTo>
                  <a:cubicBezTo>
                    <a:pt x="5049" y="7429"/>
                    <a:pt x="5120" y="7560"/>
                    <a:pt x="5215" y="7702"/>
                  </a:cubicBezTo>
                  <a:cubicBezTo>
                    <a:pt x="5287" y="7798"/>
                    <a:pt x="5358" y="7893"/>
                    <a:pt x="5453" y="7976"/>
                  </a:cubicBezTo>
                  <a:cubicBezTo>
                    <a:pt x="5572" y="8095"/>
                    <a:pt x="5703" y="8214"/>
                    <a:pt x="5846" y="8310"/>
                  </a:cubicBezTo>
                  <a:cubicBezTo>
                    <a:pt x="6084" y="8441"/>
                    <a:pt x="6346" y="8500"/>
                    <a:pt x="6608" y="8536"/>
                  </a:cubicBezTo>
                  <a:cubicBezTo>
                    <a:pt x="6668" y="8536"/>
                    <a:pt x="6739" y="8548"/>
                    <a:pt x="6799" y="8548"/>
                  </a:cubicBezTo>
                  <a:lnTo>
                    <a:pt x="7275" y="8548"/>
                  </a:lnTo>
                  <a:cubicBezTo>
                    <a:pt x="7311" y="8631"/>
                    <a:pt x="7323" y="8726"/>
                    <a:pt x="7358" y="8810"/>
                  </a:cubicBezTo>
                  <a:cubicBezTo>
                    <a:pt x="7477" y="9250"/>
                    <a:pt x="7561" y="9679"/>
                    <a:pt x="7680" y="10107"/>
                  </a:cubicBezTo>
                  <a:cubicBezTo>
                    <a:pt x="7728" y="10298"/>
                    <a:pt x="7787" y="10512"/>
                    <a:pt x="7847" y="10703"/>
                  </a:cubicBezTo>
                  <a:cubicBezTo>
                    <a:pt x="7906" y="10917"/>
                    <a:pt x="7954" y="11131"/>
                    <a:pt x="8013" y="11346"/>
                  </a:cubicBezTo>
                  <a:cubicBezTo>
                    <a:pt x="8109" y="11762"/>
                    <a:pt x="8204" y="12191"/>
                    <a:pt x="8311" y="12608"/>
                  </a:cubicBezTo>
                  <a:cubicBezTo>
                    <a:pt x="8501" y="13429"/>
                    <a:pt x="8668" y="14263"/>
                    <a:pt x="8847" y="15084"/>
                  </a:cubicBezTo>
                  <a:cubicBezTo>
                    <a:pt x="8942" y="15584"/>
                    <a:pt x="9037" y="16073"/>
                    <a:pt x="9121" y="16584"/>
                  </a:cubicBezTo>
                  <a:cubicBezTo>
                    <a:pt x="9216" y="17085"/>
                    <a:pt x="9323" y="17597"/>
                    <a:pt x="9418" y="18085"/>
                  </a:cubicBezTo>
                  <a:cubicBezTo>
                    <a:pt x="9537" y="18680"/>
                    <a:pt x="9656" y="19263"/>
                    <a:pt x="9775" y="19859"/>
                  </a:cubicBezTo>
                  <a:cubicBezTo>
                    <a:pt x="9871" y="20275"/>
                    <a:pt x="9942" y="20692"/>
                    <a:pt x="10014" y="21109"/>
                  </a:cubicBezTo>
                  <a:cubicBezTo>
                    <a:pt x="10049" y="21299"/>
                    <a:pt x="10096" y="21512"/>
                    <a:pt x="10120" y="21714"/>
                  </a:cubicBezTo>
                  <a:lnTo>
                    <a:pt x="10120" y="21714"/>
                  </a:lnTo>
                  <a:cubicBezTo>
                    <a:pt x="10120" y="21710"/>
                    <a:pt x="10117" y="21704"/>
                    <a:pt x="10109" y="21704"/>
                  </a:cubicBezTo>
                  <a:cubicBezTo>
                    <a:pt x="10037" y="21573"/>
                    <a:pt x="9942" y="21430"/>
                    <a:pt x="9859" y="21299"/>
                  </a:cubicBezTo>
                  <a:cubicBezTo>
                    <a:pt x="9656" y="21037"/>
                    <a:pt x="9454" y="20764"/>
                    <a:pt x="9228" y="20525"/>
                  </a:cubicBezTo>
                  <a:cubicBezTo>
                    <a:pt x="9109" y="20394"/>
                    <a:pt x="8978" y="20275"/>
                    <a:pt x="8847" y="20156"/>
                  </a:cubicBezTo>
                  <a:cubicBezTo>
                    <a:pt x="8728" y="20049"/>
                    <a:pt x="8585" y="19942"/>
                    <a:pt x="8454" y="19847"/>
                  </a:cubicBezTo>
                  <a:cubicBezTo>
                    <a:pt x="8335" y="19752"/>
                    <a:pt x="8204" y="19668"/>
                    <a:pt x="8085" y="19573"/>
                  </a:cubicBezTo>
                  <a:lnTo>
                    <a:pt x="7680" y="19263"/>
                  </a:lnTo>
                  <a:cubicBezTo>
                    <a:pt x="7489" y="19085"/>
                    <a:pt x="7299" y="18906"/>
                    <a:pt x="7120" y="18716"/>
                  </a:cubicBezTo>
                  <a:lnTo>
                    <a:pt x="7061" y="18656"/>
                  </a:lnTo>
                  <a:cubicBezTo>
                    <a:pt x="7073" y="18609"/>
                    <a:pt x="7085" y="18573"/>
                    <a:pt x="7085" y="18537"/>
                  </a:cubicBezTo>
                  <a:cubicBezTo>
                    <a:pt x="7096" y="18454"/>
                    <a:pt x="7132" y="18370"/>
                    <a:pt x="7144" y="18299"/>
                  </a:cubicBezTo>
                  <a:cubicBezTo>
                    <a:pt x="7156" y="18216"/>
                    <a:pt x="7180" y="18132"/>
                    <a:pt x="7192" y="18061"/>
                  </a:cubicBezTo>
                  <a:cubicBezTo>
                    <a:pt x="7204" y="17966"/>
                    <a:pt x="7204" y="17882"/>
                    <a:pt x="7216" y="17787"/>
                  </a:cubicBezTo>
                  <a:cubicBezTo>
                    <a:pt x="7239" y="17620"/>
                    <a:pt x="7239" y="17442"/>
                    <a:pt x="7216" y="17263"/>
                  </a:cubicBezTo>
                  <a:cubicBezTo>
                    <a:pt x="7204" y="17108"/>
                    <a:pt x="7192" y="16942"/>
                    <a:pt x="7156" y="16787"/>
                  </a:cubicBezTo>
                  <a:cubicBezTo>
                    <a:pt x="7144" y="16704"/>
                    <a:pt x="7132" y="16608"/>
                    <a:pt x="7120" y="16537"/>
                  </a:cubicBezTo>
                  <a:cubicBezTo>
                    <a:pt x="7096" y="16489"/>
                    <a:pt x="7096" y="16454"/>
                    <a:pt x="7085" y="16406"/>
                  </a:cubicBezTo>
                  <a:cubicBezTo>
                    <a:pt x="7073" y="16358"/>
                    <a:pt x="7061" y="16334"/>
                    <a:pt x="7037" y="16287"/>
                  </a:cubicBezTo>
                  <a:cubicBezTo>
                    <a:pt x="7013" y="16192"/>
                    <a:pt x="6977" y="16120"/>
                    <a:pt x="6942" y="16049"/>
                  </a:cubicBezTo>
                  <a:cubicBezTo>
                    <a:pt x="6894" y="15953"/>
                    <a:pt x="6846" y="15882"/>
                    <a:pt x="6787" y="15799"/>
                  </a:cubicBezTo>
                  <a:cubicBezTo>
                    <a:pt x="6739" y="15715"/>
                    <a:pt x="6680" y="15656"/>
                    <a:pt x="6620" y="15596"/>
                  </a:cubicBezTo>
                  <a:cubicBezTo>
                    <a:pt x="6561" y="15537"/>
                    <a:pt x="6501" y="15477"/>
                    <a:pt x="6430" y="15441"/>
                  </a:cubicBezTo>
                  <a:cubicBezTo>
                    <a:pt x="6358" y="15394"/>
                    <a:pt x="6299" y="15334"/>
                    <a:pt x="6227" y="15287"/>
                  </a:cubicBezTo>
                  <a:cubicBezTo>
                    <a:pt x="6084" y="15203"/>
                    <a:pt x="5942" y="15108"/>
                    <a:pt x="5811" y="15025"/>
                  </a:cubicBezTo>
                  <a:cubicBezTo>
                    <a:pt x="5703" y="14941"/>
                    <a:pt x="5584" y="14870"/>
                    <a:pt x="5489" y="14799"/>
                  </a:cubicBezTo>
                  <a:cubicBezTo>
                    <a:pt x="5430" y="14751"/>
                    <a:pt x="5370" y="14703"/>
                    <a:pt x="5334" y="14668"/>
                  </a:cubicBezTo>
                  <a:cubicBezTo>
                    <a:pt x="5287" y="14620"/>
                    <a:pt x="5227" y="14572"/>
                    <a:pt x="5180" y="14525"/>
                  </a:cubicBezTo>
                  <a:lnTo>
                    <a:pt x="5001" y="14346"/>
                  </a:lnTo>
                  <a:cubicBezTo>
                    <a:pt x="4930" y="14287"/>
                    <a:pt x="4870" y="14215"/>
                    <a:pt x="4810" y="14144"/>
                  </a:cubicBezTo>
                  <a:cubicBezTo>
                    <a:pt x="4691" y="14025"/>
                    <a:pt x="4584" y="13906"/>
                    <a:pt x="4477" y="13787"/>
                  </a:cubicBezTo>
                  <a:cubicBezTo>
                    <a:pt x="4239" y="13536"/>
                    <a:pt x="4001" y="13298"/>
                    <a:pt x="3763" y="13060"/>
                  </a:cubicBezTo>
                  <a:lnTo>
                    <a:pt x="3406" y="12703"/>
                  </a:lnTo>
                  <a:cubicBezTo>
                    <a:pt x="3346" y="12644"/>
                    <a:pt x="3286" y="12584"/>
                    <a:pt x="3215" y="12536"/>
                  </a:cubicBezTo>
                  <a:cubicBezTo>
                    <a:pt x="3191" y="12501"/>
                    <a:pt x="3156" y="12477"/>
                    <a:pt x="3132" y="12465"/>
                  </a:cubicBezTo>
                  <a:lnTo>
                    <a:pt x="2953" y="12322"/>
                  </a:lnTo>
                  <a:cubicBezTo>
                    <a:pt x="2786" y="12236"/>
                    <a:pt x="2605" y="12200"/>
                    <a:pt x="2422" y="12200"/>
                  </a:cubicBezTo>
                  <a:cubicBezTo>
                    <a:pt x="2175" y="12200"/>
                    <a:pt x="1927" y="12267"/>
                    <a:pt x="1715" y="12370"/>
                  </a:cubicBezTo>
                  <a:cubicBezTo>
                    <a:pt x="1524" y="12465"/>
                    <a:pt x="1322" y="12596"/>
                    <a:pt x="1179" y="12739"/>
                  </a:cubicBezTo>
                  <a:cubicBezTo>
                    <a:pt x="1108" y="12822"/>
                    <a:pt x="1012" y="12905"/>
                    <a:pt x="953" y="13001"/>
                  </a:cubicBezTo>
                  <a:cubicBezTo>
                    <a:pt x="893" y="13084"/>
                    <a:pt x="846" y="13155"/>
                    <a:pt x="810" y="13263"/>
                  </a:cubicBezTo>
                  <a:cubicBezTo>
                    <a:pt x="762" y="13382"/>
                    <a:pt x="715" y="13489"/>
                    <a:pt x="703" y="13608"/>
                  </a:cubicBezTo>
                  <a:cubicBezTo>
                    <a:pt x="691" y="13715"/>
                    <a:pt x="655" y="13798"/>
                    <a:pt x="655" y="13906"/>
                  </a:cubicBezTo>
                  <a:cubicBezTo>
                    <a:pt x="655" y="13989"/>
                    <a:pt x="643" y="14084"/>
                    <a:pt x="643" y="14168"/>
                  </a:cubicBezTo>
                  <a:cubicBezTo>
                    <a:pt x="643" y="14263"/>
                    <a:pt x="643" y="14346"/>
                    <a:pt x="631" y="14441"/>
                  </a:cubicBezTo>
                  <a:cubicBezTo>
                    <a:pt x="631" y="14620"/>
                    <a:pt x="643" y="14787"/>
                    <a:pt x="667" y="14965"/>
                  </a:cubicBezTo>
                  <a:cubicBezTo>
                    <a:pt x="703" y="15120"/>
                    <a:pt x="727" y="15287"/>
                    <a:pt x="774" y="15453"/>
                  </a:cubicBezTo>
                  <a:cubicBezTo>
                    <a:pt x="810" y="15537"/>
                    <a:pt x="834" y="15644"/>
                    <a:pt x="870" y="15739"/>
                  </a:cubicBezTo>
                  <a:cubicBezTo>
                    <a:pt x="893" y="15822"/>
                    <a:pt x="929" y="15894"/>
                    <a:pt x="941" y="15989"/>
                  </a:cubicBezTo>
                  <a:cubicBezTo>
                    <a:pt x="989" y="16132"/>
                    <a:pt x="1048" y="16287"/>
                    <a:pt x="1108" y="16430"/>
                  </a:cubicBezTo>
                  <a:cubicBezTo>
                    <a:pt x="1131" y="16513"/>
                    <a:pt x="1167" y="16584"/>
                    <a:pt x="1191" y="16644"/>
                  </a:cubicBezTo>
                  <a:cubicBezTo>
                    <a:pt x="1239" y="16715"/>
                    <a:pt x="1262" y="16811"/>
                    <a:pt x="1310" y="16882"/>
                  </a:cubicBezTo>
                  <a:cubicBezTo>
                    <a:pt x="1358" y="16965"/>
                    <a:pt x="1405" y="17049"/>
                    <a:pt x="1441" y="17132"/>
                  </a:cubicBezTo>
                  <a:lnTo>
                    <a:pt x="1489" y="17227"/>
                  </a:lnTo>
                  <a:lnTo>
                    <a:pt x="1584" y="17358"/>
                  </a:lnTo>
                  <a:cubicBezTo>
                    <a:pt x="1620" y="17430"/>
                    <a:pt x="1667" y="17489"/>
                    <a:pt x="1727" y="17561"/>
                  </a:cubicBezTo>
                  <a:cubicBezTo>
                    <a:pt x="1774" y="17644"/>
                    <a:pt x="1834" y="17704"/>
                    <a:pt x="1882" y="17763"/>
                  </a:cubicBezTo>
                  <a:cubicBezTo>
                    <a:pt x="1977" y="17894"/>
                    <a:pt x="2084" y="18013"/>
                    <a:pt x="2191" y="18132"/>
                  </a:cubicBezTo>
                  <a:cubicBezTo>
                    <a:pt x="2274" y="18239"/>
                    <a:pt x="2370" y="18359"/>
                    <a:pt x="2477" y="18442"/>
                  </a:cubicBezTo>
                  <a:cubicBezTo>
                    <a:pt x="2620" y="18609"/>
                    <a:pt x="2798" y="18751"/>
                    <a:pt x="2989" y="18870"/>
                  </a:cubicBezTo>
                  <a:cubicBezTo>
                    <a:pt x="3144" y="18966"/>
                    <a:pt x="3286" y="19073"/>
                    <a:pt x="3441" y="19156"/>
                  </a:cubicBezTo>
                  <a:cubicBezTo>
                    <a:pt x="3501" y="19204"/>
                    <a:pt x="3560" y="19228"/>
                    <a:pt x="3632" y="19275"/>
                  </a:cubicBezTo>
                  <a:cubicBezTo>
                    <a:pt x="3798" y="19382"/>
                    <a:pt x="3977" y="19454"/>
                    <a:pt x="4168" y="19502"/>
                  </a:cubicBezTo>
                  <a:cubicBezTo>
                    <a:pt x="4263" y="19525"/>
                    <a:pt x="4358" y="19549"/>
                    <a:pt x="4453" y="19561"/>
                  </a:cubicBezTo>
                  <a:cubicBezTo>
                    <a:pt x="4525" y="19573"/>
                    <a:pt x="4620" y="19585"/>
                    <a:pt x="4691" y="19585"/>
                  </a:cubicBezTo>
                  <a:cubicBezTo>
                    <a:pt x="4834" y="19609"/>
                    <a:pt x="4977" y="19609"/>
                    <a:pt x="5120" y="19609"/>
                  </a:cubicBezTo>
                  <a:lnTo>
                    <a:pt x="5191" y="19609"/>
                  </a:lnTo>
                  <a:cubicBezTo>
                    <a:pt x="5418" y="19609"/>
                    <a:pt x="5644" y="19561"/>
                    <a:pt x="5846" y="19490"/>
                  </a:cubicBezTo>
                  <a:cubicBezTo>
                    <a:pt x="5930" y="19454"/>
                    <a:pt x="6013" y="19430"/>
                    <a:pt x="6084" y="19394"/>
                  </a:cubicBezTo>
                  <a:cubicBezTo>
                    <a:pt x="6168" y="19347"/>
                    <a:pt x="6251" y="19323"/>
                    <a:pt x="6323" y="19275"/>
                  </a:cubicBezTo>
                  <a:cubicBezTo>
                    <a:pt x="6442" y="19216"/>
                    <a:pt x="6549" y="19144"/>
                    <a:pt x="6656" y="19049"/>
                  </a:cubicBezTo>
                  <a:cubicBezTo>
                    <a:pt x="6704" y="19013"/>
                    <a:pt x="6739" y="18966"/>
                    <a:pt x="6775" y="18918"/>
                  </a:cubicBezTo>
                  <a:cubicBezTo>
                    <a:pt x="6858" y="19025"/>
                    <a:pt x="6954" y="19132"/>
                    <a:pt x="7061" y="19216"/>
                  </a:cubicBezTo>
                  <a:cubicBezTo>
                    <a:pt x="7180" y="19335"/>
                    <a:pt x="7311" y="19454"/>
                    <a:pt x="7442" y="19573"/>
                  </a:cubicBezTo>
                  <a:cubicBezTo>
                    <a:pt x="7573" y="19680"/>
                    <a:pt x="7692" y="19787"/>
                    <a:pt x="7847" y="19871"/>
                  </a:cubicBezTo>
                  <a:cubicBezTo>
                    <a:pt x="7978" y="19966"/>
                    <a:pt x="8109" y="20049"/>
                    <a:pt x="8263" y="20144"/>
                  </a:cubicBezTo>
                  <a:cubicBezTo>
                    <a:pt x="8466" y="20275"/>
                    <a:pt x="8668" y="20418"/>
                    <a:pt x="8859" y="20585"/>
                  </a:cubicBezTo>
                  <a:cubicBezTo>
                    <a:pt x="8966" y="20680"/>
                    <a:pt x="9061" y="20775"/>
                    <a:pt x="9168" y="20871"/>
                  </a:cubicBezTo>
                  <a:cubicBezTo>
                    <a:pt x="9275" y="20978"/>
                    <a:pt x="9382" y="21073"/>
                    <a:pt x="9478" y="21192"/>
                  </a:cubicBezTo>
                  <a:cubicBezTo>
                    <a:pt x="9680" y="21418"/>
                    <a:pt x="9859" y="21645"/>
                    <a:pt x="10037" y="21895"/>
                  </a:cubicBezTo>
                  <a:cubicBezTo>
                    <a:pt x="10073" y="21966"/>
                    <a:pt x="10133" y="22049"/>
                    <a:pt x="10180" y="22121"/>
                  </a:cubicBezTo>
                  <a:cubicBezTo>
                    <a:pt x="10216" y="22180"/>
                    <a:pt x="10252" y="22240"/>
                    <a:pt x="10287" y="22299"/>
                  </a:cubicBezTo>
                  <a:cubicBezTo>
                    <a:pt x="10299" y="22311"/>
                    <a:pt x="10299" y="22323"/>
                    <a:pt x="10311" y="22347"/>
                  </a:cubicBezTo>
                  <a:cubicBezTo>
                    <a:pt x="10395" y="22764"/>
                    <a:pt x="10466" y="23157"/>
                    <a:pt x="10525" y="23573"/>
                  </a:cubicBezTo>
                  <a:cubicBezTo>
                    <a:pt x="10585" y="24014"/>
                    <a:pt x="10645" y="24431"/>
                    <a:pt x="10692" y="24859"/>
                  </a:cubicBezTo>
                  <a:cubicBezTo>
                    <a:pt x="10728" y="25276"/>
                    <a:pt x="10752" y="25693"/>
                    <a:pt x="10787" y="26109"/>
                  </a:cubicBezTo>
                  <a:cubicBezTo>
                    <a:pt x="10883" y="26967"/>
                    <a:pt x="11014" y="27824"/>
                    <a:pt x="11121" y="28669"/>
                  </a:cubicBezTo>
                  <a:cubicBezTo>
                    <a:pt x="11180" y="29098"/>
                    <a:pt x="11228" y="29515"/>
                    <a:pt x="11287" y="29943"/>
                  </a:cubicBezTo>
                  <a:cubicBezTo>
                    <a:pt x="11299" y="30050"/>
                    <a:pt x="11311" y="30146"/>
                    <a:pt x="11323" y="30241"/>
                  </a:cubicBezTo>
                  <a:cubicBezTo>
                    <a:pt x="11252" y="30039"/>
                    <a:pt x="11168" y="29824"/>
                    <a:pt x="11073" y="29634"/>
                  </a:cubicBezTo>
                  <a:cubicBezTo>
                    <a:pt x="11049" y="29574"/>
                    <a:pt x="11002" y="29515"/>
                    <a:pt x="10966" y="29443"/>
                  </a:cubicBezTo>
                  <a:cubicBezTo>
                    <a:pt x="10942" y="29384"/>
                    <a:pt x="10895" y="29336"/>
                    <a:pt x="10871" y="29277"/>
                  </a:cubicBezTo>
                  <a:cubicBezTo>
                    <a:pt x="10787" y="29157"/>
                    <a:pt x="10704" y="29050"/>
                    <a:pt x="10609" y="28955"/>
                  </a:cubicBezTo>
                  <a:cubicBezTo>
                    <a:pt x="10525" y="28848"/>
                    <a:pt x="10430" y="28753"/>
                    <a:pt x="10335" y="28669"/>
                  </a:cubicBezTo>
                  <a:cubicBezTo>
                    <a:pt x="10228" y="28574"/>
                    <a:pt x="10133" y="28491"/>
                    <a:pt x="10037" y="28395"/>
                  </a:cubicBezTo>
                  <a:cubicBezTo>
                    <a:pt x="9930" y="28312"/>
                    <a:pt x="9823" y="28217"/>
                    <a:pt x="9716" y="28145"/>
                  </a:cubicBezTo>
                  <a:cubicBezTo>
                    <a:pt x="9621" y="28074"/>
                    <a:pt x="9525" y="28003"/>
                    <a:pt x="9442" y="27919"/>
                  </a:cubicBezTo>
                  <a:cubicBezTo>
                    <a:pt x="9335" y="27836"/>
                    <a:pt x="9228" y="27741"/>
                    <a:pt x="9121" y="27669"/>
                  </a:cubicBezTo>
                  <a:cubicBezTo>
                    <a:pt x="9025" y="27586"/>
                    <a:pt x="8906" y="27502"/>
                    <a:pt x="8787" y="27443"/>
                  </a:cubicBezTo>
                  <a:cubicBezTo>
                    <a:pt x="8751" y="27431"/>
                    <a:pt x="8704" y="27407"/>
                    <a:pt x="8680" y="27383"/>
                  </a:cubicBezTo>
                  <a:lnTo>
                    <a:pt x="8632" y="27348"/>
                  </a:lnTo>
                  <a:cubicBezTo>
                    <a:pt x="8609" y="27324"/>
                    <a:pt x="8585" y="27300"/>
                    <a:pt x="8561" y="27288"/>
                  </a:cubicBezTo>
                  <a:cubicBezTo>
                    <a:pt x="8585" y="27241"/>
                    <a:pt x="8609" y="27193"/>
                    <a:pt x="8609" y="27145"/>
                  </a:cubicBezTo>
                  <a:lnTo>
                    <a:pt x="8609" y="27062"/>
                  </a:lnTo>
                  <a:cubicBezTo>
                    <a:pt x="8609" y="27050"/>
                    <a:pt x="8609" y="27026"/>
                    <a:pt x="8585" y="27026"/>
                  </a:cubicBezTo>
                  <a:cubicBezTo>
                    <a:pt x="8585" y="27026"/>
                    <a:pt x="8573" y="27014"/>
                    <a:pt x="8561" y="27014"/>
                  </a:cubicBezTo>
                  <a:cubicBezTo>
                    <a:pt x="8561" y="27002"/>
                    <a:pt x="8561" y="26967"/>
                    <a:pt x="8573" y="26955"/>
                  </a:cubicBezTo>
                  <a:cubicBezTo>
                    <a:pt x="8585" y="26788"/>
                    <a:pt x="8585" y="26633"/>
                    <a:pt x="8549" y="26479"/>
                  </a:cubicBezTo>
                  <a:cubicBezTo>
                    <a:pt x="8525" y="26419"/>
                    <a:pt x="8501" y="26348"/>
                    <a:pt x="8490" y="26288"/>
                  </a:cubicBezTo>
                  <a:cubicBezTo>
                    <a:pt x="8406" y="26050"/>
                    <a:pt x="8311" y="25800"/>
                    <a:pt x="8204" y="25574"/>
                  </a:cubicBezTo>
                  <a:cubicBezTo>
                    <a:pt x="8061" y="25264"/>
                    <a:pt x="7918" y="24931"/>
                    <a:pt x="7692" y="24669"/>
                  </a:cubicBezTo>
                  <a:cubicBezTo>
                    <a:pt x="7632" y="24585"/>
                    <a:pt x="7573" y="24526"/>
                    <a:pt x="7513" y="24454"/>
                  </a:cubicBezTo>
                  <a:lnTo>
                    <a:pt x="7323" y="24264"/>
                  </a:lnTo>
                  <a:cubicBezTo>
                    <a:pt x="7192" y="24145"/>
                    <a:pt x="7049" y="24038"/>
                    <a:pt x="6918" y="23919"/>
                  </a:cubicBezTo>
                  <a:cubicBezTo>
                    <a:pt x="6632" y="23693"/>
                    <a:pt x="6334" y="23478"/>
                    <a:pt x="6025" y="23312"/>
                  </a:cubicBezTo>
                  <a:cubicBezTo>
                    <a:pt x="5715" y="23145"/>
                    <a:pt x="5382" y="23002"/>
                    <a:pt x="5072" y="22847"/>
                  </a:cubicBezTo>
                  <a:lnTo>
                    <a:pt x="4584" y="22585"/>
                  </a:lnTo>
                  <a:cubicBezTo>
                    <a:pt x="4418" y="22490"/>
                    <a:pt x="4251" y="22407"/>
                    <a:pt x="4096" y="22323"/>
                  </a:cubicBezTo>
                  <a:cubicBezTo>
                    <a:pt x="3929" y="22252"/>
                    <a:pt x="3751" y="22204"/>
                    <a:pt x="3584" y="22169"/>
                  </a:cubicBezTo>
                  <a:cubicBezTo>
                    <a:pt x="3501" y="22133"/>
                    <a:pt x="3417" y="22121"/>
                    <a:pt x="3334" y="22109"/>
                  </a:cubicBezTo>
                  <a:cubicBezTo>
                    <a:pt x="3239" y="22085"/>
                    <a:pt x="3167" y="22073"/>
                    <a:pt x="3084" y="22049"/>
                  </a:cubicBezTo>
                  <a:cubicBezTo>
                    <a:pt x="2917" y="22014"/>
                    <a:pt x="2739" y="21966"/>
                    <a:pt x="2560" y="21942"/>
                  </a:cubicBezTo>
                  <a:cubicBezTo>
                    <a:pt x="2382" y="21930"/>
                    <a:pt x="2215" y="21930"/>
                    <a:pt x="2036" y="21930"/>
                  </a:cubicBezTo>
                  <a:cubicBezTo>
                    <a:pt x="1858" y="21930"/>
                    <a:pt x="1679" y="21942"/>
                    <a:pt x="1501" y="21966"/>
                  </a:cubicBezTo>
                  <a:cubicBezTo>
                    <a:pt x="1322" y="22002"/>
                    <a:pt x="1155" y="22026"/>
                    <a:pt x="1000" y="22109"/>
                  </a:cubicBezTo>
                  <a:cubicBezTo>
                    <a:pt x="905" y="22145"/>
                    <a:pt x="798" y="22180"/>
                    <a:pt x="727" y="22240"/>
                  </a:cubicBezTo>
                  <a:cubicBezTo>
                    <a:pt x="608" y="22311"/>
                    <a:pt x="524" y="22419"/>
                    <a:pt x="441" y="22538"/>
                  </a:cubicBezTo>
                  <a:cubicBezTo>
                    <a:pt x="346" y="22680"/>
                    <a:pt x="262" y="22847"/>
                    <a:pt x="191" y="23014"/>
                  </a:cubicBezTo>
                  <a:cubicBezTo>
                    <a:pt x="167" y="23097"/>
                    <a:pt x="131" y="23192"/>
                    <a:pt x="108" y="23264"/>
                  </a:cubicBezTo>
                  <a:cubicBezTo>
                    <a:pt x="84" y="23312"/>
                    <a:pt x="72" y="23359"/>
                    <a:pt x="72" y="23395"/>
                  </a:cubicBezTo>
                  <a:cubicBezTo>
                    <a:pt x="60" y="23442"/>
                    <a:pt x="60" y="23478"/>
                    <a:pt x="48" y="23514"/>
                  </a:cubicBezTo>
                  <a:cubicBezTo>
                    <a:pt x="24" y="23609"/>
                    <a:pt x="24" y="23693"/>
                    <a:pt x="12" y="23788"/>
                  </a:cubicBezTo>
                  <a:cubicBezTo>
                    <a:pt x="0" y="23871"/>
                    <a:pt x="12" y="23978"/>
                    <a:pt x="12" y="24074"/>
                  </a:cubicBezTo>
                  <a:cubicBezTo>
                    <a:pt x="12" y="24252"/>
                    <a:pt x="60" y="24443"/>
                    <a:pt x="108" y="24621"/>
                  </a:cubicBezTo>
                  <a:cubicBezTo>
                    <a:pt x="119" y="24705"/>
                    <a:pt x="167" y="24788"/>
                    <a:pt x="179" y="24871"/>
                  </a:cubicBezTo>
                  <a:cubicBezTo>
                    <a:pt x="203" y="24966"/>
                    <a:pt x="238" y="25050"/>
                    <a:pt x="286" y="25145"/>
                  </a:cubicBezTo>
                  <a:lnTo>
                    <a:pt x="369" y="25359"/>
                  </a:lnTo>
                  <a:cubicBezTo>
                    <a:pt x="381" y="25407"/>
                    <a:pt x="417" y="25455"/>
                    <a:pt x="429" y="25514"/>
                  </a:cubicBezTo>
                  <a:cubicBezTo>
                    <a:pt x="441" y="25562"/>
                    <a:pt x="477" y="25597"/>
                    <a:pt x="500" y="25657"/>
                  </a:cubicBezTo>
                  <a:cubicBezTo>
                    <a:pt x="548" y="25740"/>
                    <a:pt x="596" y="25824"/>
                    <a:pt x="655" y="25895"/>
                  </a:cubicBezTo>
                  <a:cubicBezTo>
                    <a:pt x="715" y="25990"/>
                    <a:pt x="786" y="26074"/>
                    <a:pt x="881" y="26157"/>
                  </a:cubicBezTo>
                  <a:cubicBezTo>
                    <a:pt x="1060" y="26312"/>
                    <a:pt x="1274" y="26419"/>
                    <a:pt x="1489" y="26538"/>
                  </a:cubicBezTo>
                  <a:cubicBezTo>
                    <a:pt x="1572" y="26586"/>
                    <a:pt x="1679" y="26645"/>
                    <a:pt x="1774" y="26693"/>
                  </a:cubicBezTo>
                  <a:cubicBezTo>
                    <a:pt x="1870" y="26729"/>
                    <a:pt x="1965" y="26788"/>
                    <a:pt x="2072" y="26836"/>
                  </a:cubicBezTo>
                  <a:cubicBezTo>
                    <a:pt x="2429" y="27014"/>
                    <a:pt x="2763" y="27193"/>
                    <a:pt x="3120" y="27372"/>
                  </a:cubicBezTo>
                  <a:cubicBezTo>
                    <a:pt x="3441" y="27526"/>
                    <a:pt x="3739" y="27669"/>
                    <a:pt x="4048" y="27836"/>
                  </a:cubicBezTo>
                  <a:cubicBezTo>
                    <a:pt x="4179" y="27907"/>
                    <a:pt x="4310" y="27979"/>
                    <a:pt x="4453" y="28038"/>
                  </a:cubicBezTo>
                  <a:cubicBezTo>
                    <a:pt x="4584" y="28098"/>
                    <a:pt x="4727" y="28157"/>
                    <a:pt x="4870" y="28217"/>
                  </a:cubicBezTo>
                  <a:cubicBezTo>
                    <a:pt x="5001" y="28276"/>
                    <a:pt x="5144" y="28324"/>
                    <a:pt x="5299" y="28360"/>
                  </a:cubicBezTo>
                  <a:cubicBezTo>
                    <a:pt x="5442" y="28395"/>
                    <a:pt x="5608" y="28431"/>
                    <a:pt x="5775" y="28455"/>
                  </a:cubicBezTo>
                  <a:cubicBezTo>
                    <a:pt x="5953" y="28491"/>
                    <a:pt x="6120" y="28503"/>
                    <a:pt x="6299" y="28538"/>
                  </a:cubicBezTo>
                  <a:cubicBezTo>
                    <a:pt x="6370" y="28550"/>
                    <a:pt x="6454" y="28550"/>
                    <a:pt x="6537" y="28550"/>
                  </a:cubicBezTo>
                  <a:cubicBezTo>
                    <a:pt x="6573" y="28550"/>
                    <a:pt x="6620" y="28550"/>
                    <a:pt x="6656" y="28538"/>
                  </a:cubicBezTo>
                  <a:cubicBezTo>
                    <a:pt x="6775" y="28515"/>
                    <a:pt x="6870" y="28491"/>
                    <a:pt x="6977" y="28443"/>
                  </a:cubicBezTo>
                  <a:cubicBezTo>
                    <a:pt x="7073" y="28419"/>
                    <a:pt x="7144" y="28384"/>
                    <a:pt x="7216" y="28360"/>
                  </a:cubicBezTo>
                  <a:cubicBezTo>
                    <a:pt x="7311" y="28324"/>
                    <a:pt x="7382" y="28264"/>
                    <a:pt x="7454" y="28205"/>
                  </a:cubicBezTo>
                  <a:cubicBezTo>
                    <a:pt x="7525" y="28145"/>
                    <a:pt x="7608" y="28086"/>
                    <a:pt x="7668" y="28014"/>
                  </a:cubicBezTo>
                  <a:lnTo>
                    <a:pt x="7823" y="27848"/>
                  </a:lnTo>
                  <a:cubicBezTo>
                    <a:pt x="7918" y="27776"/>
                    <a:pt x="7989" y="27717"/>
                    <a:pt x="8085" y="27657"/>
                  </a:cubicBezTo>
                  <a:cubicBezTo>
                    <a:pt x="8168" y="27598"/>
                    <a:pt x="8275" y="27538"/>
                    <a:pt x="8359" y="27479"/>
                  </a:cubicBezTo>
                  <a:cubicBezTo>
                    <a:pt x="8382" y="27479"/>
                    <a:pt x="8382" y="27479"/>
                    <a:pt x="8382" y="27467"/>
                  </a:cubicBezTo>
                  <a:cubicBezTo>
                    <a:pt x="8406" y="27479"/>
                    <a:pt x="8442" y="27514"/>
                    <a:pt x="8466" y="27526"/>
                  </a:cubicBezTo>
                  <a:cubicBezTo>
                    <a:pt x="8501" y="27538"/>
                    <a:pt x="8513" y="27574"/>
                    <a:pt x="8537" y="27598"/>
                  </a:cubicBezTo>
                  <a:cubicBezTo>
                    <a:pt x="8561" y="27610"/>
                    <a:pt x="8573" y="27633"/>
                    <a:pt x="8573" y="27645"/>
                  </a:cubicBezTo>
                  <a:lnTo>
                    <a:pt x="8573" y="27657"/>
                  </a:lnTo>
                  <a:cubicBezTo>
                    <a:pt x="8585" y="27717"/>
                    <a:pt x="8632" y="27741"/>
                    <a:pt x="8680" y="27741"/>
                  </a:cubicBezTo>
                  <a:lnTo>
                    <a:pt x="8704" y="27741"/>
                  </a:lnTo>
                  <a:lnTo>
                    <a:pt x="8882" y="27931"/>
                  </a:lnTo>
                  <a:cubicBezTo>
                    <a:pt x="9073" y="28110"/>
                    <a:pt x="9275" y="28264"/>
                    <a:pt x="9478" y="28431"/>
                  </a:cubicBezTo>
                  <a:cubicBezTo>
                    <a:pt x="9585" y="28503"/>
                    <a:pt x="9692" y="28598"/>
                    <a:pt x="9787" y="28669"/>
                  </a:cubicBezTo>
                  <a:cubicBezTo>
                    <a:pt x="9894" y="28753"/>
                    <a:pt x="9990" y="28836"/>
                    <a:pt x="10085" y="28919"/>
                  </a:cubicBezTo>
                  <a:cubicBezTo>
                    <a:pt x="10144" y="28967"/>
                    <a:pt x="10192" y="29026"/>
                    <a:pt x="10252" y="29074"/>
                  </a:cubicBezTo>
                  <a:cubicBezTo>
                    <a:pt x="10311" y="29134"/>
                    <a:pt x="10371" y="29193"/>
                    <a:pt x="10418" y="29253"/>
                  </a:cubicBezTo>
                  <a:cubicBezTo>
                    <a:pt x="10442" y="29277"/>
                    <a:pt x="10478" y="29324"/>
                    <a:pt x="10502" y="29360"/>
                  </a:cubicBezTo>
                  <a:cubicBezTo>
                    <a:pt x="10537" y="29396"/>
                    <a:pt x="10561" y="29431"/>
                    <a:pt x="10597" y="29479"/>
                  </a:cubicBezTo>
                  <a:cubicBezTo>
                    <a:pt x="10645" y="29538"/>
                    <a:pt x="10680" y="29610"/>
                    <a:pt x="10716" y="29669"/>
                  </a:cubicBezTo>
                  <a:cubicBezTo>
                    <a:pt x="10764" y="29729"/>
                    <a:pt x="10787" y="29800"/>
                    <a:pt x="10823" y="29872"/>
                  </a:cubicBezTo>
                  <a:cubicBezTo>
                    <a:pt x="10906" y="30074"/>
                    <a:pt x="11002" y="30277"/>
                    <a:pt x="11085" y="30467"/>
                  </a:cubicBezTo>
                  <a:cubicBezTo>
                    <a:pt x="11133" y="30586"/>
                    <a:pt x="11180" y="30693"/>
                    <a:pt x="11216" y="30812"/>
                  </a:cubicBezTo>
                  <a:cubicBezTo>
                    <a:pt x="11240" y="30872"/>
                    <a:pt x="11264" y="30920"/>
                    <a:pt x="11276" y="30979"/>
                  </a:cubicBezTo>
                  <a:cubicBezTo>
                    <a:pt x="11299" y="31003"/>
                    <a:pt x="11311" y="31039"/>
                    <a:pt x="11311" y="31062"/>
                  </a:cubicBezTo>
                  <a:cubicBezTo>
                    <a:pt x="11323" y="31110"/>
                    <a:pt x="11359" y="31158"/>
                    <a:pt x="11371" y="31205"/>
                  </a:cubicBezTo>
                  <a:lnTo>
                    <a:pt x="11371" y="31241"/>
                  </a:lnTo>
                  <a:cubicBezTo>
                    <a:pt x="11383" y="31527"/>
                    <a:pt x="11395" y="31801"/>
                    <a:pt x="11395" y="32074"/>
                  </a:cubicBezTo>
                  <a:cubicBezTo>
                    <a:pt x="11395" y="32360"/>
                    <a:pt x="11383" y="32622"/>
                    <a:pt x="11371" y="32896"/>
                  </a:cubicBezTo>
                  <a:cubicBezTo>
                    <a:pt x="11323" y="33456"/>
                    <a:pt x="11240" y="34015"/>
                    <a:pt x="11145" y="34575"/>
                  </a:cubicBezTo>
                  <a:cubicBezTo>
                    <a:pt x="11121" y="34753"/>
                    <a:pt x="11097" y="34932"/>
                    <a:pt x="11073" y="35111"/>
                  </a:cubicBezTo>
                  <a:cubicBezTo>
                    <a:pt x="11061" y="35182"/>
                    <a:pt x="11026" y="35277"/>
                    <a:pt x="11014" y="35349"/>
                  </a:cubicBezTo>
                  <a:cubicBezTo>
                    <a:pt x="10978" y="35515"/>
                    <a:pt x="10942" y="35694"/>
                    <a:pt x="10918" y="35861"/>
                  </a:cubicBezTo>
                  <a:cubicBezTo>
                    <a:pt x="10895" y="36039"/>
                    <a:pt x="10883" y="36218"/>
                    <a:pt x="10954" y="36373"/>
                  </a:cubicBezTo>
                  <a:cubicBezTo>
                    <a:pt x="11037" y="36587"/>
                    <a:pt x="11240" y="36754"/>
                    <a:pt x="11478" y="36777"/>
                  </a:cubicBezTo>
                  <a:lnTo>
                    <a:pt x="11561" y="36777"/>
                  </a:lnTo>
                  <a:cubicBezTo>
                    <a:pt x="11847" y="36777"/>
                    <a:pt x="12085" y="36599"/>
                    <a:pt x="12204" y="36349"/>
                  </a:cubicBezTo>
                  <a:cubicBezTo>
                    <a:pt x="12228" y="36277"/>
                    <a:pt x="12264" y="36194"/>
                    <a:pt x="12276" y="36123"/>
                  </a:cubicBezTo>
                  <a:cubicBezTo>
                    <a:pt x="12311" y="35992"/>
                    <a:pt x="12335" y="35861"/>
                    <a:pt x="12335" y="35718"/>
                  </a:cubicBezTo>
                  <a:lnTo>
                    <a:pt x="12335" y="35468"/>
                  </a:lnTo>
                  <a:cubicBezTo>
                    <a:pt x="12323" y="35051"/>
                    <a:pt x="12276" y="34634"/>
                    <a:pt x="12228" y="34230"/>
                  </a:cubicBezTo>
                  <a:cubicBezTo>
                    <a:pt x="12169" y="33801"/>
                    <a:pt x="12109" y="33384"/>
                    <a:pt x="12085" y="32956"/>
                  </a:cubicBezTo>
                  <a:cubicBezTo>
                    <a:pt x="12049" y="32586"/>
                    <a:pt x="12026" y="32194"/>
                    <a:pt x="11978" y="31824"/>
                  </a:cubicBezTo>
                  <a:cubicBezTo>
                    <a:pt x="12014" y="31670"/>
                    <a:pt x="12049" y="31527"/>
                    <a:pt x="12097" y="31372"/>
                  </a:cubicBezTo>
                  <a:cubicBezTo>
                    <a:pt x="12109" y="31360"/>
                    <a:pt x="12109" y="31336"/>
                    <a:pt x="12133" y="31312"/>
                  </a:cubicBezTo>
                  <a:cubicBezTo>
                    <a:pt x="12157" y="31277"/>
                    <a:pt x="12169" y="31229"/>
                    <a:pt x="12204" y="31182"/>
                  </a:cubicBezTo>
                  <a:cubicBezTo>
                    <a:pt x="12216" y="31134"/>
                    <a:pt x="12252" y="31098"/>
                    <a:pt x="12264" y="31051"/>
                  </a:cubicBezTo>
                  <a:lnTo>
                    <a:pt x="12347" y="30872"/>
                  </a:lnTo>
                  <a:cubicBezTo>
                    <a:pt x="12407" y="30741"/>
                    <a:pt x="12490" y="30598"/>
                    <a:pt x="12550" y="30467"/>
                  </a:cubicBezTo>
                  <a:cubicBezTo>
                    <a:pt x="12633" y="30289"/>
                    <a:pt x="12728" y="30122"/>
                    <a:pt x="12823" y="29967"/>
                  </a:cubicBezTo>
                  <a:lnTo>
                    <a:pt x="13145" y="29467"/>
                  </a:lnTo>
                  <a:cubicBezTo>
                    <a:pt x="13181" y="29407"/>
                    <a:pt x="13216" y="29348"/>
                    <a:pt x="13264" y="29277"/>
                  </a:cubicBezTo>
                  <a:cubicBezTo>
                    <a:pt x="13276" y="29288"/>
                    <a:pt x="13288" y="29288"/>
                    <a:pt x="13288" y="29312"/>
                  </a:cubicBezTo>
                  <a:cubicBezTo>
                    <a:pt x="13347" y="29372"/>
                    <a:pt x="13407" y="29407"/>
                    <a:pt x="13466" y="29467"/>
                  </a:cubicBezTo>
                  <a:cubicBezTo>
                    <a:pt x="13538" y="29527"/>
                    <a:pt x="13597" y="29574"/>
                    <a:pt x="13693" y="29622"/>
                  </a:cubicBezTo>
                  <a:cubicBezTo>
                    <a:pt x="13859" y="29705"/>
                    <a:pt x="14038" y="29765"/>
                    <a:pt x="14216" y="29765"/>
                  </a:cubicBezTo>
                  <a:lnTo>
                    <a:pt x="14300" y="29765"/>
                  </a:lnTo>
                  <a:cubicBezTo>
                    <a:pt x="14431" y="29765"/>
                    <a:pt x="14586" y="29753"/>
                    <a:pt x="14716" y="29753"/>
                  </a:cubicBezTo>
                  <a:cubicBezTo>
                    <a:pt x="14812" y="29741"/>
                    <a:pt x="14895" y="29729"/>
                    <a:pt x="14967" y="29705"/>
                  </a:cubicBezTo>
                  <a:cubicBezTo>
                    <a:pt x="15050" y="29693"/>
                    <a:pt x="15121" y="29681"/>
                    <a:pt x="15193" y="29646"/>
                  </a:cubicBezTo>
                  <a:cubicBezTo>
                    <a:pt x="15288" y="29622"/>
                    <a:pt x="15359" y="29586"/>
                    <a:pt x="15443" y="29562"/>
                  </a:cubicBezTo>
                  <a:cubicBezTo>
                    <a:pt x="15538" y="29515"/>
                    <a:pt x="15609" y="29491"/>
                    <a:pt x="15681" y="29431"/>
                  </a:cubicBezTo>
                  <a:cubicBezTo>
                    <a:pt x="15764" y="29384"/>
                    <a:pt x="15836" y="29324"/>
                    <a:pt x="15907" y="29277"/>
                  </a:cubicBezTo>
                  <a:cubicBezTo>
                    <a:pt x="15955" y="29253"/>
                    <a:pt x="15979" y="29217"/>
                    <a:pt x="16014" y="29193"/>
                  </a:cubicBezTo>
                  <a:cubicBezTo>
                    <a:pt x="16038" y="29157"/>
                    <a:pt x="16074" y="29146"/>
                    <a:pt x="16086" y="29110"/>
                  </a:cubicBezTo>
                  <a:cubicBezTo>
                    <a:pt x="16324" y="28872"/>
                    <a:pt x="16514" y="28610"/>
                    <a:pt x="16717" y="28336"/>
                  </a:cubicBezTo>
                  <a:cubicBezTo>
                    <a:pt x="16812" y="28193"/>
                    <a:pt x="16919" y="28062"/>
                    <a:pt x="17026" y="27907"/>
                  </a:cubicBezTo>
                  <a:cubicBezTo>
                    <a:pt x="17110" y="27788"/>
                    <a:pt x="17217" y="27669"/>
                    <a:pt x="17324" y="27550"/>
                  </a:cubicBezTo>
                  <a:cubicBezTo>
                    <a:pt x="17407" y="27443"/>
                    <a:pt x="17514" y="27348"/>
                    <a:pt x="17610" y="27241"/>
                  </a:cubicBezTo>
                  <a:lnTo>
                    <a:pt x="17884" y="26955"/>
                  </a:lnTo>
                  <a:cubicBezTo>
                    <a:pt x="17991" y="26848"/>
                    <a:pt x="18086" y="26752"/>
                    <a:pt x="18181" y="26645"/>
                  </a:cubicBezTo>
                  <a:cubicBezTo>
                    <a:pt x="18276" y="26538"/>
                    <a:pt x="18360" y="26419"/>
                    <a:pt x="18455" y="26312"/>
                  </a:cubicBezTo>
                  <a:cubicBezTo>
                    <a:pt x="18562" y="26181"/>
                    <a:pt x="18646" y="26038"/>
                    <a:pt x="18741" y="25883"/>
                  </a:cubicBezTo>
                  <a:cubicBezTo>
                    <a:pt x="18777" y="25812"/>
                    <a:pt x="18812" y="25740"/>
                    <a:pt x="18860" y="25681"/>
                  </a:cubicBezTo>
                  <a:cubicBezTo>
                    <a:pt x="18884" y="25597"/>
                    <a:pt x="18931" y="25538"/>
                    <a:pt x="18955" y="25467"/>
                  </a:cubicBezTo>
                  <a:cubicBezTo>
                    <a:pt x="19038" y="25324"/>
                    <a:pt x="19110" y="25169"/>
                    <a:pt x="19193" y="25026"/>
                  </a:cubicBezTo>
                  <a:cubicBezTo>
                    <a:pt x="19288" y="24871"/>
                    <a:pt x="19360" y="24728"/>
                    <a:pt x="19431" y="24574"/>
                  </a:cubicBezTo>
                  <a:cubicBezTo>
                    <a:pt x="19467" y="24502"/>
                    <a:pt x="19515" y="24431"/>
                    <a:pt x="19539" y="24335"/>
                  </a:cubicBezTo>
                  <a:cubicBezTo>
                    <a:pt x="19574" y="24252"/>
                    <a:pt x="19598" y="24169"/>
                    <a:pt x="19610" y="24085"/>
                  </a:cubicBezTo>
                  <a:cubicBezTo>
                    <a:pt x="19658" y="23919"/>
                    <a:pt x="19669" y="23740"/>
                    <a:pt x="19693" y="23573"/>
                  </a:cubicBezTo>
                  <a:cubicBezTo>
                    <a:pt x="19693" y="23431"/>
                    <a:pt x="19693" y="23252"/>
                    <a:pt x="19681" y="23085"/>
                  </a:cubicBezTo>
                  <a:cubicBezTo>
                    <a:pt x="19658" y="22931"/>
                    <a:pt x="19658" y="22764"/>
                    <a:pt x="19634" y="22609"/>
                  </a:cubicBezTo>
                  <a:cubicBezTo>
                    <a:pt x="19574" y="22276"/>
                    <a:pt x="19503" y="21942"/>
                    <a:pt x="19324" y="21645"/>
                  </a:cubicBezTo>
                  <a:cubicBezTo>
                    <a:pt x="19265" y="21537"/>
                    <a:pt x="19169" y="21418"/>
                    <a:pt x="19062" y="21347"/>
                  </a:cubicBezTo>
                  <a:cubicBezTo>
                    <a:pt x="19027" y="21323"/>
                    <a:pt x="18991" y="21287"/>
                    <a:pt x="18943" y="21276"/>
                  </a:cubicBezTo>
                  <a:cubicBezTo>
                    <a:pt x="18907" y="21264"/>
                    <a:pt x="18860" y="21240"/>
                    <a:pt x="18800" y="21228"/>
                  </a:cubicBezTo>
                  <a:cubicBezTo>
                    <a:pt x="18780" y="21224"/>
                    <a:pt x="18759" y="21223"/>
                    <a:pt x="18738" y="21223"/>
                  </a:cubicBezTo>
                  <a:cubicBezTo>
                    <a:pt x="18694" y="21223"/>
                    <a:pt x="18650" y="21228"/>
                    <a:pt x="18610" y="21228"/>
                  </a:cubicBezTo>
                  <a:cubicBezTo>
                    <a:pt x="18515" y="21240"/>
                    <a:pt x="18443" y="21264"/>
                    <a:pt x="18348" y="21287"/>
                  </a:cubicBezTo>
                  <a:lnTo>
                    <a:pt x="18134" y="21383"/>
                  </a:lnTo>
                  <a:lnTo>
                    <a:pt x="17681" y="21561"/>
                  </a:lnTo>
                  <a:cubicBezTo>
                    <a:pt x="17538" y="21621"/>
                    <a:pt x="17383" y="21692"/>
                    <a:pt x="17241" y="21752"/>
                  </a:cubicBezTo>
                  <a:cubicBezTo>
                    <a:pt x="17086" y="21823"/>
                    <a:pt x="16943" y="21883"/>
                    <a:pt x="16788" y="21954"/>
                  </a:cubicBezTo>
                  <a:cubicBezTo>
                    <a:pt x="16621" y="22038"/>
                    <a:pt x="16479" y="22121"/>
                    <a:pt x="16324" y="22216"/>
                  </a:cubicBezTo>
                  <a:cubicBezTo>
                    <a:pt x="16181" y="22299"/>
                    <a:pt x="16026" y="22371"/>
                    <a:pt x="15883" y="22466"/>
                  </a:cubicBezTo>
                  <a:cubicBezTo>
                    <a:pt x="15752" y="22538"/>
                    <a:pt x="15609" y="22609"/>
                    <a:pt x="15467" y="22692"/>
                  </a:cubicBezTo>
                  <a:cubicBezTo>
                    <a:pt x="15395" y="22728"/>
                    <a:pt x="15312" y="22764"/>
                    <a:pt x="15240" y="22811"/>
                  </a:cubicBezTo>
                  <a:cubicBezTo>
                    <a:pt x="15169" y="22847"/>
                    <a:pt x="15074" y="22895"/>
                    <a:pt x="15002" y="22942"/>
                  </a:cubicBezTo>
                  <a:cubicBezTo>
                    <a:pt x="14871" y="23026"/>
                    <a:pt x="14740" y="23133"/>
                    <a:pt x="14621" y="23240"/>
                  </a:cubicBezTo>
                  <a:cubicBezTo>
                    <a:pt x="14359" y="23466"/>
                    <a:pt x="14145" y="23716"/>
                    <a:pt x="13943" y="23966"/>
                  </a:cubicBezTo>
                  <a:cubicBezTo>
                    <a:pt x="13847" y="24097"/>
                    <a:pt x="13740" y="24240"/>
                    <a:pt x="13645" y="24383"/>
                  </a:cubicBezTo>
                  <a:cubicBezTo>
                    <a:pt x="13562" y="24514"/>
                    <a:pt x="13490" y="24669"/>
                    <a:pt x="13431" y="24812"/>
                  </a:cubicBezTo>
                  <a:cubicBezTo>
                    <a:pt x="13395" y="24907"/>
                    <a:pt x="13347" y="24978"/>
                    <a:pt x="13323" y="25074"/>
                  </a:cubicBezTo>
                  <a:cubicBezTo>
                    <a:pt x="13288" y="25145"/>
                    <a:pt x="13264" y="25216"/>
                    <a:pt x="13252" y="25288"/>
                  </a:cubicBezTo>
                  <a:cubicBezTo>
                    <a:pt x="13192" y="25455"/>
                    <a:pt x="13145" y="25621"/>
                    <a:pt x="13097" y="25788"/>
                  </a:cubicBezTo>
                  <a:cubicBezTo>
                    <a:pt x="13014" y="26109"/>
                    <a:pt x="12931" y="26443"/>
                    <a:pt x="12871" y="26776"/>
                  </a:cubicBezTo>
                  <a:cubicBezTo>
                    <a:pt x="12859" y="26860"/>
                    <a:pt x="12847" y="26931"/>
                    <a:pt x="12847" y="27002"/>
                  </a:cubicBezTo>
                  <a:cubicBezTo>
                    <a:pt x="12835" y="27098"/>
                    <a:pt x="12811" y="27169"/>
                    <a:pt x="12811" y="27252"/>
                  </a:cubicBezTo>
                  <a:lnTo>
                    <a:pt x="12811" y="27526"/>
                  </a:lnTo>
                  <a:cubicBezTo>
                    <a:pt x="12811" y="27598"/>
                    <a:pt x="12811" y="27693"/>
                    <a:pt x="12835" y="27764"/>
                  </a:cubicBezTo>
                  <a:cubicBezTo>
                    <a:pt x="12847" y="27931"/>
                    <a:pt x="12847" y="28074"/>
                    <a:pt x="12871" y="28241"/>
                  </a:cubicBezTo>
                  <a:cubicBezTo>
                    <a:pt x="12895" y="28300"/>
                    <a:pt x="12907" y="28360"/>
                    <a:pt x="12919" y="28431"/>
                  </a:cubicBezTo>
                  <a:lnTo>
                    <a:pt x="12919" y="28526"/>
                  </a:lnTo>
                  <a:cubicBezTo>
                    <a:pt x="12919" y="28610"/>
                    <a:pt x="12919" y="28705"/>
                    <a:pt x="12931" y="28788"/>
                  </a:cubicBezTo>
                  <a:cubicBezTo>
                    <a:pt x="12954" y="28836"/>
                    <a:pt x="12966" y="28884"/>
                    <a:pt x="12966" y="28907"/>
                  </a:cubicBezTo>
                  <a:cubicBezTo>
                    <a:pt x="12788" y="29205"/>
                    <a:pt x="12609" y="29491"/>
                    <a:pt x="12478" y="29800"/>
                  </a:cubicBezTo>
                  <a:cubicBezTo>
                    <a:pt x="12383" y="29979"/>
                    <a:pt x="12311" y="30158"/>
                    <a:pt x="12252" y="30336"/>
                  </a:cubicBezTo>
                  <a:cubicBezTo>
                    <a:pt x="12192" y="30503"/>
                    <a:pt x="12133" y="30670"/>
                    <a:pt x="12073" y="30812"/>
                  </a:cubicBezTo>
                  <a:cubicBezTo>
                    <a:pt x="12026" y="30920"/>
                    <a:pt x="12002" y="31003"/>
                    <a:pt x="11954" y="31110"/>
                  </a:cubicBezTo>
                  <a:cubicBezTo>
                    <a:pt x="11942" y="31146"/>
                    <a:pt x="11919" y="31182"/>
                    <a:pt x="11907" y="31217"/>
                  </a:cubicBezTo>
                  <a:cubicBezTo>
                    <a:pt x="11835" y="30562"/>
                    <a:pt x="11728" y="29919"/>
                    <a:pt x="11680" y="29265"/>
                  </a:cubicBezTo>
                  <a:cubicBezTo>
                    <a:pt x="11609" y="28419"/>
                    <a:pt x="11538" y="27550"/>
                    <a:pt x="11478" y="26705"/>
                  </a:cubicBezTo>
                  <a:lnTo>
                    <a:pt x="11478" y="26645"/>
                  </a:lnTo>
                  <a:cubicBezTo>
                    <a:pt x="11442" y="26229"/>
                    <a:pt x="11430" y="25812"/>
                    <a:pt x="11418" y="25383"/>
                  </a:cubicBezTo>
                  <a:cubicBezTo>
                    <a:pt x="11407" y="25086"/>
                    <a:pt x="11371" y="24788"/>
                    <a:pt x="11347" y="24478"/>
                  </a:cubicBezTo>
                  <a:cubicBezTo>
                    <a:pt x="11359" y="24395"/>
                    <a:pt x="11371" y="24324"/>
                    <a:pt x="11407" y="24252"/>
                  </a:cubicBezTo>
                  <a:cubicBezTo>
                    <a:pt x="11490" y="23943"/>
                    <a:pt x="11561" y="23621"/>
                    <a:pt x="11657" y="23312"/>
                  </a:cubicBezTo>
                  <a:cubicBezTo>
                    <a:pt x="11704" y="23145"/>
                    <a:pt x="11740" y="22966"/>
                    <a:pt x="11799" y="22811"/>
                  </a:cubicBezTo>
                  <a:cubicBezTo>
                    <a:pt x="11835" y="22716"/>
                    <a:pt x="11859" y="22609"/>
                    <a:pt x="11895" y="22526"/>
                  </a:cubicBezTo>
                  <a:cubicBezTo>
                    <a:pt x="11907" y="22478"/>
                    <a:pt x="11919" y="22430"/>
                    <a:pt x="11919" y="22395"/>
                  </a:cubicBezTo>
                  <a:cubicBezTo>
                    <a:pt x="11942" y="22311"/>
                    <a:pt x="11954" y="22252"/>
                    <a:pt x="11978" y="22180"/>
                  </a:cubicBezTo>
                  <a:lnTo>
                    <a:pt x="11978" y="22169"/>
                  </a:lnTo>
                  <a:cubicBezTo>
                    <a:pt x="12002" y="22133"/>
                    <a:pt x="12014" y="22121"/>
                    <a:pt x="12026" y="22097"/>
                  </a:cubicBezTo>
                  <a:lnTo>
                    <a:pt x="12073" y="22002"/>
                  </a:lnTo>
                  <a:cubicBezTo>
                    <a:pt x="12085" y="21978"/>
                    <a:pt x="12085" y="21954"/>
                    <a:pt x="12097" y="21930"/>
                  </a:cubicBezTo>
                  <a:cubicBezTo>
                    <a:pt x="12121" y="21883"/>
                    <a:pt x="12145" y="21835"/>
                    <a:pt x="12157" y="21799"/>
                  </a:cubicBezTo>
                  <a:cubicBezTo>
                    <a:pt x="12204" y="21704"/>
                    <a:pt x="12240" y="21621"/>
                    <a:pt x="12276" y="21526"/>
                  </a:cubicBezTo>
                  <a:cubicBezTo>
                    <a:pt x="12311" y="21537"/>
                    <a:pt x="12323" y="21561"/>
                    <a:pt x="12359" y="21585"/>
                  </a:cubicBezTo>
                  <a:cubicBezTo>
                    <a:pt x="12419" y="21621"/>
                    <a:pt x="12454" y="21645"/>
                    <a:pt x="12514" y="21680"/>
                  </a:cubicBezTo>
                  <a:cubicBezTo>
                    <a:pt x="12609" y="21716"/>
                    <a:pt x="12681" y="21764"/>
                    <a:pt x="12776" y="21799"/>
                  </a:cubicBezTo>
                  <a:cubicBezTo>
                    <a:pt x="12859" y="21823"/>
                    <a:pt x="12954" y="21859"/>
                    <a:pt x="13038" y="21871"/>
                  </a:cubicBezTo>
                  <a:cubicBezTo>
                    <a:pt x="13133" y="21883"/>
                    <a:pt x="13228" y="21895"/>
                    <a:pt x="13323" y="21918"/>
                  </a:cubicBezTo>
                  <a:cubicBezTo>
                    <a:pt x="13383" y="21930"/>
                    <a:pt x="13454" y="21930"/>
                    <a:pt x="13514" y="21930"/>
                  </a:cubicBezTo>
                  <a:cubicBezTo>
                    <a:pt x="13621" y="21930"/>
                    <a:pt x="13740" y="21918"/>
                    <a:pt x="13847" y="21895"/>
                  </a:cubicBezTo>
                  <a:cubicBezTo>
                    <a:pt x="13943" y="21883"/>
                    <a:pt x="14038" y="21859"/>
                    <a:pt x="14121" y="21823"/>
                  </a:cubicBezTo>
                  <a:cubicBezTo>
                    <a:pt x="14205" y="21788"/>
                    <a:pt x="14264" y="21764"/>
                    <a:pt x="14335" y="21716"/>
                  </a:cubicBezTo>
                  <a:cubicBezTo>
                    <a:pt x="14419" y="21680"/>
                    <a:pt x="14502" y="21597"/>
                    <a:pt x="14586" y="21537"/>
                  </a:cubicBezTo>
                  <a:cubicBezTo>
                    <a:pt x="14705" y="21430"/>
                    <a:pt x="14812" y="21335"/>
                    <a:pt x="14931" y="21228"/>
                  </a:cubicBezTo>
                  <a:cubicBezTo>
                    <a:pt x="14943" y="21216"/>
                    <a:pt x="14955" y="21192"/>
                    <a:pt x="14990" y="21180"/>
                  </a:cubicBezTo>
                  <a:lnTo>
                    <a:pt x="15002" y="21168"/>
                  </a:lnTo>
                  <a:cubicBezTo>
                    <a:pt x="15157" y="21037"/>
                    <a:pt x="15312" y="20906"/>
                    <a:pt x="15467" y="20787"/>
                  </a:cubicBezTo>
                  <a:cubicBezTo>
                    <a:pt x="15729" y="20561"/>
                    <a:pt x="16014" y="20335"/>
                    <a:pt x="16264" y="20097"/>
                  </a:cubicBezTo>
                  <a:cubicBezTo>
                    <a:pt x="16383" y="19978"/>
                    <a:pt x="16526" y="19859"/>
                    <a:pt x="16621" y="19740"/>
                  </a:cubicBezTo>
                  <a:cubicBezTo>
                    <a:pt x="16729" y="19609"/>
                    <a:pt x="16836" y="19478"/>
                    <a:pt x="16919" y="19335"/>
                  </a:cubicBezTo>
                  <a:lnTo>
                    <a:pt x="16919" y="19359"/>
                  </a:lnTo>
                  <a:cubicBezTo>
                    <a:pt x="16943" y="19323"/>
                    <a:pt x="16967" y="19299"/>
                    <a:pt x="16979" y="19263"/>
                  </a:cubicBezTo>
                  <a:cubicBezTo>
                    <a:pt x="17002" y="19251"/>
                    <a:pt x="17002" y="19240"/>
                    <a:pt x="17014" y="19216"/>
                  </a:cubicBezTo>
                  <a:cubicBezTo>
                    <a:pt x="17074" y="19132"/>
                    <a:pt x="17145" y="19025"/>
                    <a:pt x="17205" y="18942"/>
                  </a:cubicBezTo>
                  <a:cubicBezTo>
                    <a:pt x="17395" y="18644"/>
                    <a:pt x="17574" y="18359"/>
                    <a:pt x="17753" y="18049"/>
                  </a:cubicBezTo>
                  <a:cubicBezTo>
                    <a:pt x="17931" y="17751"/>
                    <a:pt x="18098" y="17430"/>
                    <a:pt x="18229" y="17108"/>
                  </a:cubicBezTo>
                  <a:cubicBezTo>
                    <a:pt x="18288" y="16942"/>
                    <a:pt x="18372" y="16775"/>
                    <a:pt x="18407" y="16596"/>
                  </a:cubicBezTo>
                  <a:cubicBezTo>
                    <a:pt x="18467" y="16418"/>
                    <a:pt x="18515" y="16239"/>
                    <a:pt x="18562" y="16061"/>
                  </a:cubicBezTo>
                  <a:cubicBezTo>
                    <a:pt x="18646" y="15739"/>
                    <a:pt x="18693" y="15394"/>
                    <a:pt x="18681" y="15037"/>
                  </a:cubicBezTo>
                  <a:cubicBezTo>
                    <a:pt x="18681" y="14953"/>
                    <a:pt x="18669" y="14858"/>
                    <a:pt x="18646" y="14775"/>
                  </a:cubicBezTo>
                  <a:lnTo>
                    <a:pt x="18610" y="14501"/>
                  </a:lnTo>
                  <a:cubicBezTo>
                    <a:pt x="18586" y="14429"/>
                    <a:pt x="18562" y="14334"/>
                    <a:pt x="18526" y="14263"/>
                  </a:cubicBezTo>
                  <a:cubicBezTo>
                    <a:pt x="18467" y="14132"/>
                    <a:pt x="18407" y="14013"/>
                    <a:pt x="18324" y="13894"/>
                  </a:cubicBezTo>
                  <a:cubicBezTo>
                    <a:pt x="18193" y="13727"/>
                    <a:pt x="18026" y="13608"/>
                    <a:pt x="17836" y="13525"/>
                  </a:cubicBezTo>
                  <a:cubicBezTo>
                    <a:pt x="17741" y="13477"/>
                    <a:pt x="17657" y="13429"/>
                    <a:pt x="17562" y="13417"/>
                  </a:cubicBezTo>
                  <a:cubicBezTo>
                    <a:pt x="17505" y="13409"/>
                    <a:pt x="17441" y="13395"/>
                    <a:pt x="17373" y="13395"/>
                  </a:cubicBezTo>
                  <a:cubicBezTo>
                    <a:pt x="17342" y="13395"/>
                    <a:pt x="17310" y="13398"/>
                    <a:pt x="17276" y="13406"/>
                  </a:cubicBezTo>
                  <a:cubicBezTo>
                    <a:pt x="17241" y="13406"/>
                    <a:pt x="17193" y="13406"/>
                    <a:pt x="17157" y="13417"/>
                  </a:cubicBezTo>
                  <a:cubicBezTo>
                    <a:pt x="17002" y="13441"/>
                    <a:pt x="16836" y="13477"/>
                    <a:pt x="16669" y="13525"/>
                  </a:cubicBezTo>
                  <a:cubicBezTo>
                    <a:pt x="16586" y="13548"/>
                    <a:pt x="16502" y="13584"/>
                    <a:pt x="16419" y="13608"/>
                  </a:cubicBezTo>
                  <a:cubicBezTo>
                    <a:pt x="16348" y="13644"/>
                    <a:pt x="16264" y="13679"/>
                    <a:pt x="16193" y="13727"/>
                  </a:cubicBezTo>
                  <a:cubicBezTo>
                    <a:pt x="16050" y="13822"/>
                    <a:pt x="15907" y="13917"/>
                    <a:pt x="15788" y="14037"/>
                  </a:cubicBezTo>
                  <a:cubicBezTo>
                    <a:pt x="15657" y="14156"/>
                    <a:pt x="15538" y="14263"/>
                    <a:pt x="15419" y="14382"/>
                  </a:cubicBezTo>
                  <a:cubicBezTo>
                    <a:pt x="15181" y="14596"/>
                    <a:pt x="14955" y="14799"/>
                    <a:pt x="14740" y="15013"/>
                  </a:cubicBezTo>
                  <a:cubicBezTo>
                    <a:pt x="14514" y="15215"/>
                    <a:pt x="14276" y="15430"/>
                    <a:pt x="14062" y="15644"/>
                  </a:cubicBezTo>
                  <a:cubicBezTo>
                    <a:pt x="13824" y="15906"/>
                    <a:pt x="13609" y="16168"/>
                    <a:pt x="13383" y="16430"/>
                  </a:cubicBezTo>
                  <a:cubicBezTo>
                    <a:pt x="13276" y="16573"/>
                    <a:pt x="13157" y="16692"/>
                    <a:pt x="13050" y="16823"/>
                  </a:cubicBezTo>
                  <a:cubicBezTo>
                    <a:pt x="12954" y="16954"/>
                    <a:pt x="12835" y="17085"/>
                    <a:pt x="12728" y="17227"/>
                  </a:cubicBezTo>
                  <a:cubicBezTo>
                    <a:pt x="12621" y="17358"/>
                    <a:pt x="12502" y="17489"/>
                    <a:pt x="12383" y="17620"/>
                  </a:cubicBezTo>
                  <a:cubicBezTo>
                    <a:pt x="12323" y="17704"/>
                    <a:pt x="12264" y="17763"/>
                    <a:pt x="12204" y="17835"/>
                  </a:cubicBezTo>
                  <a:cubicBezTo>
                    <a:pt x="12145" y="17894"/>
                    <a:pt x="12097" y="17966"/>
                    <a:pt x="12038" y="18025"/>
                  </a:cubicBezTo>
                  <a:cubicBezTo>
                    <a:pt x="11942" y="18168"/>
                    <a:pt x="11847" y="18311"/>
                    <a:pt x="11776" y="18478"/>
                  </a:cubicBezTo>
                  <a:cubicBezTo>
                    <a:pt x="11716" y="18632"/>
                    <a:pt x="11645" y="18787"/>
                    <a:pt x="11609" y="18954"/>
                  </a:cubicBezTo>
                  <a:cubicBezTo>
                    <a:pt x="11597" y="19001"/>
                    <a:pt x="11597" y="19061"/>
                    <a:pt x="11585" y="19097"/>
                  </a:cubicBezTo>
                  <a:cubicBezTo>
                    <a:pt x="11549" y="19204"/>
                    <a:pt x="11549" y="19323"/>
                    <a:pt x="11549" y="19430"/>
                  </a:cubicBezTo>
                  <a:lnTo>
                    <a:pt x="11549" y="19728"/>
                  </a:lnTo>
                  <a:cubicBezTo>
                    <a:pt x="11549" y="19894"/>
                    <a:pt x="11549" y="20073"/>
                    <a:pt x="11561" y="20228"/>
                  </a:cubicBezTo>
                  <a:cubicBezTo>
                    <a:pt x="11585" y="20406"/>
                    <a:pt x="11609" y="20573"/>
                    <a:pt x="11680" y="20740"/>
                  </a:cubicBezTo>
                  <a:cubicBezTo>
                    <a:pt x="11716" y="20811"/>
                    <a:pt x="11740" y="20883"/>
                    <a:pt x="11799" y="20966"/>
                  </a:cubicBezTo>
                  <a:cubicBezTo>
                    <a:pt x="11847" y="21037"/>
                    <a:pt x="11907" y="21097"/>
                    <a:pt x="11966" y="21156"/>
                  </a:cubicBezTo>
                  <a:cubicBezTo>
                    <a:pt x="12002" y="21180"/>
                    <a:pt x="12026" y="21216"/>
                    <a:pt x="12061" y="21228"/>
                  </a:cubicBezTo>
                  <a:cubicBezTo>
                    <a:pt x="12026" y="21299"/>
                    <a:pt x="12002" y="21359"/>
                    <a:pt x="11966" y="21442"/>
                  </a:cubicBezTo>
                  <a:cubicBezTo>
                    <a:pt x="11895" y="21597"/>
                    <a:pt x="11835" y="21764"/>
                    <a:pt x="11764" y="21930"/>
                  </a:cubicBezTo>
                  <a:cubicBezTo>
                    <a:pt x="11740" y="21978"/>
                    <a:pt x="11716" y="22002"/>
                    <a:pt x="11704" y="22049"/>
                  </a:cubicBezTo>
                  <a:cubicBezTo>
                    <a:pt x="11680" y="22097"/>
                    <a:pt x="11668" y="22157"/>
                    <a:pt x="11657" y="22192"/>
                  </a:cubicBezTo>
                  <a:cubicBezTo>
                    <a:pt x="11645" y="22240"/>
                    <a:pt x="11645" y="22288"/>
                    <a:pt x="11621" y="22335"/>
                  </a:cubicBezTo>
                  <a:cubicBezTo>
                    <a:pt x="11597" y="22419"/>
                    <a:pt x="11561" y="22526"/>
                    <a:pt x="11538" y="22609"/>
                  </a:cubicBezTo>
                  <a:cubicBezTo>
                    <a:pt x="11466" y="22895"/>
                    <a:pt x="11371" y="23181"/>
                    <a:pt x="11299" y="23466"/>
                  </a:cubicBezTo>
                  <a:lnTo>
                    <a:pt x="11252" y="23597"/>
                  </a:lnTo>
                  <a:lnTo>
                    <a:pt x="11121" y="22704"/>
                  </a:lnTo>
                  <a:cubicBezTo>
                    <a:pt x="11049" y="22288"/>
                    <a:pt x="10942" y="21883"/>
                    <a:pt x="10847" y="21466"/>
                  </a:cubicBezTo>
                  <a:cubicBezTo>
                    <a:pt x="10752" y="20978"/>
                    <a:pt x="10645" y="20490"/>
                    <a:pt x="10525" y="19990"/>
                  </a:cubicBezTo>
                  <a:cubicBezTo>
                    <a:pt x="10478" y="19787"/>
                    <a:pt x="10418" y="19597"/>
                    <a:pt x="10371" y="19382"/>
                  </a:cubicBezTo>
                  <a:cubicBezTo>
                    <a:pt x="10311" y="19132"/>
                    <a:pt x="10275" y="18882"/>
                    <a:pt x="10216" y="18620"/>
                  </a:cubicBezTo>
                  <a:cubicBezTo>
                    <a:pt x="10170" y="18414"/>
                    <a:pt x="10124" y="18185"/>
                    <a:pt x="10078" y="17965"/>
                  </a:cubicBezTo>
                  <a:lnTo>
                    <a:pt x="10078" y="17965"/>
                  </a:lnTo>
                  <a:cubicBezTo>
                    <a:pt x="10081" y="17972"/>
                    <a:pt x="10087" y="17980"/>
                    <a:pt x="10097" y="17989"/>
                  </a:cubicBezTo>
                  <a:cubicBezTo>
                    <a:pt x="10049" y="17787"/>
                    <a:pt x="10002" y="17597"/>
                    <a:pt x="9978" y="17406"/>
                  </a:cubicBezTo>
                  <a:cubicBezTo>
                    <a:pt x="9918" y="17120"/>
                    <a:pt x="9871" y="16835"/>
                    <a:pt x="9823" y="16561"/>
                  </a:cubicBezTo>
                  <a:lnTo>
                    <a:pt x="9823" y="16513"/>
                  </a:lnTo>
                  <a:cubicBezTo>
                    <a:pt x="9835" y="16394"/>
                    <a:pt x="9859" y="16263"/>
                    <a:pt x="9871" y="16144"/>
                  </a:cubicBezTo>
                  <a:cubicBezTo>
                    <a:pt x="9883" y="16061"/>
                    <a:pt x="9894" y="15977"/>
                    <a:pt x="9894" y="15906"/>
                  </a:cubicBezTo>
                  <a:cubicBezTo>
                    <a:pt x="9918" y="15811"/>
                    <a:pt x="9918" y="15739"/>
                    <a:pt x="9930" y="15644"/>
                  </a:cubicBezTo>
                  <a:lnTo>
                    <a:pt x="9930" y="15620"/>
                  </a:lnTo>
                  <a:lnTo>
                    <a:pt x="10156" y="15215"/>
                  </a:lnTo>
                  <a:cubicBezTo>
                    <a:pt x="10216" y="15084"/>
                    <a:pt x="10275" y="14965"/>
                    <a:pt x="10335" y="14834"/>
                  </a:cubicBezTo>
                  <a:cubicBezTo>
                    <a:pt x="10466" y="14537"/>
                    <a:pt x="10609" y="14215"/>
                    <a:pt x="10752" y="13917"/>
                  </a:cubicBezTo>
                  <a:cubicBezTo>
                    <a:pt x="10823" y="13763"/>
                    <a:pt x="10883" y="13608"/>
                    <a:pt x="10954" y="13441"/>
                  </a:cubicBezTo>
                  <a:cubicBezTo>
                    <a:pt x="11014" y="13298"/>
                    <a:pt x="11073" y="13167"/>
                    <a:pt x="11133" y="13013"/>
                  </a:cubicBezTo>
                  <a:cubicBezTo>
                    <a:pt x="11133" y="13001"/>
                    <a:pt x="11145" y="12989"/>
                    <a:pt x="11145" y="12953"/>
                  </a:cubicBezTo>
                  <a:cubicBezTo>
                    <a:pt x="11228" y="12989"/>
                    <a:pt x="11299" y="13013"/>
                    <a:pt x="11371" y="13025"/>
                  </a:cubicBezTo>
                  <a:cubicBezTo>
                    <a:pt x="11383" y="13025"/>
                    <a:pt x="11407" y="13048"/>
                    <a:pt x="11407" y="13048"/>
                  </a:cubicBezTo>
                  <a:cubicBezTo>
                    <a:pt x="11478" y="13084"/>
                    <a:pt x="11549" y="13108"/>
                    <a:pt x="11621" y="13120"/>
                  </a:cubicBezTo>
                  <a:lnTo>
                    <a:pt x="11645" y="13120"/>
                  </a:lnTo>
                  <a:cubicBezTo>
                    <a:pt x="11704" y="13132"/>
                    <a:pt x="11764" y="13144"/>
                    <a:pt x="11799" y="13167"/>
                  </a:cubicBezTo>
                  <a:cubicBezTo>
                    <a:pt x="11823" y="13167"/>
                    <a:pt x="11823" y="13179"/>
                    <a:pt x="11835" y="13179"/>
                  </a:cubicBezTo>
                  <a:cubicBezTo>
                    <a:pt x="11859" y="13191"/>
                    <a:pt x="11895" y="13203"/>
                    <a:pt x="11919" y="13203"/>
                  </a:cubicBezTo>
                  <a:cubicBezTo>
                    <a:pt x="11954" y="13203"/>
                    <a:pt x="11966" y="13203"/>
                    <a:pt x="12002" y="13191"/>
                  </a:cubicBezTo>
                  <a:cubicBezTo>
                    <a:pt x="12061" y="13167"/>
                    <a:pt x="12097" y="13108"/>
                    <a:pt x="12097" y="13025"/>
                  </a:cubicBezTo>
                  <a:cubicBezTo>
                    <a:pt x="12097" y="13013"/>
                    <a:pt x="12085" y="13013"/>
                    <a:pt x="12085" y="13001"/>
                  </a:cubicBezTo>
                  <a:cubicBezTo>
                    <a:pt x="12204" y="12941"/>
                    <a:pt x="12335" y="12882"/>
                    <a:pt x="12442" y="12786"/>
                  </a:cubicBezTo>
                  <a:cubicBezTo>
                    <a:pt x="12561" y="12715"/>
                    <a:pt x="12657" y="12608"/>
                    <a:pt x="12752" y="12524"/>
                  </a:cubicBezTo>
                  <a:cubicBezTo>
                    <a:pt x="12811" y="12477"/>
                    <a:pt x="12871" y="12417"/>
                    <a:pt x="12919" y="12358"/>
                  </a:cubicBezTo>
                  <a:cubicBezTo>
                    <a:pt x="12990" y="12286"/>
                    <a:pt x="13050" y="12215"/>
                    <a:pt x="13109" y="12132"/>
                  </a:cubicBezTo>
                  <a:cubicBezTo>
                    <a:pt x="13145" y="12108"/>
                    <a:pt x="13169" y="12060"/>
                    <a:pt x="13204" y="12036"/>
                  </a:cubicBezTo>
                  <a:cubicBezTo>
                    <a:pt x="13228" y="11989"/>
                    <a:pt x="13264" y="11941"/>
                    <a:pt x="13288" y="11917"/>
                  </a:cubicBezTo>
                  <a:cubicBezTo>
                    <a:pt x="13395" y="11762"/>
                    <a:pt x="13502" y="11596"/>
                    <a:pt x="13609" y="11441"/>
                  </a:cubicBezTo>
                  <a:cubicBezTo>
                    <a:pt x="13693" y="11286"/>
                    <a:pt x="13788" y="11155"/>
                    <a:pt x="13871" y="11024"/>
                  </a:cubicBezTo>
                  <a:cubicBezTo>
                    <a:pt x="13966" y="10905"/>
                    <a:pt x="14050" y="10762"/>
                    <a:pt x="14145" y="10643"/>
                  </a:cubicBezTo>
                  <a:cubicBezTo>
                    <a:pt x="14228" y="10524"/>
                    <a:pt x="14300" y="10393"/>
                    <a:pt x="14395" y="10262"/>
                  </a:cubicBezTo>
                  <a:cubicBezTo>
                    <a:pt x="14478" y="10107"/>
                    <a:pt x="14574" y="9965"/>
                    <a:pt x="14645" y="9798"/>
                  </a:cubicBezTo>
                  <a:cubicBezTo>
                    <a:pt x="14716" y="9631"/>
                    <a:pt x="14812" y="9476"/>
                    <a:pt x="14871" y="9310"/>
                  </a:cubicBezTo>
                  <a:cubicBezTo>
                    <a:pt x="14955" y="9095"/>
                    <a:pt x="15050" y="8881"/>
                    <a:pt x="15109" y="8655"/>
                  </a:cubicBezTo>
                  <a:cubicBezTo>
                    <a:pt x="15181" y="8429"/>
                    <a:pt x="15228" y="8191"/>
                    <a:pt x="15217" y="7952"/>
                  </a:cubicBezTo>
                  <a:cubicBezTo>
                    <a:pt x="15217" y="7833"/>
                    <a:pt x="15193" y="7714"/>
                    <a:pt x="15169" y="7595"/>
                  </a:cubicBezTo>
                  <a:cubicBezTo>
                    <a:pt x="15157" y="7488"/>
                    <a:pt x="15133" y="7405"/>
                    <a:pt x="15109" y="7298"/>
                  </a:cubicBezTo>
                  <a:cubicBezTo>
                    <a:pt x="15097" y="7214"/>
                    <a:pt x="15074" y="7131"/>
                    <a:pt x="15050" y="7060"/>
                  </a:cubicBezTo>
                  <a:lnTo>
                    <a:pt x="14955" y="6798"/>
                  </a:lnTo>
                  <a:cubicBezTo>
                    <a:pt x="14895" y="6631"/>
                    <a:pt x="14836" y="6464"/>
                    <a:pt x="14740" y="6321"/>
                  </a:cubicBezTo>
                  <a:cubicBezTo>
                    <a:pt x="14633" y="6167"/>
                    <a:pt x="14514" y="6047"/>
                    <a:pt x="14371" y="5928"/>
                  </a:cubicBezTo>
                  <a:cubicBezTo>
                    <a:pt x="14240" y="5809"/>
                    <a:pt x="14074" y="5726"/>
                    <a:pt x="13895" y="5678"/>
                  </a:cubicBezTo>
                  <a:cubicBezTo>
                    <a:pt x="13824" y="5666"/>
                    <a:pt x="13752" y="5666"/>
                    <a:pt x="13681" y="5666"/>
                  </a:cubicBezTo>
                  <a:cubicBezTo>
                    <a:pt x="13573" y="5678"/>
                    <a:pt x="13478" y="5690"/>
                    <a:pt x="13395" y="5738"/>
                  </a:cubicBezTo>
                  <a:cubicBezTo>
                    <a:pt x="13288" y="5786"/>
                    <a:pt x="13181" y="5845"/>
                    <a:pt x="13085" y="5917"/>
                  </a:cubicBezTo>
                  <a:cubicBezTo>
                    <a:pt x="12990" y="5976"/>
                    <a:pt x="12907" y="6036"/>
                    <a:pt x="12811" y="6107"/>
                  </a:cubicBezTo>
                  <a:cubicBezTo>
                    <a:pt x="12621" y="6274"/>
                    <a:pt x="12478" y="6464"/>
                    <a:pt x="12323" y="6655"/>
                  </a:cubicBezTo>
                  <a:cubicBezTo>
                    <a:pt x="12264" y="6750"/>
                    <a:pt x="12192" y="6821"/>
                    <a:pt x="12133" y="6917"/>
                  </a:cubicBezTo>
                  <a:cubicBezTo>
                    <a:pt x="12026" y="7048"/>
                    <a:pt x="11919" y="7190"/>
                    <a:pt x="11823" y="7333"/>
                  </a:cubicBezTo>
                  <a:cubicBezTo>
                    <a:pt x="11609" y="7607"/>
                    <a:pt x="11383" y="7881"/>
                    <a:pt x="11168" y="8143"/>
                  </a:cubicBezTo>
                  <a:cubicBezTo>
                    <a:pt x="11049" y="8286"/>
                    <a:pt x="10930" y="8405"/>
                    <a:pt x="10823" y="8524"/>
                  </a:cubicBezTo>
                  <a:cubicBezTo>
                    <a:pt x="10692" y="8667"/>
                    <a:pt x="10573" y="8822"/>
                    <a:pt x="10454" y="8965"/>
                  </a:cubicBezTo>
                  <a:cubicBezTo>
                    <a:pt x="10347" y="9095"/>
                    <a:pt x="10252" y="9250"/>
                    <a:pt x="10180" y="9417"/>
                  </a:cubicBezTo>
                  <a:cubicBezTo>
                    <a:pt x="10109" y="9572"/>
                    <a:pt x="10037" y="9738"/>
                    <a:pt x="9978" y="9905"/>
                  </a:cubicBezTo>
                  <a:cubicBezTo>
                    <a:pt x="9954" y="9953"/>
                    <a:pt x="9942" y="9988"/>
                    <a:pt x="9930" y="10048"/>
                  </a:cubicBezTo>
                  <a:cubicBezTo>
                    <a:pt x="9894" y="10131"/>
                    <a:pt x="9883" y="10203"/>
                    <a:pt x="9871" y="10286"/>
                  </a:cubicBezTo>
                  <a:cubicBezTo>
                    <a:pt x="9859" y="10381"/>
                    <a:pt x="9835" y="10488"/>
                    <a:pt x="9835" y="10584"/>
                  </a:cubicBezTo>
                  <a:lnTo>
                    <a:pt x="9835" y="11108"/>
                  </a:lnTo>
                  <a:cubicBezTo>
                    <a:pt x="9847" y="11274"/>
                    <a:pt x="9871" y="11453"/>
                    <a:pt x="9906" y="11620"/>
                  </a:cubicBezTo>
                  <a:lnTo>
                    <a:pt x="9954" y="11751"/>
                  </a:lnTo>
                  <a:cubicBezTo>
                    <a:pt x="9966" y="11798"/>
                    <a:pt x="9990" y="11834"/>
                    <a:pt x="10002" y="11870"/>
                  </a:cubicBezTo>
                  <a:cubicBezTo>
                    <a:pt x="10014" y="11917"/>
                    <a:pt x="10025" y="11953"/>
                    <a:pt x="10061" y="12001"/>
                  </a:cubicBezTo>
                  <a:cubicBezTo>
                    <a:pt x="10073" y="12036"/>
                    <a:pt x="10097" y="12072"/>
                    <a:pt x="10121" y="12108"/>
                  </a:cubicBezTo>
                  <a:cubicBezTo>
                    <a:pt x="10156" y="12155"/>
                    <a:pt x="10180" y="12215"/>
                    <a:pt x="10204" y="12251"/>
                  </a:cubicBezTo>
                  <a:cubicBezTo>
                    <a:pt x="10252" y="12334"/>
                    <a:pt x="10311" y="12393"/>
                    <a:pt x="10371" y="12453"/>
                  </a:cubicBezTo>
                  <a:cubicBezTo>
                    <a:pt x="10430" y="12513"/>
                    <a:pt x="10490" y="12584"/>
                    <a:pt x="10561" y="12632"/>
                  </a:cubicBezTo>
                  <a:cubicBezTo>
                    <a:pt x="10621" y="12667"/>
                    <a:pt x="10680" y="12715"/>
                    <a:pt x="10740" y="12774"/>
                  </a:cubicBezTo>
                  <a:cubicBezTo>
                    <a:pt x="10728" y="12822"/>
                    <a:pt x="10716" y="12846"/>
                    <a:pt x="10704" y="12894"/>
                  </a:cubicBezTo>
                  <a:cubicBezTo>
                    <a:pt x="10609" y="13084"/>
                    <a:pt x="10537" y="13298"/>
                    <a:pt x="10442" y="13489"/>
                  </a:cubicBezTo>
                  <a:lnTo>
                    <a:pt x="10085" y="14382"/>
                  </a:lnTo>
                  <a:cubicBezTo>
                    <a:pt x="10025" y="14549"/>
                    <a:pt x="9954" y="14715"/>
                    <a:pt x="9894" y="14858"/>
                  </a:cubicBezTo>
                  <a:cubicBezTo>
                    <a:pt x="9835" y="15013"/>
                    <a:pt x="9787" y="15156"/>
                    <a:pt x="9752" y="15322"/>
                  </a:cubicBezTo>
                  <a:cubicBezTo>
                    <a:pt x="9728" y="15370"/>
                    <a:pt x="9716" y="15406"/>
                    <a:pt x="9692" y="15453"/>
                  </a:cubicBezTo>
                  <a:cubicBezTo>
                    <a:pt x="9668" y="15501"/>
                    <a:pt x="9656" y="15525"/>
                    <a:pt x="9644" y="15572"/>
                  </a:cubicBezTo>
                  <a:cubicBezTo>
                    <a:pt x="9633" y="15620"/>
                    <a:pt x="9633" y="15680"/>
                    <a:pt x="9633" y="15727"/>
                  </a:cubicBezTo>
                  <a:lnTo>
                    <a:pt x="9633" y="15763"/>
                  </a:lnTo>
                  <a:cubicBezTo>
                    <a:pt x="9573" y="15382"/>
                    <a:pt x="9490" y="14989"/>
                    <a:pt x="9418" y="14608"/>
                  </a:cubicBezTo>
                  <a:cubicBezTo>
                    <a:pt x="9347" y="14191"/>
                    <a:pt x="9275" y="13775"/>
                    <a:pt x="9180" y="13346"/>
                  </a:cubicBezTo>
                  <a:cubicBezTo>
                    <a:pt x="9097" y="12894"/>
                    <a:pt x="8990" y="12465"/>
                    <a:pt x="8894" y="12012"/>
                  </a:cubicBezTo>
                  <a:cubicBezTo>
                    <a:pt x="8811" y="11596"/>
                    <a:pt x="8704" y="11179"/>
                    <a:pt x="8585" y="10762"/>
                  </a:cubicBezTo>
                  <a:lnTo>
                    <a:pt x="8406" y="10191"/>
                  </a:lnTo>
                  <a:cubicBezTo>
                    <a:pt x="8335" y="9965"/>
                    <a:pt x="8275" y="9738"/>
                    <a:pt x="8204" y="9512"/>
                  </a:cubicBezTo>
                  <a:lnTo>
                    <a:pt x="8025" y="8893"/>
                  </a:lnTo>
                  <a:cubicBezTo>
                    <a:pt x="7978" y="8726"/>
                    <a:pt x="7918" y="8560"/>
                    <a:pt x="7870" y="8381"/>
                  </a:cubicBezTo>
                  <a:lnTo>
                    <a:pt x="7870" y="8381"/>
                  </a:lnTo>
                  <a:cubicBezTo>
                    <a:pt x="7903" y="8386"/>
                    <a:pt x="7936" y="8389"/>
                    <a:pt x="7968" y="8389"/>
                  </a:cubicBezTo>
                  <a:cubicBezTo>
                    <a:pt x="8085" y="8389"/>
                    <a:pt x="8193" y="8356"/>
                    <a:pt x="8287" y="8310"/>
                  </a:cubicBezTo>
                  <a:cubicBezTo>
                    <a:pt x="8382" y="8262"/>
                    <a:pt x="8454" y="8203"/>
                    <a:pt x="8525" y="8143"/>
                  </a:cubicBezTo>
                  <a:cubicBezTo>
                    <a:pt x="8597" y="8083"/>
                    <a:pt x="8680" y="8024"/>
                    <a:pt x="8740" y="7952"/>
                  </a:cubicBezTo>
                  <a:cubicBezTo>
                    <a:pt x="8799" y="7881"/>
                    <a:pt x="8859" y="7810"/>
                    <a:pt x="8894" y="7726"/>
                  </a:cubicBezTo>
                  <a:lnTo>
                    <a:pt x="8990" y="7548"/>
                  </a:lnTo>
                  <a:cubicBezTo>
                    <a:pt x="9049" y="7429"/>
                    <a:pt x="9109" y="7310"/>
                    <a:pt x="9168" y="7179"/>
                  </a:cubicBezTo>
                  <a:cubicBezTo>
                    <a:pt x="9192" y="7107"/>
                    <a:pt x="9228" y="7036"/>
                    <a:pt x="9240" y="6952"/>
                  </a:cubicBezTo>
                  <a:cubicBezTo>
                    <a:pt x="9252" y="6893"/>
                    <a:pt x="9287" y="6821"/>
                    <a:pt x="9299" y="6762"/>
                  </a:cubicBezTo>
                  <a:cubicBezTo>
                    <a:pt x="9335" y="6643"/>
                    <a:pt x="9359" y="6524"/>
                    <a:pt x="9371" y="6405"/>
                  </a:cubicBezTo>
                  <a:cubicBezTo>
                    <a:pt x="9394" y="6286"/>
                    <a:pt x="9418" y="6167"/>
                    <a:pt x="9430" y="6047"/>
                  </a:cubicBezTo>
                  <a:cubicBezTo>
                    <a:pt x="9466" y="5821"/>
                    <a:pt x="9478" y="5607"/>
                    <a:pt x="9490" y="5393"/>
                  </a:cubicBezTo>
                  <a:cubicBezTo>
                    <a:pt x="9513" y="5190"/>
                    <a:pt x="9525" y="4976"/>
                    <a:pt x="9525" y="4774"/>
                  </a:cubicBezTo>
                  <a:cubicBezTo>
                    <a:pt x="9537" y="4535"/>
                    <a:pt x="9537" y="4297"/>
                    <a:pt x="9537" y="4035"/>
                  </a:cubicBezTo>
                  <a:cubicBezTo>
                    <a:pt x="9537" y="3940"/>
                    <a:pt x="9537" y="3833"/>
                    <a:pt x="9525" y="3726"/>
                  </a:cubicBezTo>
                  <a:cubicBezTo>
                    <a:pt x="9525" y="3666"/>
                    <a:pt x="9513" y="3607"/>
                    <a:pt x="9513" y="3547"/>
                  </a:cubicBezTo>
                  <a:cubicBezTo>
                    <a:pt x="9513" y="3500"/>
                    <a:pt x="9502" y="3464"/>
                    <a:pt x="9502" y="3416"/>
                  </a:cubicBezTo>
                  <a:cubicBezTo>
                    <a:pt x="9478" y="3297"/>
                    <a:pt x="9454" y="3178"/>
                    <a:pt x="9418" y="3059"/>
                  </a:cubicBezTo>
                  <a:cubicBezTo>
                    <a:pt x="9394" y="2952"/>
                    <a:pt x="9382" y="2845"/>
                    <a:pt x="9347" y="2726"/>
                  </a:cubicBezTo>
                  <a:lnTo>
                    <a:pt x="9263" y="2416"/>
                  </a:lnTo>
                  <a:cubicBezTo>
                    <a:pt x="9216" y="2273"/>
                    <a:pt x="9156" y="2130"/>
                    <a:pt x="9097" y="1987"/>
                  </a:cubicBezTo>
                  <a:cubicBezTo>
                    <a:pt x="9037" y="1845"/>
                    <a:pt x="8966" y="1726"/>
                    <a:pt x="8871" y="1606"/>
                  </a:cubicBezTo>
                  <a:cubicBezTo>
                    <a:pt x="8740" y="1404"/>
                    <a:pt x="8573" y="1214"/>
                    <a:pt x="8406" y="1035"/>
                  </a:cubicBezTo>
                  <a:cubicBezTo>
                    <a:pt x="8275" y="880"/>
                    <a:pt x="8144" y="737"/>
                    <a:pt x="7978" y="618"/>
                  </a:cubicBezTo>
                  <a:cubicBezTo>
                    <a:pt x="7918" y="571"/>
                    <a:pt x="7858" y="523"/>
                    <a:pt x="7811" y="475"/>
                  </a:cubicBezTo>
                  <a:cubicBezTo>
                    <a:pt x="7775" y="452"/>
                    <a:pt x="7739" y="416"/>
                    <a:pt x="7692" y="404"/>
                  </a:cubicBezTo>
                  <a:cubicBezTo>
                    <a:pt x="7513" y="285"/>
                    <a:pt x="7323" y="166"/>
                    <a:pt x="7120" y="94"/>
                  </a:cubicBezTo>
                  <a:cubicBezTo>
                    <a:pt x="6966" y="47"/>
                    <a:pt x="6823" y="11"/>
                    <a:pt x="6656" y="11"/>
                  </a:cubicBezTo>
                  <a:cubicBezTo>
                    <a:pt x="6615" y="4"/>
                    <a:pt x="6574" y="1"/>
                    <a:pt x="653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0" name="Google Shape;510;p40"/>
            <p:cNvSpPr/>
            <p:nvPr/>
          </p:nvSpPr>
          <p:spPr>
            <a:xfrm>
              <a:off x="6646650" y="582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1" name="Google Shape;511;p40"/>
            <p:cNvSpPr/>
            <p:nvPr/>
          </p:nvSpPr>
          <p:spPr>
            <a:xfrm>
              <a:off x="6642475" y="58219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2" name="Google Shape;512;p40"/>
            <p:cNvSpPr/>
            <p:nvPr/>
          </p:nvSpPr>
          <p:spPr>
            <a:xfrm>
              <a:off x="6646650" y="58258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13" name="Google Shape;513;p40"/>
          <p:cNvGrpSpPr/>
          <p:nvPr/>
        </p:nvGrpSpPr>
        <p:grpSpPr>
          <a:xfrm>
            <a:off x="716971" y="1764071"/>
            <a:ext cx="535500" cy="654150"/>
            <a:chOff x="6544850" y="2715750"/>
            <a:chExt cx="535500" cy="654150"/>
          </a:xfrm>
        </p:grpSpPr>
        <p:sp>
          <p:nvSpPr>
            <p:cNvPr id="514" name="Google Shape;514;p40"/>
            <p:cNvSpPr/>
            <p:nvPr/>
          </p:nvSpPr>
          <p:spPr>
            <a:xfrm>
              <a:off x="6623125" y="2778550"/>
              <a:ext cx="253050" cy="428850"/>
            </a:xfrm>
            <a:custGeom>
              <a:avLst/>
              <a:gdLst/>
              <a:ahLst/>
              <a:cxnLst/>
              <a:rect l="l" t="t" r="r" b="b"/>
              <a:pathLst>
                <a:path w="10122" h="17154" extrusionOk="0">
                  <a:moveTo>
                    <a:pt x="9431" y="1127"/>
                  </a:moveTo>
                  <a:lnTo>
                    <a:pt x="9455" y="1163"/>
                  </a:lnTo>
                  <a:cubicBezTo>
                    <a:pt x="9466" y="1175"/>
                    <a:pt x="9490" y="1175"/>
                    <a:pt x="9490" y="1187"/>
                  </a:cubicBezTo>
                  <a:cubicBezTo>
                    <a:pt x="9490" y="1199"/>
                    <a:pt x="9502" y="1223"/>
                    <a:pt x="9514" y="1235"/>
                  </a:cubicBezTo>
                  <a:cubicBezTo>
                    <a:pt x="9550" y="1282"/>
                    <a:pt x="9574" y="1318"/>
                    <a:pt x="9586" y="1366"/>
                  </a:cubicBezTo>
                  <a:cubicBezTo>
                    <a:pt x="9621" y="1437"/>
                    <a:pt x="9645" y="1520"/>
                    <a:pt x="9681" y="1604"/>
                  </a:cubicBezTo>
                  <a:cubicBezTo>
                    <a:pt x="9705" y="1699"/>
                    <a:pt x="9728" y="1770"/>
                    <a:pt x="9740" y="1842"/>
                  </a:cubicBezTo>
                  <a:cubicBezTo>
                    <a:pt x="9740" y="1889"/>
                    <a:pt x="9752" y="1913"/>
                    <a:pt x="9752" y="1961"/>
                  </a:cubicBezTo>
                  <a:cubicBezTo>
                    <a:pt x="9764" y="2032"/>
                    <a:pt x="9752" y="2116"/>
                    <a:pt x="9752" y="2199"/>
                  </a:cubicBezTo>
                  <a:cubicBezTo>
                    <a:pt x="9740" y="2366"/>
                    <a:pt x="9728" y="2532"/>
                    <a:pt x="9693" y="2687"/>
                  </a:cubicBezTo>
                  <a:cubicBezTo>
                    <a:pt x="9681" y="2771"/>
                    <a:pt x="9681" y="2842"/>
                    <a:pt x="9657" y="2913"/>
                  </a:cubicBezTo>
                  <a:cubicBezTo>
                    <a:pt x="9633" y="3092"/>
                    <a:pt x="9621" y="3283"/>
                    <a:pt x="9597" y="3485"/>
                  </a:cubicBezTo>
                  <a:lnTo>
                    <a:pt x="9586" y="3628"/>
                  </a:lnTo>
                  <a:cubicBezTo>
                    <a:pt x="9574" y="3783"/>
                    <a:pt x="9562" y="3925"/>
                    <a:pt x="9538" y="4056"/>
                  </a:cubicBezTo>
                  <a:cubicBezTo>
                    <a:pt x="9514" y="4199"/>
                    <a:pt x="9502" y="4342"/>
                    <a:pt x="9466" y="4449"/>
                  </a:cubicBezTo>
                  <a:lnTo>
                    <a:pt x="9466" y="4473"/>
                  </a:lnTo>
                  <a:cubicBezTo>
                    <a:pt x="9455" y="4533"/>
                    <a:pt x="9443" y="4580"/>
                    <a:pt x="9431" y="4640"/>
                  </a:cubicBezTo>
                  <a:cubicBezTo>
                    <a:pt x="9407" y="4676"/>
                    <a:pt x="9395" y="4711"/>
                    <a:pt x="9383" y="4759"/>
                  </a:cubicBezTo>
                  <a:lnTo>
                    <a:pt x="9371" y="4807"/>
                  </a:lnTo>
                  <a:lnTo>
                    <a:pt x="9324" y="4914"/>
                  </a:lnTo>
                  <a:cubicBezTo>
                    <a:pt x="9205" y="5247"/>
                    <a:pt x="9038" y="5652"/>
                    <a:pt x="8871" y="6057"/>
                  </a:cubicBezTo>
                  <a:lnTo>
                    <a:pt x="8847" y="6128"/>
                  </a:lnTo>
                  <a:cubicBezTo>
                    <a:pt x="8693" y="6473"/>
                    <a:pt x="8550" y="6819"/>
                    <a:pt x="8383" y="7152"/>
                  </a:cubicBezTo>
                  <a:cubicBezTo>
                    <a:pt x="8276" y="7354"/>
                    <a:pt x="8192" y="7533"/>
                    <a:pt x="8097" y="7724"/>
                  </a:cubicBezTo>
                  <a:cubicBezTo>
                    <a:pt x="8062" y="7807"/>
                    <a:pt x="8026" y="7890"/>
                    <a:pt x="7978" y="7974"/>
                  </a:cubicBezTo>
                  <a:lnTo>
                    <a:pt x="7847" y="8247"/>
                  </a:lnTo>
                  <a:cubicBezTo>
                    <a:pt x="7788" y="8343"/>
                    <a:pt x="7740" y="8450"/>
                    <a:pt x="7681" y="8545"/>
                  </a:cubicBezTo>
                  <a:cubicBezTo>
                    <a:pt x="7621" y="8640"/>
                    <a:pt x="7561" y="8736"/>
                    <a:pt x="7502" y="8819"/>
                  </a:cubicBezTo>
                  <a:cubicBezTo>
                    <a:pt x="7466" y="8902"/>
                    <a:pt x="7407" y="8986"/>
                    <a:pt x="7323" y="9081"/>
                  </a:cubicBezTo>
                  <a:cubicBezTo>
                    <a:pt x="7264" y="9152"/>
                    <a:pt x="7204" y="9212"/>
                    <a:pt x="7133" y="9295"/>
                  </a:cubicBezTo>
                  <a:lnTo>
                    <a:pt x="7073" y="9379"/>
                  </a:lnTo>
                  <a:lnTo>
                    <a:pt x="6942" y="9509"/>
                  </a:lnTo>
                  <a:cubicBezTo>
                    <a:pt x="6895" y="9569"/>
                    <a:pt x="6823" y="9640"/>
                    <a:pt x="6776" y="9712"/>
                  </a:cubicBezTo>
                  <a:cubicBezTo>
                    <a:pt x="6716" y="9795"/>
                    <a:pt x="6668" y="9867"/>
                    <a:pt x="6633" y="9950"/>
                  </a:cubicBezTo>
                  <a:cubicBezTo>
                    <a:pt x="6585" y="10033"/>
                    <a:pt x="6549" y="10105"/>
                    <a:pt x="6526" y="10176"/>
                  </a:cubicBezTo>
                  <a:cubicBezTo>
                    <a:pt x="6490" y="10283"/>
                    <a:pt x="6466" y="10355"/>
                    <a:pt x="6454" y="10450"/>
                  </a:cubicBezTo>
                  <a:cubicBezTo>
                    <a:pt x="6418" y="10533"/>
                    <a:pt x="6418" y="10641"/>
                    <a:pt x="6407" y="10712"/>
                  </a:cubicBezTo>
                  <a:cubicBezTo>
                    <a:pt x="6395" y="10855"/>
                    <a:pt x="6395" y="11022"/>
                    <a:pt x="6395" y="11236"/>
                  </a:cubicBezTo>
                  <a:cubicBezTo>
                    <a:pt x="6395" y="11426"/>
                    <a:pt x="6407" y="11617"/>
                    <a:pt x="6418" y="11807"/>
                  </a:cubicBezTo>
                  <a:lnTo>
                    <a:pt x="6418" y="11855"/>
                  </a:lnTo>
                  <a:cubicBezTo>
                    <a:pt x="6418" y="11926"/>
                    <a:pt x="6430" y="11986"/>
                    <a:pt x="6430" y="12069"/>
                  </a:cubicBezTo>
                  <a:cubicBezTo>
                    <a:pt x="6430" y="12188"/>
                    <a:pt x="6430" y="12307"/>
                    <a:pt x="6454" y="12426"/>
                  </a:cubicBezTo>
                  <a:cubicBezTo>
                    <a:pt x="6466" y="12665"/>
                    <a:pt x="6490" y="12879"/>
                    <a:pt x="6514" y="13117"/>
                  </a:cubicBezTo>
                  <a:cubicBezTo>
                    <a:pt x="6526" y="13296"/>
                    <a:pt x="6538" y="13462"/>
                    <a:pt x="6549" y="13641"/>
                  </a:cubicBezTo>
                  <a:cubicBezTo>
                    <a:pt x="6573" y="13867"/>
                    <a:pt x="6585" y="14058"/>
                    <a:pt x="6609" y="14236"/>
                  </a:cubicBezTo>
                  <a:cubicBezTo>
                    <a:pt x="6645" y="14427"/>
                    <a:pt x="6668" y="14605"/>
                    <a:pt x="6716" y="14784"/>
                  </a:cubicBezTo>
                  <a:lnTo>
                    <a:pt x="6728" y="14832"/>
                  </a:lnTo>
                  <a:lnTo>
                    <a:pt x="6823" y="15236"/>
                  </a:lnTo>
                  <a:lnTo>
                    <a:pt x="6847" y="15403"/>
                  </a:lnTo>
                  <a:cubicBezTo>
                    <a:pt x="6907" y="15605"/>
                    <a:pt x="6942" y="15808"/>
                    <a:pt x="6990" y="15998"/>
                  </a:cubicBezTo>
                  <a:cubicBezTo>
                    <a:pt x="7014" y="16153"/>
                    <a:pt x="7026" y="16308"/>
                    <a:pt x="7061" y="16475"/>
                  </a:cubicBezTo>
                  <a:cubicBezTo>
                    <a:pt x="7049" y="16463"/>
                    <a:pt x="7049" y="16439"/>
                    <a:pt x="7026" y="16427"/>
                  </a:cubicBezTo>
                  <a:lnTo>
                    <a:pt x="7014" y="16415"/>
                  </a:lnTo>
                  <a:cubicBezTo>
                    <a:pt x="6942" y="16296"/>
                    <a:pt x="6847" y="16177"/>
                    <a:pt x="6811" y="15998"/>
                  </a:cubicBezTo>
                  <a:cubicBezTo>
                    <a:pt x="6704" y="15832"/>
                    <a:pt x="6609" y="15653"/>
                    <a:pt x="6526" y="15474"/>
                  </a:cubicBezTo>
                  <a:lnTo>
                    <a:pt x="6514" y="15463"/>
                  </a:lnTo>
                  <a:lnTo>
                    <a:pt x="6454" y="15344"/>
                  </a:lnTo>
                  <a:cubicBezTo>
                    <a:pt x="6407" y="15272"/>
                    <a:pt x="6371" y="15189"/>
                    <a:pt x="6335" y="15117"/>
                  </a:cubicBezTo>
                  <a:cubicBezTo>
                    <a:pt x="6252" y="14974"/>
                    <a:pt x="6168" y="14808"/>
                    <a:pt x="6097" y="14641"/>
                  </a:cubicBezTo>
                  <a:cubicBezTo>
                    <a:pt x="6037" y="14522"/>
                    <a:pt x="5990" y="14415"/>
                    <a:pt x="5942" y="14296"/>
                  </a:cubicBezTo>
                  <a:cubicBezTo>
                    <a:pt x="5895" y="14165"/>
                    <a:pt x="5859" y="14034"/>
                    <a:pt x="5823" y="13927"/>
                  </a:cubicBezTo>
                  <a:lnTo>
                    <a:pt x="5823" y="13915"/>
                  </a:lnTo>
                  <a:lnTo>
                    <a:pt x="5823" y="13903"/>
                  </a:lnTo>
                  <a:cubicBezTo>
                    <a:pt x="5764" y="13689"/>
                    <a:pt x="5704" y="13462"/>
                    <a:pt x="5645" y="13260"/>
                  </a:cubicBezTo>
                  <a:cubicBezTo>
                    <a:pt x="5597" y="13093"/>
                    <a:pt x="5561" y="12915"/>
                    <a:pt x="5514" y="12748"/>
                  </a:cubicBezTo>
                  <a:cubicBezTo>
                    <a:pt x="5454" y="12557"/>
                    <a:pt x="5395" y="12355"/>
                    <a:pt x="5347" y="12153"/>
                  </a:cubicBezTo>
                  <a:cubicBezTo>
                    <a:pt x="5287" y="11950"/>
                    <a:pt x="5264" y="11760"/>
                    <a:pt x="5228" y="11593"/>
                  </a:cubicBezTo>
                  <a:cubicBezTo>
                    <a:pt x="5180" y="11295"/>
                    <a:pt x="5168" y="11010"/>
                    <a:pt x="5144" y="10688"/>
                  </a:cubicBezTo>
                  <a:cubicBezTo>
                    <a:pt x="5109" y="10414"/>
                    <a:pt x="5097" y="10105"/>
                    <a:pt x="5085" y="9807"/>
                  </a:cubicBezTo>
                  <a:cubicBezTo>
                    <a:pt x="5085" y="9521"/>
                    <a:pt x="5061" y="9236"/>
                    <a:pt x="5061" y="8974"/>
                  </a:cubicBezTo>
                  <a:cubicBezTo>
                    <a:pt x="5061" y="8700"/>
                    <a:pt x="5049" y="8426"/>
                    <a:pt x="5085" y="8140"/>
                  </a:cubicBezTo>
                  <a:cubicBezTo>
                    <a:pt x="5097" y="7914"/>
                    <a:pt x="5121" y="7724"/>
                    <a:pt x="5168" y="7509"/>
                  </a:cubicBezTo>
                  <a:cubicBezTo>
                    <a:pt x="5216" y="7331"/>
                    <a:pt x="5264" y="7140"/>
                    <a:pt x="5323" y="6962"/>
                  </a:cubicBezTo>
                  <a:cubicBezTo>
                    <a:pt x="5347" y="6854"/>
                    <a:pt x="5383" y="6735"/>
                    <a:pt x="5418" y="6640"/>
                  </a:cubicBezTo>
                  <a:cubicBezTo>
                    <a:pt x="5442" y="6581"/>
                    <a:pt x="5466" y="6533"/>
                    <a:pt x="5478" y="6473"/>
                  </a:cubicBezTo>
                  <a:cubicBezTo>
                    <a:pt x="5525" y="6319"/>
                    <a:pt x="5585" y="6128"/>
                    <a:pt x="5645" y="5938"/>
                  </a:cubicBezTo>
                  <a:cubicBezTo>
                    <a:pt x="5692" y="5783"/>
                    <a:pt x="5740" y="5628"/>
                    <a:pt x="5776" y="5402"/>
                  </a:cubicBezTo>
                  <a:cubicBezTo>
                    <a:pt x="5823" y="5211"/>
                    <a:pt x="5859" y="5009"/>
                    <a:pt x="5883" y="4830"/>
                  </a:cubicBezTo>
                  <a:cubicBezTo>
                    <a:pt x="5895" y="4735"/>
                    <a:pt x="5918" y="4640"/>
                    <a:pt x="5918" y="4533"/>
                  </a:cubicBezTo>
                  <a:cubicBezTo>
                    <a:pt x="5930" y="4437"/>
                    <a:pt x="5930" y="4330"/>
                    <a:pt x="5918" y="4211"/>
                  </a:cubicBezTo>
                  <a:cubicBezTo>
                    <a:pt x="5895" y="4104"/>
                    <a:pt x="5883" y="3997"/>
                    <a:pt x="5871" y="3914"/>
                  </a:cubicBezTo>
                  <a:lnTo>
                    <a:pt x="5871" y="3902"/>
                  </a:lnTo>
                  <a:cubicBezTo>
                    <a:pt x="5835" y="3794"/>
                    <a:pt x="5823" y="3687"/>
                    <a:pt x="5799" y="3604"/>
                  </a:cubicBezTo>
                  <a:cubicBezTo>
                    <a:pt x="5752" y="3497"/>
                    <a:pt x="5716" y="3390"/>
                    <a:pt x="5692" y="3306"/>
                  </a:cubicBezTo>
                  <a:cubicBezTo>
                    <a:pt x="5656" y="3211"/>
                    <a:pt x="5621" y="3128"/>
                    <a:pt x="5585" y="3044"/>
                  </a:cubicBezTo>
                  <a:cubicBezTo>
                    <a:pt x="5561" y="3009"/>
                    <a:pt x="5537" y="2973"/>
                    <a:pt x="5525" y="2925"/>
                  </a:cubicBezTo>
                  <a:lnTo>
                    <a:pt x="5537" y="2866"/>
                  </a:lnTo>
                  <a:cubicBezTo>
                    <a:pt x="5561" y="2806"/>
                    <a:pt x="5585" y="2735"/>
                    <a:pt x="5597" y="2675"/>
                  </a:cubicBezTo>
                  <a:cubicBezTo>
                    <a:pt x="5633" y="2568"/>
                    <a:pt x="5680" y="2497"/>
                    <a:pt x="5704" y="2425"/>
                  </a:cubicBezTo>
                  <a:lnTo>
                    <a:pt x="5835" y="2199"/>
                  </a:lnTo>
                  <a:cubicBezTo>
                    <a:pt x="5871" y="2151"/>
                    <a:pt x="5895" y="2116"/>
                    <a:pt x="5930" y="2080"/>
                  </a:cubicBezTo>
                  <a:cubicBezTo>
                    <a:pt x="5954" y="2068"/>
                    <a:pt x="5978" y="2032"/>
                    <a:pt x="6002" y="2020"/>
                  </a:cubicBezTo>
                  <a:cubicBezTo>
                    <a:pt x="6014" y="2020"/>
                    <a:pt x="6037" y="2009"/>
                    <a:pt x="6049" y="1997"/>
                  </a:cubicBezTo>
                  <a:lnTo>
                    <a:pt x="6180" y="1901"/>
                  </a:lnTo>
                  <a:lnTo>
                    <a:pt x="6192" y="1901"/>
                  </a:lnTo>
                  <a:lnTo>
                    <a:pt x="6216" y="1889"/>
                  </a:lnTo>
                  <a:cubicBezTo>
                    <a:pt x="6276" y="1854"/>
                    <a:pt x="6335" y="1818"/>
                    <a:pt x="6407" y="1782"/>
                  </a:cubicBezTo>
                  <a:cubicBezTo>
                    <a:pt x="6454" y="1770"/>
                    <a:pt x="6478" y="1759"/>
                    <a:pt x="6526" y="1735"/>
                  </a:cubicBezTo>
                  <a:cubicBezTo>
                    <a:pt x="6538" y="1735"/>
                    <a:pt x="6573" y="1723"/>
                    <a:pt x="6585" y="1723"/>
                  </a:cubicBezTo>
                  <a:lnTo>
                    <a:pt x="6704" y="1723"/>
                  </a:lnTo>
                  <a:cubicBezTo>
                    <a:pt x="6716" y="1723"/>
                    <a:pt x="6728" y="1735"/>
                    <a:pt x="6752" y="1735"/>
                  </a:cubicBezTo>
                  <a:cubicBezTo>
                    <a:pt x="6764" y="1759"/>
                    <a:pt x="6776" y="1759"/>
                    <a:pt x="6788" y="1770"/>
                  </a:cubicBezTo>
                  <a:cubicBezTo>
                    <a:pt x="6823" y="1782"/>
                    <a:pt x="6847" y="1818"/>
                    <a:pt x="6883" y="1842"/>
                  </a:cubicBezTo>
                  <a:cubicBezTo>
                    <a:pt x="7014" y="1973"/>
                    <a:pt x="7180" y="2128"/>
                    <a:pt x="7371" y="2199"/>
                  </a:cubicBezTo>
                  <a:cubicBezTo>
                    <a:pt x="7490" y="2247"/>
                    <a:pt x="7609" y="2270"/>
                    <a:pt x="7728" y="2294"/>
                  </a:cubicBezTo>
                  <a:cubicBezTo>
                    <a:pt x="7847" y="2294"/>
                    <a:pt x="7966" y="2294"/>
                    <a:pt x="8062" y="2259"/>
                  </a:cubicBezTo>
                  <a:cubicBezTo>
                    <a:pt x="8181" y="2211"/>
                    <a:pt x="8276" y="2175"/>
                    <a:pt x="8371" y="2116"/>
                  </a:cubicBezTo>
                  <a:cubicBezTo>
                    <a:pt x="8395" y="2092"/>
                    <a:pt x="8443" y="2068"/>
                    <a:pt x="8478" y="2032"/>
                  </a:cubicBezTo>
                  <a:cubicBezTo>
                    <a:pt x="8609" y="1913"/>
                    <a:pt x="8740" y="1782"/>
                    <a:pt x="8871" y="1639"/>
                  </a:cubicBezTo>
                  <a:cubicBezTo>
                    <a:pt x="8931" y="1580"/>
                    <a:pt x="8990" y="1497"/>
                    <a:pt x="9038" y="1437"/>
                  </a:cubicBezTo>
                  <a:cubicBezTo>
                    <a:pt x="9085" y="1378"/>
                    <a:pt x="9133" y="1306"/>
                    <a:pt x="9193" y="1247"/>
                  </a:cubicBezTo>
                  <a:lnTo>
                    <a:pt x="9264" y="1175"/>
                  </a:lnTo>
                  <a:cubicBezTo>
                    <a:pt x="9276" y="1175"/>
                    <a:pt x="9276" y="1163"/>
                    <a:pt x="9288" y="1163"/>
                  </a:cubicBezTo>
                  <a:lnTo>
                    <a:pt x="9312" y="1139"/>
                  </a:lnTo>
                  <a:cubicBezTo>
                    <a:pt x="9324" y="1139"/>
                    <a:pt x="9324" y="1127"/>
                    <a:pt x="9335" y="1127"/>
                  </a:cubicBezTo>
                  <a:close/>
                  <a:moveTo>
                    <a:pt x="1537" y="282"/>
                  </a:moveTo>
                  <a:cubicBezTo>
                    <a:pt x="1573" y="282"/>
                    <a:pt x="1585" y="294"/>
                    <a:pt x="1608" y="294"/>
                  </a:cubicBezTo>
                  <a:cubicBezTo>
                    <a:pt x="1644" y="294"/>
                    <a:pt x="1656" y="294"/>
                    <a:pt x="1692" y="306"/>
                  </a:cubicBezTo>
                  <a:cubicBezTo>
                    <a:pt x="1704" y="318"/>
                    <a:pt x="1727" y="318"/>
                    <a:pt x="1751" y="342"/>
                  </a:cubicBezTo>
                  <a:cubicBezTo>
                    <a:pt x="1775" y="354"/>
                    <a:pt x="1811" y="377"/>
                    <a:pt x="1835" y="401"/>
                  </a:cubicBezTo>
                  <a:cubicBezTo>
                    <a:pt x="1870" y="425"/>
                    <a:pt x="1894" y="437"/>
                    <a:pt x="1930" y="473"/>
                  </a:cubicBezTo>
                  <a:cubicBezTo>
                    <a:pt x="1966" y="520"/>
                    <a:pt x="2013" y="544"/>
                    <a:pt x="2049" y="592"/>
                  </a:cubicBezTo>
                  <a:cubicBezTo>
                    <a:pt x="2108" y="651"/>
                    <a:pt x="2144" y="711"/>
                    <a:pt x="2204" y="770"/>
                  </a:cubicBezTo>
                  <a:cubicBezTo>
                    <a:pt x="2287" y="854"/>
                    <a:pt x="2370" y="949"/>
                    <a:pt x="2442" y="1032"/>
                  </a:cubicBezTo>
                  <a:cubicBezTo>
                    <a:pt x="2561" y="1175"/>
                    <a:pt x="2716" y="1306"/>
                    <a:pt x="2894" y="1425"/>
                  </a:cubicBezTo>
                  <a:cubicBezTo>
                    <a:pt x="3061" y="1544"/>
                    <a:pt x="3263" y="1616"/>
                    <a:pt x="3418" y="1675"/>
                  </a:cubicBezTo>
                  <a:lnTo>
                    <a:pt x="3680" y="1770"/>
                  </a:lnTo>
                  <a:cubicBezTo>
                    <a:pt x="3787" y="1794"/>
                    <a:pt x="3871" y="1830"/>
                    <a:pt x="3966" y="1854"/>
                  </a:cubicBezTo>
                  <a:cubicBezTo>
                    <a:pt x="4049" y="1889"/>
                    <a:pt x="4144" y="1913"/>
                    <a:pt x="4216" y="1961"/>
                  </a:cubicBezTo>
                  <a:cubicBezTo>
                    <a:pt x="4263" y="1997"/>
                    <a:pt x="4311" y="2009"/>
                    <a:pt x="4347" y="2032"/>
                  </a:cubicBezTo>
                  <a:cubicBezTo>
                    <a:pt x="4394" y="2068"/>
                    <a:pt x="4430" y="2092"/>
                    <a:pt x="4466" y="2128"/>
                  </a:cubicBezTo>
                  <a:cubicBezTo>
                    <a:pt x="4525" y="2187"/>
                    <a:pt x="4609" y="2247"/>
                    <a:pt x="4668" y="2318"/>
                  </a:cubicBezTo>
                  <a:cubicBezTo>
                    <a:pt x="4799" y="2461"/>
                    <a:pt x="4918" y="2640"/>
                    <a:pt x="5037" y="2806"/>
                  </a:cubicBezTo>
                  <a:cubicBezTo>
                    <a:pt x="5061" y="2878"/>
                    <a:pt x="5109" y="2961"/>
                    <a:pt x="5156" y="3032"/>
                  </a:cubicBezTo>
                  <a:cubicBezTo>
                    <a:pt x="5168" y="3104"/>
                    <a:pt x="5180" y="3163"/>
                    <a:pt x="5204" y="3223"/>
                  </a:cubicBezTo>
                  <a:cubicBezTo>
                    <a:pt x="5240" y="3318"/>
                    <a:pt x="5287" y="3402"/>
                    <a:pt x="5347" y="3497"/>
                  </a:cubicBezTo>
                  <a:cubicBezTo>
                    <a:pt x="5383" y="3568"/>
                    <a:pt x="5406" y="3640"/>
                    <a:pt x="5418" y="3711"/>
                  </a:cubicBezTo>
                  <a:cubicBezTo>
                    <a:pt x="5466" y="3854"/>
                    <a:pt x="5478" y="3985"/>
                    <a:pt x="5514" y="4104"/>
                  </a:cubicBezTo>
                  <a:cubicBezTo>
                    <a:pt x="5525" y="4175"/>
                    <a:pt x="5537" y="4247"/>
                    <a:pt x="5537" y="4330"/>
                  </a:cubicBezTo>
                  <a:cubicBezTo>
                    <a:pt x="5561" y="4449"/>
                    <a:pt x="5537" y="4545"/>
                    <a:pt x="5537" y="4664"/>
                  </a:cubicBezTo>
                  <a:cubicBezTo>
                    <a:pt x="5525" y="4818"/>
                    <a:pt x="5502" y="4937"/>
                    <a:pt x="5478" y="5057"/>
                  </a:cubicBezTo>
                  <a:cubicBezTo>
                    <a:pt x="5466" y="5199"/>
                    <a:pt x="5442" y="5354"/>
                    <a:pt x="5406" y="5461"/>
                  </a:cubicBezTo>
                  <a:lnTo>
                    <a:pt x="5406" y="5473"/>
                  </a:lnTo>
                  <a:cubicBezTo>
                    <a:pt x="5359" y="5616"/>
                    <a:pt x="5335" y="5783"/>
                    <a:pt x="5287" y="5938"/>
                  </a:cubicBezTo>
                  <a:cubicBezTo>
                    <a:pt x="5240" y="6116"/>
                    <a:pt x="5180" y="6259"/>
                    <a:pt x="5144" y="6414"/>
                  </a:cubicBezTo>
                  <a:lnTo>
                    <a:pt x="5097" y="6533"/>
                  </a:lnTo>
                  <a:cubicBezTo>
                    <a:pt x="5049" y="6652"/>
                    <a:pt x="5002" y="6783"/>
                    <a:pt x="4978" y="6902"/>
                  </a:cubicBezTo>
                  <a:cubicBezTo>
                    <a:pt x="4930" y="7081"/>
                    <a:pt x="4883" y="7247"/>
                    <a:pt x="4847" y="7426"/>
                  </a:cubicBezTo>
                  <a:lnTo>
                    <a:pt x="4847" y="7450"/>
                  </a:lnTo>
                  <a:cubicBezTo>
                    <a:pt x="4823" y="7462"/>
                    <a:pt x="4823" y="7485"/>
                    <a:pt x="4823" y="7497"/>
                  </a:cubicBezTo>
                  <a:cubicBezTo>
                    <a:pt x="4752" y="7902"/>
                    <a:pt x="4704" y="8295"/>
                    <a:pt x="4704" y="8688"/>
                  </a:cubicBezTo>
                  <a:cubicBezTo>
                    <a:pt x="4704" y="9152"/>
                    <a:pt x="4728" y="9521"/>
                    <a:pt x="4728" y="9867"/>
                  </a:cubicBezTo>
                  <a:cubicBezTo>
                    <a:pt x="4740" y="10260"/>
                    <a:pt x="4752" y="10676"/>
                    <a:pt x="4787" y="11069"/>
                  </a:cubicBezTo>
                  <a:lnTo>
                    <a:pt x="4787" y="11093"/>
                  </a:lnTo>
                  <a:cubicBezTo>
                    <a:pt x="4787" y="11284"/>
                    <a:pt x="4799" y="11450"/>
                    <a:pt x="4823" y="11641"/>
                  </a:cubicBezTo>
                  <a:cubicBezTo>
                    <a:pt x="4871" y="11891"/>
                    <a:pt x="4906" y="12069"/>
                    <a:pt x="4942" y="12248"/>
                  </a:cubicBezTo>
                  <a:cubicBezTo>
                    <a:pt x="4990" y="12438"/>
                    <a:pt x="5037" y="12629"/>
                    <a:pt x="5097" y="12843"/>
                  </a:cubicBezTo>
                  <a:cubicBezTo>
                    <a:pt x="5144" y="12974"/>
                    <a:pt x="5168" y="13129"/>
                    <a:pt x="5216" y="13260"/>
                  </a:cubicBezTo>
                  <a:lnTo>
                    <a:pt x="5264" y="13439"/>
                  </a:lnTo>
                  <a:cubicBezTo>
                    <a:pt x="5299" y="13629"/>
                    <a:pt x="5359" y="13820"/>
                    <a:pt x="5418" y="14022"/>
                  </a:cubicBezTo>
                  <a:cubicBezTo>
                    <a:pt x="5466" y="14177"/>
                    <a:pt x="5537" y="14367"/>
                    <a:pt x="5621" y="14558"/>
                  </a:cubicBezTo>
                  <a:cubicBezTo>
                    <a:pt x="5692" y="14736"/>
                    <a:pt x="5776" y="14927"/>
                    <a:pt x="5883" y="15105"/>
                  </a:cubicBezTo>
                  <a:cubicBezTo>
                    <a:pt x="5930" y="15177"/>
                    <a:pt x="5954" y="15248"/>
                    <a:pt x="6002" y="15332"/>
                  </a:cubicBezTo>
                  <a:cubicBezTo>
                    <a:pt x="6061" y="15427"/>
                    <a:pt x="6121" y="15522"/>
                    <a:pt x="6168" y="15629"/>
                  </a:cubicBezTo>
                  <a:lnTo>
                    <a:pt x="6192" y="15689"/>
                  </a:lnTo>
                  <a:cubicBezTo>
                    <a:pt x="6264" y="15832"/>
                    <a:pt x="6359" y="15998"/>
                    <a:pt x="6454" y="16141"/>
                  </a:cubicBezTo>
                  <a:lnTo>
                    <a:pt x="6633" y="16415"/>
                  </a:lnTo>
                  <a:lnTo>
                    <a:pt x="6657" y="16439"/>
                  </a:lnTo>
                  <a:cubicBezTo>
                    <a:pt x="6692" y="16498"/>
                    <a:pt x="6728" y="16546"/>
                    <a:pt x="6764" y="16606"/>
                  </a:cubicBezTo>
                  <a:cubicBezTo>
                    <a:pt x="6774" y="16623"/>
                    <a:pt x="6784" y="16640"/>
                    <a:pt x="6794" y="16658"/>
                  </a:cubicBezTo>
                  <a:lnTo>
                    <a:pt x="6794" y="16658"/>
                  </a:lnTo>
                  <a:cubicBezTo>
                    <a:pt x="6792" y="16656"/>
                    <a:pt x="6790" y="16654"/>
                    <a:pt x="6788" y="16653"/>
                  </a:cubicBezTo>
                  <a:cubicBezTo>
                    <a:pt x="6776" y="16641"/>
                    <a:pt x="6764" y="16641"/>
                    <a:pt x="6752" y="16617"/>
                  </a:cubicBezTo>
                  <a:cubicBezTo>
                    <a:pt x="6704" y="16606"/>
                    <a:pt x="6668" y="16582"/>
                    <a:pt x="6645" y="16546"/>
                  </a:cubicBezTo>
                  <a:cubicBezTo>
                    <a:pt x="6585" y="16498"/>
                    <a:pt x="6526" y="16439"/>
                    <a:pt x="6466" y="16403"/>
                  </a:cubicBezTo>
                  <a:lnTo>
                    <a:pt x="6157" y="16129"/>
                  </a:lnTo>
                  <a:lnTo>
                    <a:pt x="5871" y="15844"/>
                  </a:lnTo>
                  <a:cubicBezTo>
                    <a:pt x="5752" y="15725"/>
                    <a:pt x="5645" y="15605"/>
                    <a:pt x="5561" y="15510"/>
                  </a:cubicBezTo>
                  <a:cubicBezTo>
                    <a:pt x="5502" y="15427"/>
                    <a:pt x="5418" y="15355"/>
                    <a:pt x="5359" y="15272"/>
                  </a:cubicBezTo>
                  <a:cubicBezTo>
                    <a:pt x="5061" y="14891"/>
                    <a:pt x="4811" y="14534"/>
                    <a:pt x="4585" y="14201"/>
                  </a:cubicBezTo>
                  <a:lnTo>
                    <a:pt x="4561" y="14153"/>
                  </a:lnTo>
                  <a:cubicBezTo>
                    <a:pt x="4513" y="14058"/>
                    <a:pt x="4466" y="13986"/>
                    <a:pt x="4430" y="13915"/>
                  </a:cubicBezTo>
                  <a:cubicBezTo>
                    <a:pt x="4382" y="13843"/>
                    <a:pt x="4335" y="13748"/>
                    <a:pt x="4287" y="13665"/>
                  </a:cubicBezTo>
                  <a:cubicBezTo>
                    <a:pt x="4216" y="13510"/>
                    <a:pt x="4168" y="13391"/>
                    <a:pt x="4132" y="13272"/>
                  </a:cubicBezTo>
                  <a:cubicBezTo>
                    <a:pt x="4073" y="13141"/>
                    <a:pt x="4025" y="13010"/>
                    <a:pt x="3990" y="12891"/>
                  </a:cubicBezTo>
                  <a:cubicBezTo>
                    <a:pt x="3954" y="12724"/>
                    <a:pt x="3906" y="12593"/>
                    <a:pt x="3871" y="12438"/>
                  </a:cubicBezTo>
                  <a:cubicBezTo>
                    <a:pt x="3835" y="12307"/>
                    <a:pt x="3799" y="12153"/>
                    <a:pt x="3787" y="12034"/>
                  </a:cubicBezTo>
                  <a:cubicBezTo>
                    <a:pt x="3775" y="11903"/>
                    <a:pt x="3740" y="11736"/>
                    <a:pt x="3728" y="11581"/>
                  </a:cubicBezTo>
                  <a:cubicBezTo>
                    <a:pt x="3716" y="11426"/>
                    <a:pt x="3692" y="11284"/>
                    <a:pt x="3692" y="11117"/>
                  </a:cubicBezTo>
                  <a:lnTo>
                    <a:pt x="3692" y="10533"/>
                  </a:lnTo>
                  <a:lnTo>
                    <a:pt x="3692" y="10331"/>
                  </a:lnTo>
                  <a:lnTo>
                    <a:pt x="3692" y="10307"/>
                  </a:lnTo>
                  <a:cubicBezTo>
                    <a:pt x="3692" y="10117"/>
                    <a:pt x="3692" y="9902"/>
                    <a:pt x="3680" y="9712"/>
                  </a:cubicBezTo>
                  <a:cubicBezTo>
                    <a:pt x="3668" y="9509"/>
                    <a:pt x="3656" y="9295"/>
                    <a:pt x="3632" y="9105"/>
                  </a:cubicBezTo>
                  <a:cubicBezTo>
                    <a:pt x="3620" y="8914"/>
                    <a:pt x="3597" y="8724"/>
                    <a:pt x="3561" y="8545"/>
                  </a:cubicBezTo>
                  <a:cubicBezTo>
                    <a:pt x="3537" y="8307"/>
                    <a:pt x="3501" y="8105"/>
                    <a:pt x="3454" y="7914"/>
                  </a:cubicBezTo>
                  <a:cubicBezTo>
                    <a:pt x="3430" y="7724"/>
                    <a:pt x="3370" y="7509"/>
                    <a:pt x="3323" y="7331"/>
                  </a:cubicBezTo>
                  <a:cubicBezTo>
                    <a:pt x="3263" y="7128"/>
                    <a:pt x="3204" y="6950"/>
                    <a:pt x="3144" y="6783"/>
                  </a:cubicBezTo>
                  <a:cubicBezTo>
                    <a:pt x="3073" y="6592"/>
                    <a:pt x="3001" y="6414"/>
                    <a:pt x="2918" y="6247"/>
                  </a:cubicBezTo>
                  <a:cubicBezTo>
                    <a:pt x="2894" y="6152"/>
                    <a:pt x="2847" y="6080"/>
                    <a:pt x="2823" y="6009"/>
                  </a:cubicBezTo>
                  <a:lnTo>
                    <a:pt x="2680" y="5699"/>
                  </a:lnTo>
                  <a:cubicBezTo>
                    <a:pt x="2537" y="5378"/>
                    <a:pt x="2382" y="5021"/>
                    <a:pt x="2204" y="4568"/>
                  </a:cubicBezTo>
                  <a:cubicBezTo>
                    <a:pt x="2073" y="4223"/>
                    <a:pt x="1930" y="3866"/>
                    <a:pt x="1715" y="3449"/>
                  </a:cubicBezTo>
                  <a:cubicBezTo>
                    <a:pt x="1644" y="3283"/>
                    <a:pt x="1549" y="3116"/>
                    <a:pt x="1465" y="2961"/>
                  </a:cubicBezTo>
                  <a:cubicBezTo>
                    <a:pt x="1370" y="2794"/>
                    <a:pt x="1251" y="2628"/>
                    <a:pt x="1120" y="2437"/>
                  </a:cubicBezTo>
                  <a:cubicBezTo>
                    <a:pt x="1037" y="2318"/>
                    <a:pt x="953" y="2199"/>
                    <a:pt x="870" y="2092"/>
                  </a:cubicBezTo>
                  <a:cubicBezTo>
                    <a:pt x="715" y="1889"/>
                    <a:pt x="572" y="1687"/>
                    <a:pt x="442" y="1485"/>
                  </a:cubicBezTo>
                  <a:lnTo>
                    <a:pt x="418" y="1449"/>
                  </a:lnTo>
                  <a:cubicBezTo>
                    <a:pt x="382" y="1389"/>
                    <a:pt x="334" y="1318"/>
                    <a:pt x="299" y="1247"/>
                  </a:cubicBezTo>
                  <a:cubicBezTo>
                    <a:pt x="299" y="1235"/>
                    <a:pt x="287" y="1223"/>
                    <a:pt x="287" y="1199"/>
                  </a:cubicBezTo>
                  <a:cubicBezTo>
                    <a:pt x="287" y="1175"/>
                    <a:pt x="275" y="1163"/>
                    <a:pt x="275" y="1127"/>
                  </a:cubicBezTo>
                  <a:lnTo>
                    <a:pt x="275" y="1092"/>
                  </a:lnTo>
                  <a:lnTo>
                    <a:pt x="275" y="1032"/>
                  </a:lnTo>
                  <a:lnTo>
                    <a:pt x="275" y="1008"/>
                  </a:lnTo>
                  <a:cubicBezTo>
                    <a:pt x="275" y="973"/>
                    <a:pt x="275" y="961"/>
                    <a:pt x="287" y="937"/>
                  </a:cubicBezTo>
                  <a:cubicBezTo>
                    <a:pt x="287" y="925"/>
                    <a:pt x="287" y="901"/>
                    <a:pt x="299" y="889"/>
                  </a:cubicBezTo>
                  <a:cubicBezTo>
                    <a:pt x="322" y="854"/>
                    <a:pt x="346" y="830"/>
                    <a:pt x="358" y="794"/>
                  </a:cubicBezTo>
                  <a:cubicBezTo>
                    <a:pt x="394" y="782"/>
                    <a:pt x="406" y="758"/>
                    <a:pt x="418" y="735"/>
                  </a:cubicBezTo>
                  <a:cubicBezTo>
                    <a:pt x="453" y="711"/>
                    <a:pt x="477" y="699"/>
                    <a:pt x="513" y="663"/>
                  </a:cubicBezTo>
                  <a:cubicBezTo>
                    <a:pt x="513" y="651"/>
                    <a:pt x="525" y="651"/>
                    <a:pt x="537" y="639"/>
                  </a:cubicBezTo>
                  <a:cubicBezTo>
                    <a:pt x="561" y="616"/>
                    <a:pt x="572" y="616"/>
                    <a:pt x="584" y="604"/>
                  </a:cubicBezTo>
                  <a:cubicBezTo>
                    <a:pt x="632" y="580"/>
                    <a:pt x="680" y="544"/>
                    <a:pt x="739" y="520"/>
                  </a:cubicBezTo>
                  <a:cubicBezTo>
                    <a:pt x="870" y="461"/>
                    <a:pt x="1001" y="401"/>
                    <a:pt x="1156" y="354"/>
                  </a:cubicBezTo>
                  <a:cubicBezTo>
                    <a:pt x="1227" y="318"/>
                    <a:pt x="1287" y="306"/>
                    <a:pt x="1358" y="294"/>
                  </a:cubicBezTo>
                  <a:cubicBezTo>
                    <a:pt x="1394" y="282"/>
                    <a:pt x="1430" y="282"/>
                    <a:pt x="1465" y="282"/>
                  </a:cubicBezTo>
                  <a:close/>
                  <a:moveTo>
                    <a:pt x="1442" y="0"/>
                  </a:moveTo>
                  <a:cubicBezTo>
                    <a:pt x="1378" y="0"/>
                    <a:pt x="1314" y="7"/>
                    <a:pt x="1251" y="20"/>
                  </a:cubicBezTo>
                  <a:cubicBezTo>
                    <a:pt x="1180" y="56"/>
                    <a:pt x="1096" y="68"/>
                    <a:pt x="1013" y="104"/>
                  </a:cubicBezTo>
                  <a:cubicBezTo>
                    <a:pt x="823" y="175"/>
                    <a:pt x="632" y="246"/>
                    <a:pt x="453" y="354"/>
                  </a:cubicBezTo>
                  <a:cubicBezTo>
                    <a:pt x="263" y="485"/>
                    <a:pt x="108" y="663"/>
                    <a:pt x="49" y="889"/>
                  </a:cubicBezTo>
                  <a:cubicBezTo>
                    <a:pt x="1" y="1056"/>
                    <a:pt x="49" y="1235"/>
                    <a:pt x="120" y="1366"/>
                  </a:cubicBezTo>
                  <a:cubicBezTo>
                    <a:pt x="227" y="1544"/>
                    <a:pt x="334" y="1711"/>
                    <a:pt x="453" y="1866"/>
                  </a:cubicBezTo>
                  <a:cubicBezTo>
                    <a:pt x="680" y="2187"/>
                    <a:pt x="918" y="2497"/>
                    <a:pt x="1120" y="2818"/>
                  </a:cubicBezTo>
                  <a:cubicBezTo>
                    <a:pt x="1227" y="2997"/>
                    <a:pt x="1334" y="3175"/>
                    <a:pt x="1418" y="3354"/>
                  </a:cubicBezTo>
                  <a:cubicBezTo>
                    <a:pt x="1525" y="3568"/>
                    <a:pt x="1632" y="3759"/>
                    <a:pt x="1715" y="3973"/>
                  </a:cubicBezTo>
                  <a:lnTo>
                    <a:pt x="1894" y="4366"/>
                  </a:lnTo>
                  <a:cubicBezTo>
                    <a:pt x="1954" y="4509"/>
                    <a:pt x="2001" y="4640"/>
                    <a:pt x="2061" y="4771"/>
                  </a:cubicBezTo>
                  <a:cubicBezTo>
                    <a:pt x="2132" y="4961"/>
                    <a:pt x="2227" y="5164"/>
                    <a:pt x="2299" y="5354"/>
                  </a:cubicBezTo>
                  <a:cubicBezTo>
                    <a:pt x="2370" y="5533"/>
                    <a:pt x="2466" y="5711"/>
                    <a:pt x="2537" y="5890"/>
                  </a:cubicBezTo>
                  <a:cubicBezTo>
                    <a:pt x="2620" y="6080"/>
                    <a:pt x="2716" y="6259"/>
                    <a:pt x="2787" y="6450"/>
                  </a:cubicBezTo>
                  <a:cubicBezTo>
                    <a:pt x="2882" y="6616"/>
                    <a:pt x="2942" y="6807"/>
                    <a:pt x="3001" y="6985"/>
                  </a:cubicBezTo>
                  <a:cubicBezTo>
                    <a:pt x="3097" y="7331"/>
                    <a:pt x="3192" y="7676"/>
                    <a:pt x="3251" y="8021"/>
                  </a:cubicBezTo>
                  <a:cubicBezTo>
                    <a:pt x="3311" y="8438"/>
                    <a:pt x="3335" y="8855"/>
                    <a:pt x="3370" y="9271"/>
                  </a:cubicBezTo>
                  <a:cubicBezTo>
                    <a:pt x="3382" y="9402"/>
                    <a:pt x="3382" y="9533"/>
                    <a:pt x="3382" y="9664"/>
                  </a:cubicBezTo>
                  <a:cubicBezTo>
                    <a:pt x="3382" y="9807"/>
                    <a:pt x="3370" y="9926"/>
                    <a:pt x="3370" y="10057"/>
                  </a:cubicBezTo>
                  <a:cubicBezTo>
                    <a:pt x="3359" y="10307"/>
                    <a:pt x="3335" y="10545"/>
                    <a:pt x="3323" y="10795"/>
                  </a:cubicBezTo>
                  <a:cubicBezTo>
                    <a:pt x="3311" y="11010"/>
                    <a:pt x="3311" y="11200"/>
                    <a:pt x="3311" y="11414"/>
                  </a:cubicBezTo>
                  <a:cubicBezTo>
                    <a:pt x="3311" y="11534"/>
                    <a:pt x="3323" y="11629"/>
                    <a:pt x="3323" y="11748"/>
                  </a:cubicBezTo>
                  <a:cubicBezTo>
                    <a:pt x="3323" y="11855"/>
                    <a:pt x="3335" y="11962"/>
                    <a:pt x="3359" y="12069"/>
                  </a:cubicBezTo>
                  <a:cubicBezTo>
                    <a:pt x="3382" y="12260"/>
                    <a:pt x="3430" y="12462"/>
                    <a:pt x="3478" y="12665"/>
                  </a:cubicBezTo>
                  <a:cubicBezTo>
                    <a:pt x="3537" y="12843"/>
                    <a:pt x="3597" y="13034"/>
                    <a:pt x="3656" y="13224"/>
                  </a:cubicBezTo>
                  <a:cubicBezTo>
                    <a:pt x="3680" y="13319"/>
                    <a:pt x="3716" y="13415"/>
                    <a:pt x="3751" y="13510"/>
                  </a:cubicBezTo>
                  <a:cubicBezTo>
                    <a:pt x="3799" y="13593"/>
                    <a:pt x="3835" y="13689"/>
                    <a:pt x="3871" y="13772"/>
                  </a:cubicBezTo>
                  <a:lnTo>
                    <a:pt x="3871" y="13796"/>
                  </a:lnTo>
                  <a:cubicBezTo>
                    <a:pt x="3954" y="13974"/>
                    <a:pt x="4049" y="14129"/>
                    <a:pt x="4168" y="14331"/>
                  </a:cubicBezTo>
                  <a:cubicBezTo>
                    <a:pt x="4275" y="14486"/>
                    <a:pt x="4382" y="14641"/>
                    <a:pt x="4513" y="14808"/>
                  </a:cubicBezTo>
                  <a:cubicBezTo>
                    <a:pt x="4644" y="14986"/>
                    <a:pt x="4787" y="15141"/>
                    <a:pt x="4918" y="15284"/>
                  </a:cubicBezTo>
                  <a:lnTo>
                    <a:pt x="4990" y="15355"/>
                  </a:lnTo>
                  <a:cubicBezTo>
                    <a:pt x="5037" y="15403"/>
                    <a:pt x="5085" y="15463"/>
                    <a:pt x="5121" y="15498"/>
                  </a:cubicBezTo>
                  <a:cubicBezTo>
                    <a:pt x="5156" y="15534"/>
                    <a:pt x="5168" y="15558"/>
                    <a:pt x="5204" y="15594"/>
                  </a:cubicBezTo>
                  <a:cubicBezTo>
                    <a:pt x="5240" y="15641"/>
                    <a:pt x="5275" y="15677"/>
                    <a:pt x="5323" y="15725"/>
                  </a:cubicBezTo>
                  <a:lnTo>
                    <a:pt x="5347" y="15760"/>
                  </a:lnTo>
                  <a:lnTo>
                    <a:pt x="5418" y="15832"/>
                  </a:lnTo>
                  <a:cubicBezTo>
                    <a:pt x="5454" y="15855"/>
                    <a:pt x="5502" y="15891"/>
                    <a:pt x="5525" y="15915"/>
                  </a:cubicBezTo>
                  <a:cubicBezTo>
                    <a:pt x="5597" y="15975"/>
                    <a:pt x="5656" y="16034"/>
                    <a:pt x="5740" y="16094"/>
                  </a:cubicBezTo>
                  <a:lnTo>
                    <a:pt x="5776" y="16129"/>
                  </a:lnTo>
                  <a:lnTo>
                    <a:pt x="5823" y="16177"/>
                  </a:lnTo>
                  <a:cubicBezTo>
                    <a:pt x="5835" y="16177"/>
                    <a:pt x="5859" y="16189"/>
                    <a:pt x="5871" y="16201"/>
                  </a:cubicBezTo>
                  <a:cubicBezTo>
                    <a:pt x="5918" y="16248"/>
                    <a:pt x="5942" y="16272"/>
                    <a:pt x="5990" y="16308"/>
                  </a:cubicBezTo>
                  <a:cubicBezTo>
                    <a:pt x="6061" y="16367"/>
                    <a:pt x="6157" y="16427"/>
                    <a:pt x="6228" y="16487"/>
                  </a:cubicBezTo>
                  <a:cubicBezTo>
                    <a:pt x="6299" y="16546"/>
                    <a:pt x="6395" y="16606"/>
                    <a:pt x="6466" y="16665"/>
                  </a:cubicBezTo>
                  <a:cubicBezTo>
                    <a:pt x="6514" y="16701"/>
                    <a:pt x="6549" y="16737"/>
                    <a:pt x="6597" y="16772"/>
                  </a:cubicBezTo>
                  <a:cubicBezTo>
                    <a:pt x="6609" y="16784"/>
                    <a:pt x="6633" y="16784"/>
                    <a:pt x="6645" y="16796"/>
                  </a:cubicBezTo>
                  <a:cubicBezTo>
                    <a:pt x="6657" y="16820"/>
                    <a:pt x="6692" y="16820"/>
                    <a:pt x="6716" y="16820"/>
                  </a:cubicBezTo>
                  <a:cubicBezTo>
                    <a:pt x="6776" y="16820"/>
                    <a:pt x="6811" y="16772"/>
                    <a:pt x="6811" y="16713"/>
                  </a:cubicBezTo>
                  <a:cubicBezTo>
                    <a:pt x="6811" y="16707"/>
                    <a:pt x="6811" y="16694"/>
                    <a:pt x="6808" y="16682"/>
                  </a:cubicBezTo>
                  <a:lnTo>
                    <a:pt x="6808" y="16682"/>
                  </a:lnTo>
                  <a:cubicBezTo>
                    <a:pt x="6861" y="16775"/>
                    <a:pt x="6907" y="16867"/>
                    <a:pt x="6954" y="16951"/>
                  </a:cubicBezTo>
                  <a:cubicBezTo>
                    <a:pt x="7002" y="17034"/>
                    <a:pt x="7073" y="17106"/>
                    <a:pt x="7169" y="17141"/>
                  </a:cubicBezTo>
                  <a:cubicBezTo>
                    <a:pt x="7192" y="17141"/>
                    <a:pt x="7240" y="17153"/>
                    <a:pt x="7288" y="17153"/>
                  </a:cubicBezTo>
                  <a:cubicBezTo>
                    <a:pt x="7323" y="17153"/>
                    <a:pt x="7359" y="17153"/>
                    <a:pt x="7288" y="17046"/>
                  </a:cubicBezTo>
                  <a:cubicBezTo>
                    <a:pt x="7323" y="17022"/>
                    <a:pt x="7359" y="16963"/>
                    <a:pt x="7347" y="16903"/>
                  </a:cubicBezTo>
                  <a:cubicBezTo>
                    <a:pt x="7311" y="16796"/>
                    <a:pt x="7300" y="16677"/>
                    <a:pt x="7288" y="16558"/>
                  </a:cubicBezTo>
                  <a:lnTo>
                    <a:pt x="7264" y="16498"/>
                  </a:lnTo>
                  <a:cubicBezTo>
                    <a:pt x="7240" y="16320"/>
                    <a:pt x="7204" y="16117"/>
                    <a:pt x="7169" y="15903"/>
                  </a:cubicBezTo>
                  <a:cubicBezTo>
                    <a:pt x="7133" y="15748"/>
                    <a:pt x="7085" y="15582"/>
                    <a:pt x="7049" y="15427"/>
                  </a:cubicBezTo>
                  <a:lnTo>
                    <a:pt x="7026" y="15355"/>
                  </a:lnTo>
                  <a:lnTo>
                    <a:pt x="7026" y="15344"/>
                  </a:lnTo>
                  <a:cubicBezTo>
                    <a:pt x="6990" y="15153"/>
                    <a:pt x="6930" y="14951"/>
                    <a:pt x="6883" y="14748"/>
                  </a:cubicBezTo>
                  <a:cubicBezTo>
                    <a:pt x="6835" y="14558"/>
                    <a:pt x="6788" y="14343"/>
                    <a:pt x="6764" y="14177"/>
                  </a:cubicBezTo>
                  <a:lnTo>
                    <a:pt x="6764" y="14141"/>
                  </a:lnTo>
                  <a:lnTo>
                    <a:pt x="6764" y="14117"/>
                  </a:lnTo>
                  <a:lnTo>
                    <a:pt x="6764" y="14093"/>
                  </a:lnTo>
                  <a:lnTo>
                    <a:pt x="6764" y="14070"/>
                  </a:lnTo>
                  <a:lnTo>
                    <a:pt x="6764" y="14058"/>
                  </a:lnTo>
                  <a:lnTo>
                    <a:pt x="6764" y="14046"/>
                  </a:lnTo>
                  <a:lnTo>
                    <a:pt x="6764" y="14034"/>
                  </a:lnTo>
                  <a:lnTo>
                    <a:pt x="6764" y="14010"/>
                  </a:lnTo>
                  <a:cubicBezTo>
                    <a:pt x="6752" y="13998"/>
                    <a:pt x="6752" y="13974"/>
                    <a:pt x="6752" y="13950"/>
                  </a:cubicBezTo>
                  <a:cubicBezTo>
                    <a:pt x="6728" y="13855"/>
                    <a:pt x="6728" y="13748"/>
                    <a:pt x="6716" y="13653"/>
                  </a:cubicBezTo>
                  <a:cubicBezTo>
                    <a:pt x="6633" y="12736"/>
                    <a:pt x="6573" y="11974"/>
                    <a:pt x="6526" y="11295"/>
                  </a:cubicBezTo>
                  <a:cubicBezTo>
                    <a:pt x="6514" y="11069"/>
                    <a:pt x="6514" y="10879"/>
                    <a:pt x="6526" y="10700"/>
                  </a:cubicBezTo>
                  <a:cubicBezTo>
                    <a:pt x="6538" y="10617"/>
                    <a:pt x="6538" y="10545"/>
                    <a:pt x="6549" y="10474"/>
                  </a:cubicBezTo>
                  <a:lnTo>
                    <a:pt x="6549" y="10438"/>
                  </a:lnTo>
                  <a:cubicBezTo>
                    <a:pt x="6549" y="10414"/>
                    <a:pt x="6573" y="10402"/>
                    <a:pt x="6573" y="10367"/>
                  </a:cubicBezTo>
                  <a:cubicBezTo>
                    <a:pt x="6585" y="10343"/>
                    <a:pt x="6585" y="10295"/>
                    <a:pt x="6597" y="10260"/>
                  </a:cubicBezTo>
                  <a:cubicBezTo>
                    <a:pt x="6633" y="10200"/>
                    <a:pt x="6645" y="10141"/>
                    <a:pt x="6668" y="10081"/>
                  </a:cubicBezTo>
                  <a:cubicBezTo>
                    <a:pt x="6716" y="9998"/>
                    <a:pt x="6776" y="9902"/>
                    <a:pt x="6823" y="9831"/>
                  </a:cubicBezTo>
                  <a:cubicBezTo>
                    <a:pt x="6871" y="9771"/>
                    <a:pt x="6895" y="9724"/>
                    <a:pt x="6942" y="9688"/>
                  </a:cubicBezTo>
                  <a:lnTo>
                    <a:pt x="7169" y="9462"/>
                  </a:lnTo>
                  <a:cubicBezTo>
                    <a:pt x="7192" y="9414"/>
                    <a:pt x="7240" y="9390"/>
                    <a:pt x="7288" y="9343"/>
                  </a:cubicBezTo>
                  <a:cubicBezTo>
                    <a:pt x="7550" y="9069"/>
                    <a:pt x="7800" y="8759"/>
                    <a:pt x="8014" y="8414"/>
                  </a:cubicBezTo>
                  <a:cubicBezTo>
                    <a:pt x="8085" y="8295"/>
                    <a:pt x="8157" y="8164"/>
                    <a:pt x="8240" y="8033"/>
                  </a:cubicBezTo>
                  <a:cubicBezTo>
                    <a:pt x="8252" y="7974"/>
                    <a:pt x="8276" y="7926"/>
                    <a:pt x="8312" y="7878"/>
                  </a:cubicBezTo>
                  <a:cubicBezTo>
                    <a:pt x="8359" y="7795"/>
                    <a:pt x="8419" y="7700"/>
                    <a:pt x="8454" y="7616"/>
                  </a:cubicBezTo>
                  <a:cubicBezTo>
                    <a:pt x="8502" y="7545"/>
                    <a:pt x="8550" y="7450"/>
                    <a:pt x="8597" y="7378"/>
                  </a:cubicBezTo>
                  <a:cubicBezTo>
                    <a:pt x="8978" y="6712"/>
                    <a:pt x="9335" y="5961"/>
                    <a:pt x="9669" y="5188"/>
                  </a:cubicBezTo>
                  <a:cubicBezTo>
                    <a:pt x="9693" y="5104"/>
                    <a:pt x="9740" y="5009"/>
                    <a:pt x="9764" y="4926"/>
                  </a:cubicBezTo>
                  <a:cubicBezTo>
                    <a:pt x="9800" y="4830"/>
                    <a:pt x="9824" y="4747"/>
                    <a:pt x="9859" y="4640"/>
                  </a:cubicBezTo>
                  <a:cubicBezTo>
                    <a:pt x="9883" y="4521"/>
                    <a:pt x="9919" y="4414"/>
                    <a:pt x="9931" y="4306"/>
                  </a:cubicBezTo>
                  <a:cubicBezTo>
                    <a:pt x="9967" y="4187"/>
                    <a:pt x="9967" y="4092"/>
                    <a:pt x="9978" y="3997"/>
                  </a:cubicBezTo>
                  <a:cubicBezTo>
                    <a:pt x="9990" y="3794"/>
                    <a:pt x="9990" y="3580"/>
                    <a:pt x="10002" y="3378"/>
                  </a:cubicBezTo>
                  <a:cubicBezTo>
                    <a:pt x="10002" y="3199"/>
                    <a:pt x="10026" y="2997"/>
                    <a:pt x="10038" y="2818"/>
                  </a:cubicBezTo>
                  <a:lnTo>
                    <a:pt x="10038" y="2806"/>
                  </a:lnTo>
                  <a:cubicBezTo>
                    <a:pt x="10062" y="2580"/>
                    <a:pt x="10097" y="2342"/>
                    <a:pt x="10109" y="2104"/>
                  </a:cubicBezTo>
                  <a:cubicBezTo>
                    <a:pt x="10109" y="2009"/>
                    <a:pt x="10121" y="1913"/>
                    <a:pt x="10109" y="1806"/>
                  </a:cubicBezTo>
                  <a:cubicBezTo>
                    <a:pt x="10097" y="1711"/>
                    <a:pt x="10086" y="1604"/>
                    <a:pt x="10050" y="1497"/>
                  </a:cubicBezTo>
                  <a:cubicBezTo>
                    <a:pt x="9990" y="1306"/>
                    <a:pt x="9919" y="1092"/>
                    <a:pt x="9812" y="913"/>
                  </a:cubicBezTo>
                  <a:cubicBezTo>
                    <a:pt x="9752" y="818"/>
                    <a:pt x="9645" y="711"/>
                    <a:pt x="9550" y="651"/>
                  </a:cubicBezTo>
                  <a:cubicBezTo>
                    <a:pt x="9476" y="605"/>
                    <a:pt x="9388" y="588"/>
                    <a:pt x="9296" y="588"/>
                  </a:cubicBezTo>
                  <a:cubicBezTo>
                    <a:pt x="9270" y="588"/>
                    <a:pt x="9243" y="589"/>
                    <a:pt x="9216" y="592"/>
                  </a:cubicBezTo>
                  <a:cubicBezTo>
                    <a:pt x="9026" y="604"/>
                    <a:pt x="8859" y="735"/>
                    <a:pt x="8728" y="889"/>
                  </a:cubicBezTo>
                  <a:cubicBezTo>
                    <a:pt x="8597" y="1032"/>
                    <a:pt x="8478" y="1187"/>
                    <a:pt x="8359" y="1330"/>
                  </a:cubicBezTo>
                  <a:cubicBezTo>
                    <a:pt x="8276" y="1425"/>
                    <a:pt x="8192" y="1508"/>
                    <a:pt x="8097" y="1592"/>
                  </a:cubicBezTo>
                  <a:cubicBezTo>
                    <a:pt x="8062" y="1628"/>
                    <a:pt x="8014" y="1675"/>
                    <a:pt x="7954" y="1711"/>
                  </a:cubicBezTo>
                  <a:cubicBezTo>
                    <a:pt x="7942" y="1711"/>
                    <a:pt x="7919" y="1723"/>
                    <a:pt x="7895" y="1735"/>
                  </a:cubicBezTo>
                  <a:cubicBezTo>
                    <a:pt x="7883" y="1735"/>
                    <a:pt x="7859" y="1747"/>
                    <a:pt x="7847" y="1747"/>
                  </a:cubicBezTo>
                  <a:cubicBezTo>
                    <a:pt x="7835" y="1747"/>
                    <a:pt x="7800" y="1770"/>
                    <a:pt x="7788" y="1770"/>
                  </a:cubicBezTo>
                  <a:lnTo>
                    <a:pt x="7657" y="1770"/>
                  </a:lnTo>
                  <a:cubicBezTo>
                    <a:pt x="7621" y="1770"/>
                    <a:pt x="7597" y="1747"/>
                    <a:pt x="7561" y="1747"/>
                  </a:cubicBezTo>
                  <a:cubicBezTo>
                    <a:pt x="7538" y="1735"/>
                    <a:pt x="7502" y="1735"/>
                    <a:pt x="7478" y="1723"/>
                  </a:cubicBezTo>
                  <a:cubicBezTo>
                    <a:pt x="7442" y="1723"/>
                    <a:pt x="7419" y="1711"/>
                    <a:pt x="7383" y="1687"/>
                  </a:cubicBezTo>
                  <a:cubicBezTo>
                    <a:pt x="7347" y="1675"/>
                    <a:pt x="7311" y="1663"/>
                    <a:pt x="7264" y="1628"/>
                  </a:cubicBezTo>
                  <a:cubicBezTo>
                    <a:pt x="7192" y="1592"/>
                    <a:pt x="7133" y="1532"/>
                    <a:pt x="7061" y="1473"/>
                  </a:cubicBezTo>
                  <a:cubicBezTo>
                    <a:pt x="6990" y="1413"/>
                    <a:pt x="6907" y="1354"/>
                    <a:pt x="6823" y="1306"/>
                  </a:cubicBezTo>
                  <a:cubicBezTo>
                    <a:pt x="6752" y="1270"/>
                    <a:pt x="6657" y="1247"/>
                    <a:pt x="6573" y="1247"/>
                  </a:cubicBezTo>
                  <a:cubicBezTo>
                    <a:pt x="6466" y="1247"/>
                    <a:pt x="6359" y="1258"/>
                    <a:pt x="6276" y="1306"/>
                  </a:cubicBezTo>
                  <a:cubicBezTo>
                    <a:pt x="6180" y="1330"/>
                    <a:pt x="6097" y="1378"/>
                    <a:pt x="6002" y="1437"/>
                  </a:cubicBezTo>
                  <a:cubicBezTo>
                    <a:pt x="5835" y="1544"/>
                    <a:pt x="5692" y="1651"/>
                    <a:pt x="5561" y="1794"/>
                  </a:cubicBezTo>
                  <a:cubicBezTo>
                    <a:pt x="5478" y="1889"/>
                    <a:pt x="5418" y="1961"/>
                    <a:pt x="5383" y="2044"/>
                  </a:cubicBezTo>
                  <a:cubicBezTo>
                    <a:pt x="5335" y="2128"/>
                    <a:pt x="5287" y="2211"/>
                    <a:pt x="5240" y="2306"/>
                  </a:cubicBezTo>
                  <a:cubicBezTo>
                    <a:pt x="5228" y="2342"/>
                    <a:pt x="5204" y="2401"/>
                    <a:pt x="5180" y="2449"/>
                  </a:cubicBezTo>
                  <a:cubicBezTo>
                    <a:pt x="5097" y="2318"/>
                    <a:pt x="5002" y="2199"/>
                    <a:pt x="4906" y="2080"/>
                  </a:cubicBezTo>
                  <a:cubicBezTo>
                    <a:pt x="4787" y="1925"/>
                    <a:pt x="4633" y="1794"/>
                    <a:pt x="4466" y="1687"/>
                  </a:cubicBezTo>
                  <a:cubicBezTo>
                    <a:pt x="4132" y="1497"/>
                    <a:pt x="3740" y="1413"/>
                    <a:pt x="3370" y="1294"/>
                  </a:cubicBezTo>
                  <a:cubicBezTo>
                    <a:pt x="3275" y="1247"/>
                    <a:pt x="3192" y="1211"/>
                    <a:pt x="3097" y="1175"/>
                  </a:cubicBezTo>
                  <a:cubicBezTo>
                    <a:pt x="3037" y="1127"/>
                    <a:pt x="3001" y="1092"/>
                    <a:pt x="2942" y="1068"/>
                  </a:cubicBezTo>
                  <a:cubicBezTo>
                    <a:pt x="2847" y="1008"/>
                    <a:pt x="2775" y="949"/>
                    <a:pt x="2680" y="877"/>
                  </a:cubicBezTo>
                  <a:cubicBezTo>
                    <a:pt x="2561" y="770"/>
                    <a:pt x="2442" y="651"/>
                    <a:pt x="2347" y="532"/>
                  </a:cubicBezTo>
                  <a:lnTo>
                    <a:pt x="2168" y="354"/>
                  </a:lnTo>
                  <a:cubicBezTo>
                    <a:pt x="2025" y="235"/>
                    <a:pt x="1906" y="115"/>
                    <a:pt x="1751" y="56"/>
                  </a:cubicBezTo>
                  <a:cubicBezTo>
                    <a:pt x="1654" y="19"/>
                    <a:pt x="1548" y="0"/>
                    <a:pt x="144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5" name="Google Shape;515;p40"/>
            <p:cNvSpPr/>
            <p:nvPr/>
          </p:nvSpPr>
          <p:spPr>
            <a:xfrm>
              <a:off x="6785350" y="3188925"/>
              <a:ext cx="4500" cy="4225"/>
            </a:xfrm>
            <a:custGeom>
              <a:avLst/>
              <a:gdLst/>
              <a:ahLst/>
              <a:cxnLst/>
              <a:rect l="l" t="t" r="r" b="b"/>
              <a:pathLst>
                <a:path w="180" h="169" extrusionOk="0">
                  <a:moveTo>
                    <a:pt x="120" y="0"/>
                  </a:moveTo>
                  <a:cubicBezTo>
                    <a:pt x="96" y="0"/>
                    <a:pt x="84" y="0"/>
                    <a:pt x="49" y="12"/>
                  </a:cubicBezTo>
                  <a:cubicBezTo>
                    <a:pt x="25" y="36"/>
                    <a:pt x="1" y="95"/>
                    <a:pt x="37" y="131"/>
                  </a:cubicBezTo>
                  <a:cubicBezTo>
                    <a:pt x="49" y="157"/>
                    <a:pt x="72" y="168"/>
                    <a:pt x="95" y="168"/>
                  </a:cubicBezTo>
                  <a:cubicBezTo>
                    <a:pt x="114" y="168"/>
                    <a:pt x="133" y="160"/>
                    <a:pt x="144" y="143"/>
                  </a:cubicBezTo>
                  <a:cubicBezTo>
                    <a:pt x="168" y="119"/>
                    <a:pt x="179" y="60"/>
                    <a:pt x="156" y="24"/>
                  </a:cubicBezTo>
                  <a:cubicBezTo>
                    <a:pt x="156" y="12"/>
                    <a:pt x="144" y="0"/>
                    <a:pt x="1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6" name="Google Shape;516;p40"/>
            <p:cNvSpPr/>
            <p:nvPr/>
          </p:nvSpPr>
          <p:spPr>
            <a:xfrm>
              <a:off x="6808275" y="2817875"/>
              <a:ext cx="217025" cy="389425"/>
            </a:xfrm>
            <a:custGeom>
              <a:avLst/>
              <a:gdLst/>
              <a:ahLst/>
              <a:cxnLst/>
              <a:rect l="l" t="t" r="r" b="b"/>
              <a:pathLst>
                <a:path w="8681" h="15577" extrusionOk="0">
                  <a:moveTo>
                    <a:pt x="5186" y="0"/>
                  </a:moveTo>
                  <a:cubicBezTo>
                    <a:pt x="4981" y="0"/>
                    <a:pt x="4774" y="55"/>
                    <a:pt x="4596" y="150"/>
                  </a:cubicBezTo>
                  <a:cubicBezTo>
                    <a:pt x="4501" y="209"/>
                    <a:pt x="4394" y="269"/>
                    <a:pt x="4323" y="352"/>
                  </a:cubicBezTo>
                  <a:cubicBezTo>
                    <a:pt x="4275" y="388"/>
                    <a:pt x="4239" y="436"/>
                    <a:pt x="4204" y="471"/>
                  </a:cubicBezTo>
                  <a:cubicBezTo>
                    <a:pt x="4144" y="531"/>
                    <a:pt x="4096" y="578"/>
                    <a:pt x="4061" y="638"/>
                  </a:cubicBezTo>
                  <a:cubicBezTo>
                    <a:pt x="3858" y="852"/>
                    <a:pt x="3668" y="1043"/>
                    <a:pt x="3465" y="1233"/>
                  </a:cubicBezTo>
                  <a:cubicBezTo>
                    <a:pt x="3430" y="1269"/>
                    <a:pt x="3418" y="1281"/>
                    <a:pt x="3382" y="1293"/>
                  </a:cubicBezTo>
                  <a:lnTo>
                    <a:pt x="3203" y="1293"/>
                  </a:lnTo>
                  <a:cubicBezTo>
                    <a:pt x="3192" y="1293"/>
                    <a:pt x="3180" y="1281"/>
                    <a:pt x="3168" y="1281"/>
                  </a:cubicBezTo>
                  <a:cubicBezTo>
                    <a:pt x="3144" y="1269"/>
                    <a:pt x="3144" y="1269"/>
                    <a:pt x="3132" y="1269"/>
                  </a:cubicBezTo>
                  <a:cubicBezTo>
                    <a:pt x="3120" y="1269"/>
                    <a:pt x="3120" y="1245"/>
                    <a:pt x="3108" y="1245"/>
                  </a:cubicBezTo>
                  <a:cubicBezTo>
                    <a:pt x="3061" y="1221"/>
                    <a:pt x="3013" y="1174"/>
                    <a:pt x="2989" y="1126"/>
                  </a:cubicBezTo>
                  <a:cubicBezTo>
                    <a:pt x="2953" y="1090"/>
                    <a:pt x="2906" y="1043"/>
                    <a:pt x="2882" y="995"/>
                  </a:cubicBezTo>
                  <a:cubicBezTo>
                    <a:pt x="2846" y="948"/>
                    <a:pt x="2822" y="924"/>
                    <a:pt x="2775" y="924"/>
                  </a:cubicBezTo>
                  <a:cubicBezTo>
                    <a:pt x="2765" y="922"/>
                    <a:pt x="2755" y="921"/>
                    <a:pt x="2745" y="921"/>
                  </a:cubicBezTo>
                  <a:cubicBezTo>
                    <a:pt x="2700" y="921"/>
                    <a:pt x="2664" y="944"/>
                    <a:pt x="2644" y="983"/>
                  </a:cubicBezTo>
                  <a:cubicBezTo>
                    <a:pt x="2608" y="1031"/>
                    <a:pt x="2608" y="1090"/>
                    <a:pt x="2644" y="1126"/>
                  </a:cubicBezTo>
                  <a:cubicBezTo>
                    <a:pt x="2656" y="1150"/>
                    <a:pt x="2668" y="1174"/>
                    <a:pt x="2691" y="1186"/>
                  </a:cubicBezTo>
                  <a:cubicBezTo>
                    <a:pt x="2715" y="1233"/>
                    <a:pt x="2763" y="1281"/>
                    <a:pt x="2787" y="1329"/>
                  </a:cubicBezTo>
                  <a:cubicBezTo>
                    <a:pt x="2822" y="1364"/>
                    <a:pt x="2870" y="1424"/>
                    <a:pt x="2930" y="1471"/>
                  </a:cubicBezTo>
                  <a:cubicBezTo>
                    <a:pt x="2965" y="1531"/>
                    <a:pt x="3049" y="1567"/>
                    <a:pt x="3132" y="1579"/>
                  </a:cubicBezTo>
                  <a:cubicBezTo>
                    <a:pt x="3156" y="1583"/>
                    <a:pt x="3181" y="1584"/>
                    <a:pt x="3205" y="1584"/>
                  </a:cubicBezTo>
                  <a:cubicBezTo>
                    <a:pt x="3254" y="1584"/>
                    <a:pt x="3299" y="1579"/>
                    <a:pt x="3323" y="1579"/>
                  </a:cubicBezTo>
                  <a:cubicBezTo>
                    <a:pt x="3370" y="1567"/>
                    <a:pt x="3442" y="1543"/>
                    <a:pt x="3501" y="1519"/>
                  </a:cubicBezTo>
                  <a:cubicBezTo>
                    <a:pt x="3525" y="1519"/>
                    <a:pt x="3525" y="1507"/>
                    <a:pt x="3537" y="1507"/>
                  </a:cubicBezTo>
                  <a:cubicBezTo>
                    <a:pt x="3561" y="1483"/>
                    <a:pt x="3584" y="1471"/>
                    <a:pt x="3596" y="1459"/>
                  </a:cubicBezTo>
                  <a:lnTo>
                    <a:pt x="3608" y="1448"/>
                  </a:lnTo>
                  <a:cubicBezTo>
                    <a:pt x="3680" y="1388"/>
                    <a:pt x="3739" y="1305"/>
                    <a:pt x="3799" y="1245"/>
                  </a:cubicBezTo>
                  <a:lnTo>
                    <a:pt x="3858" y="1186"/>
                  </a:lnTo>
                  <a:cubicBezTo>
                    <a:pt x="3918" y="1126"/>
                    <a:pt x="4001" y="1055"/>
                    <a:pt x="4061" y="983"/>
                  </a:cubicBezTo>
                  <a:lnTo>
                    <a:pt x="4073" y="971"/>
                  </a:lnTo>
                  <a:cubicBezTo>
                    <a:pt x="4132" y="888"/>
                    <a:pt x="4204" y="817"/>
                    <a:pt x="4263" y="745"/>
                  </a:cubicBezTo>
                  <a:lnTo>
                    <a:pt x="4311" y="686"/>
                  </a:lnTo>
                  <a:cubicBezTo>
                    <a:pt x="4358" y="638"/>
                    <a:pt x="4394" y="578"/>
                    <a:pt x="4442" y="531"/>
                  </a:cubicBezTo>
                  <a:cubicBezTo>
                    <a:pt x="4477" y="507"/>
                    <a:pt x="4501" y="495"/>
                    <a:pt x="4537" y="459"/>
                  </a:cubicBezTo>
                  <a:cubicBezTo>
                    <a:pt x="4549" y="459"/>
                    <a:pt x="4549" y="447"/>
                    <a:pt x="4561" y="447"/>
                  </a:cubicBezTo>
                  <a:cubicBezTo>
                    <a:pt x="4573" y="447"/>
                    <a:pt x="4573" y="436"/>
                    <a:pt x="4596" y="436"/>
                  </a:cubicBezTo>
                  <a:lnTo>
                    <a:pt x="4680" y="388"/>
                  </a:lnTo>
                  <a:cubicBezTo>
                    <a:pt x="4692" y="376"/>
                    <a:pt x="4692" y="376"/>
                    <a:pt x="4716" y="376"/>
                  </a:cubicBezTo>
                  <a:lnTo>
                    <a:pt x="4847" y="328"/>
                  </a:lnTo>
                  <a:cubicBezTo>
                    <a:pt x="4894" y="316"/>
                    <a:pt x="4930" y="316"/>
                    <a:pt x="4989" y="293"/>
                  </a:cubicBezTo>
                  <a:cubicBezTo>
                    <a:pt x="5037" y="281"/>
                    <a:pt x="5085" y="281"/>
                    <a:pt x="5132" y="281"/>
                  </a:cubicBezTo>
                  <a:lnTo>
                    <a:pt x="5263" y="281"/>
                  </a:lnTo>
                  <a:cubicBezTo>
                    <a:pt x="5287" y="281"/>
                    <a:pt x="5335" y="293"/>
                    <a:pt x="5370" y="293"/>
                  </a:cubicBezTo>
                  <a:cubicBezTo>
                    <a:pt x="5394" y="293"/>
                    <a:pt x="5442" y="316"/>
                    <a:pt x="5466" y="328"/>
                  </a:cubicBezTo>
                  <a:lnTo>
                    <a:pt x="5561" y="376"/>
                  </a:lnTo>
                  <a:cubicBezTo>
                    <a:pt x="5585" y="400"/>
                    <a:pt x="5620" y="412"/>
                    <a:pt x="5644" y="436"/>
                  </a:cubicBezTo>
                  <a:cubicBezTo>
                    <a:pt x="5680" y="447"/>
                    <a:pt x="5704" y="459"/>
                    <a:pt x="5739" y="495"/>
                  </a:cubicBezTo>
                  <a:cubicBezTo>
                    <a:pt x="5763" y="519"/>
                    <a:pt x="5799" y="555"/>
                    <a:pt x="5823" y="590"/>
                  </a:cubicBezTo>
                  <a:cubicBezTo>
                    <a:pt x="5906" y="697"/>
                    <a:pt x="5990" y="805"/>
                    <a:pt x="6097" y="948"/>
                  </a:cubicBezTo>
                  <a:lnTo>
                    <a:pt x="6109" y="983"/>
                  </a:lnTo>
                  <a:cubicBezTo>
                    <a:pt x="6180" y="1102"/>
                    <a:pt x="6275" y="1221"/>
                    <a:pt x="6382" y="1329"/>
                  </a:cubicBezTo>
                  <a:cubicBezTo>
                    <a:pt x="6513" y="1471"/>
                    <a:pt x="6656" y="1579"/>
                    <a:pt x="6811" y="1602"/>
                  </a:cubicBezTo>
                  <a:cubicBezTo>
                    <a:pt x="6882" y="1638"/>
                    <a:pt x="6978" y="1638"/>
                    <a:pt x="7061" y="1638"/>
                  </a:cubicBezTo>
                  <a:cubicBezTo>
                    <a:pt x="7109" y="1638"/>
                    <a:pt x="7168" y="1626"/>
                    <a:pt x="7216" y="1626"/>
                  </a:cubicBezTo>
                  <a:lnTo>
                    <a:pt x="7228" y="1626"/>
                  </a:lnTo>
                  <a:cubicBezTo>
                    <a:pt x="7299" y="1626"/>
                    <a:pt x="7371" y="1602"/>
                    <a:pt x="7454" y="1590"/>
                  </a:cubicBezTo>
                  <a:cubicBezTo>
                    <a:pt x="7549" y="1567"/>
                    <a:pt x="7644" y="1543"/>
                    <a:pt x="7752" y="1543"/>
                  </a:cubicBezTo>
                  <a:lnTo>
                    <a:pt x="7823" y="1543"/>
                  </a:lnTo>
                  <a:cubicBezTo>
                    <a:pt x="7835" y="1567"/>
                    <a:pt x="7871" y="1567"/>
                    <a:pt x="7883" y="1567"/>
                  </a:cubicBezTo>
                  <a:lnTo>
                    <a:pt x="7906" y="1567"/>
                  </a:lnTo>
                  <a:cubicBezTo>
                    <a:pt x="7930" y="1567"/>
                    <a:pt x="7930" y="1579"/>
                    <a:pt x="7942" y="1579"/>
                  </a:cubicBezTo>
                  <a:cubicBezTo>
                    <a:pt x="7954" y="1579"/>
                    <a:pt x="7954" y="1590"/>
                    <a:pt x="7966" y="1590"/>
                  </a:cubicBezTo>
                  <a:lnTo>
                    <a:pt x="7990" y="1602"/>
                  </a:lnTo>
                  <a:lnTo>
                    <a:pt x="8014" y="1638"/>
                  </a:lnTo>
                  <a:cubicBezTo>
                    <a:pt x="8025" y="1650"/>
                    <a:pt x="8025" y="1662"/>
                    <a:pt x="8049" y="1686"/>
                  </a:cubicBezTo>
                  <a:cubicBezTo>
                    <a:pt x="8061" y="1710"/>
                    <a:pt x="8073" y="1721"/>
                    <a:pt x="8085" y="1757"/>
                  </a:cubicBezTo>
                  <a:cubicBezTo>
                    <a:pt x="8109" y="1805"/>
                    <a:pt x="8133" y="1864"/>
                    <a:pt x="8145" y="1924"/>
                  </a:cubicBezTo>
                  <a:cubicBezTo>
                    <a:pt x="8168" y="1983"/>
                    <a:pt x="8180" y="2055"/>
                    <a:pt x="8192" y="2114"/>
                  </a:cubicBezTo>
                  <a:cubicBezTo>
                    <a:pt x="8204" y="2162"/>
                    <a:pt x="8204" y="2198"/>
                    <a:pt x="8204" y="2245"/>
                  </a:cubicBezTo>
                  <a:lnTo>
                    <a:pt x="8204" y="2317"/>
                  </a:lnTo>
                  <a:cubicBezTo>
                    <a:pt x="8204" y="2352"/>
                    <a:pt x="8192" y="2364"/>
                    <a:pt x="8192" y="2400"/>
                  </a:cubicBezTo>
                  <a:lnTo>
                    <a:pt x="8192" y="2412"/>
                  </a:lnTo>
                  <a:lnTo>
                    <a:pt x="8192" y="2424"/>
                  </a:lnTo>
                  <a:cubicBezTo>
                    <a:pt x="8192" y="2436"/>
                    <a:pt x="8180" y="2460"/>
                    <a:pt x="8180" y="2472"/>
                  </a:cubicBezTo>
                  <a:lnTo>
                    <a:pt x="8168" y="2483"/>
                  </a:lnTo>
                  <a:lnTo>
                    <a:pt x="8145" y="2495"/>
                  </a:lnTo>
                  <a:cubicBezTo>
                    <a:pt x="8145" y="2519"/>
                    <a:pt x="8133" y="2519"/>
                    <a:pt x="8133" y="2519"/>
                  </a:cubicBezTo>
                  <a:cubicBezTo>
                    <a:pt x="8121" y="2531"/>
                    <a:pt x="8121" y="2531"/>
                    <a:pt x="8109" y="2531"/>
                  </a:cubicBezTo>
                  <a:cubicBezTo>
                    <a:pt x="8085" y="2543"/>
                    <a:pt x="8073" y="2543"/>
                    <a:pt x="8061" y="2543"/>
                  </a:cubicBezTo>
                  <a:lnTo>
                    <a:pt x="8002" y="2543"/>
                  </a:lnTo>
                  <a:cubicBezTo>
                    <a:pt x="7942" y="2543"/>
                    <a:pt x="7895" y="2531"/>
                    <a:pt x="7835" y="2531"/>
                  </a:cubicBezTo>
                  <a:lnTo>
                    <a:pt x="7418" y="2531"/>
                  </a:lnTo>
                  <a:cubicBezTo>
                    <a:pt x="7295" y="2523"/>
                    <a:pt x="7172" y="2509"/>
                    <a:pt x="7049" y="2509"/>
                  </a:cubicBezTo>
                  <a:cubicBezTo>
                    <a:pt x="6993" y="2509"/>
                    <a:pt x="6938" y="2512"/>
                    <a:pt x="6882" y="2519"/>
                  </a:cubicBezTo>
                  <a:cubicBezTo>
                    <a:pt x="6454" y="2555"/>
                    <a:pt x="6049" y="2710"/>
                    <a:pt x="5704" y="2960"/>
                  </a:cubicBezTo>
                  <a:cubicBezTo>
                    <a:pt x="5668" y="2972"/>
                    <a:pt x="5632" y="3007"/>
                    <a:pt x="5609" y="3031"/>
                  </a:cubicBezTo>
                  <a:cubicBezTo>
                    <a:pt x="5382" y="3234"/>
                    <a:pt x="5216" y="3388"/>
                    <a:pt x="5097" y="3555"/>
                  </a:cubicBezTo>
                  <a:cubicBezTo>
                    <a:pt x="5025" y="3650"/>
                    <a:pt x="4977" y="3757"/>
                    <a:pt x="4930" y="3865"/>
                  </a:cubicBezTo>
                  <a:cubicBezTo>
                    <a:pt x="4906" y="3948"/>
                    <a:pt x="4894" y="4019"/>
                    <a:pt x="4870" y="4079"/>
                  </a:cubicBezTo>
                  <a:lnTo>
                    <a:pt x="4835" y="4246"/>
                  </a:lnTo>
                  <a:cubicBezTo>
                    <a:pt x="4799" y="4341"/>
                    <a:pt x="4775" y="4460"/>
                    <a:pt x="4739" y="4579"/>
                  </a:cubicBezTo>
                  <a:cubicBezTo>
                    <a:pt x="4727" y="4615"/>
                    <a:pt x="4727" y="4627"/>
                    <a:pt x="4716" y="4662"/>
                  </a:cubicBezTo>
                  <a:lnTo>
                    <a:pt x="4692" y="4686"/>
                  </a:lnTo>
                  <a:lnTo>
                    <a:pt x="4680" y="4734"/>
                  </a:lnTo>
                  <a:cubicBezTo>
                    <a:pt x="4668" y="4746"/>
                    <a:pt x="4668" y="4781"/>
                    <a:pt x="4656" y="4805"/>
                  </a:cubicBezTo>
                  <a:lnTo>
                    <a:pt x="4632" y="4865"/>
                  </a:lnTo>
                  <a:cubicBezTo>
                    <a:pt x="4620" y="4924"/>
                    <a:pt x="4596" y="4972"/>
                    <a:pt x="4573" y="5031"/>
                  </a:cubicBezTo>
                  <a:cubicBezTo>
                    <a:pt x="4561" y="5091"/>
                    <a:pt x="4537" y="5139"/>
                    <a:pt x="4513" y="5174"/>
                  </a:cubicBezTo>
                  <a:lnTo>
                    <a:pt x="4501" y="5222"/>
                  </a:lnTo>
                  <a:cubicBezTo>
                    <a:pt x="4501" y="5258"/>
                    <a:pt x="4489" y="5281"/>
                    <a:pt x="4477" y="5317"/>
                  </a:cubicBezTo>
                  <a:lnTo>
                    <a:pt x="4370" y="5520"/>
                  </a:lnTo>
                  <a:lnTo>
                    <a:pt x="4335" y="5591"/>
                  </a:lnTo>
                  <a:lnTo>
                    <a:pt x="4251" y="5758"/>
                  </a:lnTo>
                  <a:lnTo>
                    <a:pt x="4192" y="5877"/>
                  </a:lnTo>
                  <a:cubicBezTo>
                    <a:pt x="4156" y="5936"/>
                    <a:pt x="4120" y="5996"/>
                    <a:pt x="4085" y="6055"/>
                  </a:cubicBezTo>
                  <a:cubicBezTo>
                    <a:pt x="4073" y="6067"/>
                    <a:pt x="4061" y="6103"/>
                    <a:pt x="4037" y="6127"/>
                  </a:cubicBezTo>
                  <a:cubicBezTo>
                    <a:pt x="4013" y="6198"/>
                    <a:pt x="3965" y="6246"/>
                    <a:pt x="3942" y="6305"/>
                  </a:cubicBezTo>
                  <a:cubicBezTo>
                    <a:pt x="3918" y="6341"/>
                    <a:pt x="3906" y="6353"/>
                    <a:pt x="3894" y="6389"/>
                  </a:cubicBezTo>
                  <a:cubicBezTo>
                    <a:pt x="3858" y="6448"/>
                    <a:pt x="3834" y="6496"/>
                    <a:pt x="3799" y="6532"/>
                  </a:cubicBezTo>
                  <a:lnTo>
                    <a:pt x="3763" y="6603"/>
                  </a:lnTo>
                  <a:cubicBezTo>
                    <a:pt x="3727" y="6639"/>
                    <a:pt x="3715" y="6651"/>
                    <a:pt x="3704" y="6686"/>
                  </a:cubicBezTo>
                  <a:cubicBezTo>
                    <a:pt x="3656" y="6722"/>
                    <a:pt x="3620" y="6770"/>
                    <a:pt x="3596" y="6817"/>
                  </a:cubicBezTo>
                  <a:lnTo>
                    <a:pt x="3549" y="6877"/>
                  </a:lnTo>
                  <a:lnTo>
                    <a:pt x="3501" y="6936"/>
                  </a:lnTo>
                  <a:lnTo>
                    <a:pt x="3477" y="6960"/>
                  </a:lnTo>
                  <a:cubicBezTo>
                    <a:pt x="3465" y="6996"/>
                    <a:pt x="3430" y="7008"/>
                    <a:pt x="3418" y="7044"/>
                  </a:cubicBezTo>
                  <a:cubicBezTo>
                    <a:pt x="3382" y="7067"/>
                    <a:pt x="3370" y="7103"/>
                    <a:pt x="3346" y="7127"/>
                  </a:cubicBezTo>
                  <a:cubicBezTo>
                    <a:pt x="3311" y="7174"/>
                    <a:pt x="3287" y="7222"/>
                    <a:pt x="3239" y="7258"/>
                  </a:cubicBezTo>
                  <a:lnTo>
                    <a:pt x="3168" y="7341"/>
                  </a:lnTo>
                  <a:cubicBezTo>
                    <a:pt x="3132" y="7377"/>
                    <a:pt x="3084" y="7413"/>
                    <a:pt x="3061" y="7460"/>
                  </a:cubicBezTo>
                  <a:lnTo>
                    <a:pt x="3061" y="7436"/>
                  </a:lnTo>
                  <a:lnTo>
                    <a:pt x="3049" y="7460"/>
                  </a:lnTo>
                  <a:lnTo>
                    <a:pt x="3025" y="7472"/>
                  </a:lnTo>
                  <a:cubicBezTo>
                    <a:pt x="2930" y="7579"/>
                    <a:pt x="2834" y="7686"/>
                    <a:pt x="2751" y="7794"/>
                  </a:cubicBezTo>
                  <a:cubicBezTo>
                    <a:pt x="2691" y="7877"/>
                    <a:pt x="2644" y="7960"/>
                    <a:pt x="2584" y="8032"/>
                  </a:cubicBezTo>
                  <a:cubicBezTo>
                    <a:pt x="2549" y="8067"/>
                    <a:pt x="2525" y="8115"/>
                    <a:pt x="2489" y="8151"/>
                  </a:cubicBezTo>
                  <a:lnTo>
                    <a:pt x="2453" y="8234"/>
                  </a:lnTo>
                  <a:cubicBezTo>
                    <a:pt x="2430" y="8270"/>
                    <a:pt x="2406" y="8306"/>
                    <a:pt x="2370" y="8353"/>
                  </a:cubicBezTo>
                  <a:cubicBezTo>
                    <a:pt x="2370" y="8365"/>
                    <a:pt x="2358" y="8365"/>
                    <a:pt x="2358" y="8377"/>
                  </a:cubicBezTo>
                  <a:cubicBezTo>
                    <a:pt x="2310" y="8437"/>
                    <a:pt x="2275" y="8508"/>
                    <a:pt x="2239" y="8568"/>
                  </a:cubicBezTo>
                  <a:cubicBezTo>
                    <a:pt x="2191" y="8663"/>
                    <a:pt x="2156" y="8770"/>
                    <a:pt x="2120" y="8841"/>
                  </a:cubicBezTo>
                  <a:cubicBezTo>
                    <a:pt x="2096" y="8913"/>
                    <a:pt x="2060" y="9008"/>
                    <a:pt x="2037" y="9079"/>
                  </a:cubicBezTo>
                  <a:lnTo>
                    <a:pt x="2013" y="9103"/>
                  </a:lnTo>
                  <a:cubicBezTo>
                    <a:pt x="1989" y="9199"/>
                    <a:pt x="1953" y="9270"/>
                    <a:pt x="1929" y="9365"/>
                  </a:cubicBezTo>
                  <a:cubicBezTo>
                    <a:pt x="1894" y="9449"/>
                    <a:pt x="1858" y="9544"/>
                    <a:pt x="1822" y="9627"/>
                  </a:cubicBezTo>
                  <a:cubicBezTo>
                    <a:pt x="1751" y="9794"/>
                    <a:pt x="1691" y="9972"/>
                    <a:pt x="1632" y="10151"/>
                  </a:cubicBezTo>
                  <a:cubicBezTo>
                    <a:pt x="1596" y="10258"/>
                    <a:pt x="1572" y="10377"/>
                    <a:pt x="1537" y="10473"/>
                  </a:cubicBezTo>
                  <a:lnTo>
                    <a:pt x="1525" y="10556"/>
                  </a:lnTo>
                  <a:cubicBezTo>
                    <a:pt x="1501" y="10699"/>
                    <a:pt x="1453" y="10830"/>
                    <a:pt x="1418" y="10937"/>
                  </a:cubicBezTo>
                  <a:lnTo>
                    <a:pt x="1406" y="10973"/>
                  </a:lnTo>
                  <a:cubicBezTo>
                    <a:pt x="1394" y="11032"/>
                    <a:pt x="1382" y="11080"/>
                    <a:pt x="1346" y="11139"/>
                  </a:cubicBezTo>
                  <a:cubicBezTo>
                    <a:pt x="1322" y="11211"/>
                    <a:pt x="1287" y="11270"/>
                    <a:pt x="1263" y="11342"/>
                  </a:cubicBezTo>
                  <a:cubicBezTo>
                    <a:pt x="1203" y="11508"/>
                    <a:pt x="1144" y="11639"/>
                    <a:pt x="1108" y="11794"/>
                  </a:cubicBezTo>
                  <a:cubicBezTo>
                    <a:pt x="1025" y="12151"/>
                    <a:pt x="1001" y="12520"/>
                    <a:pt x="1001" y="12830"/>
                  </a:cubicBezTo>
                  <a:cubicBezTo>
                    <a:pt x="1001" y="12997"/>
                    <a:pt x="1001" y="13175"/>
                    <a:pt x="989" y="13342"/>
                  </a:cubicBezTo>
                  <a:lnTo>
                    <a:pt x="941" y="13830"/>
                  </a:lnTo>
                  <a:cubicBezTo>
                    <a:pt x="929" y="13913"/>
                    <a:pt x="917" y="14021"/>
                    <a:pt x="906" y="14128"/>
                  </a:cubicBezTo>
                  <a:lnTo>
                    <a:pt x="858" y="14306"/>
                  </a:lnTo>
                  <a:cubicBezTo>
                    <a:pt x="834" y="14378"/>
                    <a:pt x="798" y="14437"/>
                    <a:pt x="775" y="14497"/>
                  </a:cubicBezTo>
                  <a:lnTo>
                    <a:pt x="739" y="14544"/>
                  </a:lnTo>
                  <a:cubicBezTo>
                    <a:pt x="727" y="14556"/>
                    <a:pt x="715" y="14580"/>
                    <a:pt x="691" y="14616"/>
                  </a:cubicBezTo>
                  <a:cubicBezTo>
                    <a:pt x="679" y="14640"/>
                    <a:pt x="644" y="14687"/>
                    <a:pt x="632" y="14723"/>
                  </a:cubicBezTo>
                  <a:cubicBezTo>
                    <a:pt x="620" y="14747"/>
                    <a:pt x="584" y="14783"/>
                    <a:pt x="572" y="14806"/>
                  </a:cubicBezTo>
                  <a:cubicBezTo>
                    <a:pt x="489" y="14961"/>
                    <a:pt x="382" y="15092"/>
                    <a:pt x="263" y="15223"/>
                  </a:cubicBezTo>
                  <a:lnTo>
                    <a:pt x="179" y="15318"/>
                  </a:lnTo>
                  <a:cubicBezTo>
                    <a:pt x="132" y="15354"/>
                    <a:pt x="72" y="15402"/>
                    <a:pt x="24" y="15449"/>
                  </a:cubicBezTo>
                  <a:cubicBezTo>
                    <a:pt x="1" y="15473"/>
                    <a:pt x="1" y="15521"/>
                    <a:pt x="24" y="15556"/>
                  </a:cubicBezTo>
                  <a:cubicBezTo>
                    <a:pt x="31" y="15570"/>
                    <a:pt x="51" y="15576"/>
                    <a:pt x="73" y="15576"/>
                  </a:cubicBezTo>
                  <a:cubicBezTo>
                    <a:pt x="88" y="15576"/>
                    <a:pt x="105" y="15573"/>
                    <a:pt x="120" y="15568"/>
                  </a:cubicBezTo>
                  <a:cubicBezTo>
                    <a:pt x="167" y="15545"/>
                    <a:pt x="251" y="15497"/>
                    <a:pt x="310" y="15449"/>
                  </a:cubicBezTo>
                  <a:cubicBezTo>
                    <a:pt x="358" y="15425"/>
                    <a:pt x="394" y="15402"/>
                    <a:pt x="441" y="15378"/>
                  </a:cubicBezTo>
                  <a:cubicBezTo>
                    <a:pt x="453" y="15366"/>
                    <a:pt x="489" y="15366"/>
                    <a:pt x="501" y="15342"/>
                  </a:cubicBezTo>
                  <a:cubicBezTo>
                    <a:pt x="501" y="15342"/>
                    <a:pt x="513" y="15330"/>
                    <a:pt x="513" y="15223"/>
                  </a:cubicBezTo>
                  <a:cubicBezTo>
                    <a:pt x="513" y="15211"/>
                    <a:pt x="525" y="15211"/>
                    <a:pt x="548" y="15199"/>
                  </a:cubicBezTo>
                  <a:cubicBezTo>
                    <a:pt x="560" y="15164"/>
                    <a:pt x="584" y="15152"/>
                    <a:pt x="608" y="15140"/>
                  </a:cubicBezTo>
                  <a:lnTo>
                    <a:pt x="691" y="15044"/>
                  </a:lnTo>
                  <a:cubicBezTo>
                    <a:pt x="739" y="15021"/>
                    <a:pt x="763" y="14973"/>
                    <a:pt x="810" y="14949"/>
                  </a:cubicBezTo>
                  <a:cubicBezTo>
                    <a:pt x="822" y="14949"/>
                    <a:pt x="822" y="14925"/>
                    <a:pt x="846" y="14925"/>
                  </a:cubicBezTo>
                  <a:cubicBezTo>
                    <a:pt x="858" y="14925"/>
                    <a:pt x="858" y="14914"/>
                    <a:pt x="870" y="14914"/>
                  </a:cubicBezTo>
                  <a:lnTo>
                    <a:pt x="882" y="14914"/>
                  </a:lnTo>
                  <a:lnTo>
                    <a:pt x="965" y="14842"/>
                  </a:lnTo>
                  <a:cubicBezTo>
                    <a:pt x="965" y="14830"/>
                    <a:pt x="977" y="14806"/>
                    <a:pt x="989" y="14794"/>
                  </a:cubicBezTo>
                  <a:lnTo>
                    <a:pt x="1001" y="14783"/>
                  </a:lnTo>
                  <a:lnTo>
                    <a:pt x="1048" y="14735"/>
                  </a:lnTo>
                  <a:lnTo>
                    <a:pt x="1084" y="14711"/>
                  </a:lnTo>
                  <a:cubicBezTo>
                    <a:pt x="1096" y="14675"/>
                    <a:pt x="1120" y="14652"/>
                    <a:pt x="1144" y="14616"/>
                  </a:cubicBezTo>
                  <a:lnTo>
                    <a:pt x="1167" y="14592"/>
                  </a:lnTo>
                  <a:cubicBezTo>
                    <a:pt x="1179" y="14556"/>
                    <a:pt x="1203" y="14544"/>
                    <a:pt x="1215" y="14509"/>
                  </a:cubicBezTo>
                  <a:cubicBezTo>
                    <a:pt x="1275" y="14425"/>
                    <a:pt x="1322" y="14318"/>
                    <a:pt x="1346" y="14235"/>
                  </a:cubicBezTo>
                  <a:cubicBezTo>
                    <a:pt x="1418" y="14021"/>
                    <a:pt x="1453" y="13818"/>
                    <a:pt x="1465" y="13604"/>
                  </a:cubicBezTo>
                  <a:lnTo>
                    <a:pt x="1477" y="13520"/>
                  </a:lnTo>
                  <a:lnTo>
                    <a:pt x="1477" y="13485"/>
                  </a:lnTo>
                  <a:cubicBezTo>
                    <a:pt x="1501" y="13354"/>
                    <a:pt x="1513" y="13235"/>
                    <a:pt x="1513" y="13104"/>
                  </a:cubicBezTo>
                  <a:lnTo>
                    <a:pt x="1513" y="12568"/>
                  </a:lnTo>
                  <a:cubicBezTo>
                    <a:pt x="1513" y="12401"/>
                    <a:pt x="1513" y="12235"/>
                    <a:pt x="1525" y="12068"/>
                  </a:cubicBezTo>
                  <a:lnTo>
                    <a:pt x="1572" y="11758"/>
                  </a:lnTo>
                  <a:cubicBezTo>
                    <a:pt x="1596" y="11675"/>
                    <a:pt x="1620" y="11592"/>
                    <a:pt x="1644" y="11520"/>
                  </a:cubicBezTo>
                  <a:cubicBezTo>
                    <a:pt x="1715" y="11330"/>
                    <a:pt x="1799" y="11139"/>
                    <a:pt x="1858" y="10937"/>
                  </a:cubicBezTo>
                  <a:cubicBezTo>
                    <a:pt x="1918" y="10734"/>
                    <a:pt x="1953" y="10520"/>
                    <a:pt x="2001" y="10318"/>
                  </a:cubicBezTo>
                  <a:cubicBezTo>
                    <a:pt x="2049" y="10139"/>
                    <a:pt x="2096" y="9972"/>
                    <a:pt x="2156" y="9806"/>
                  </a:cubicBezTo>
                  <a:cubicBezTo>
                    <a:pt x="2215" y="9651"/>
                    <a:pt x="2275" y="9496"/>
                    <a:pt x="2310" y="9330"/>
                  </a:cubicBezTo>
                  <a:cubicBezTo>
                    <a:pt x="2370" y="9187"/>
                    <a:pt x="2418" y="9032"/>
                    <a:pt x="2465" y="8889"/>
                  </a:cubicBezTo>
                  <a:cubicBezTo>
                    <a:pt x="2477" y="8829"/>
                    <a:pt x="2513" y="8758"/>
                    <a:pt x="2537" y="8698"/>
                  </a:cubicBezTo>
                  <a:cubicBezTo>
                    <a:pt x="2572" y="8627"/>
                    <a:pt x="2608" y="8579"/>
                    <a:pt x="2644" y="8520"/>
                  </a:cubicBezTo>
                  <a:cubicBezTo>
                    <a:pt x="2691" y="8448"/>
                    <a:pt x="2715" y="8389"/>
                    <a:pt x="2763" y="8329"/>
                  </a:cubicBezTo>
                  <a:cubicBezTo>
                    <a:pt x="2834" y="8222"/>
                    <a:pt x="2930" y="8091"/>
                    <a:pt x="3001" y="7984"/>
                  </a:cubicBezTo>
                  <a:cubicBezTo>
                    <a:pt x="3061" y="7925"/>
                    <a:pt x="3108" y="7841"/>
                    <a:pt x="3144" y="7782"/>
                  </a:cubicBezTo>
                  <a:cubicBezTo>
                    <a:pt x="3227" y="7722"/>
                    <a:pt x="3287" y="7651"/>
                    <a:pt x="3346" y="7579"/>
                  </a:cubicBezTo>
                  <a:cubicBezTo>
                    <a:pt x="3465" y="7436"/>
                    <a:pt x="3561" y="7305"/>
                    <a:pt x="3680" y="7174"/>
                  </a:cubicBezTo>
                  <a:cubicBezTo>
                    <a:pt x="3799" y="7044"/>
                    <a:pt x="3894" y="6901"/>
                    <a:pt x="4001" y="6770"/>
                  </a:cubicBezTo>
                  <a:cubicBezTo>
                    <a:pt x="4085" y="6639"/>
                    <a:pt x="4192" y="6496"/>
                    <a:pt x="4275" y="6353"/>
                  </a:cubicBezTo>
                  <a:cubicBezTo>
                    <a:pt x="4323" y="6282"/>
                    <a:pt x="4370" y="6222"/>
                    <a:pt x="4418" y="6151"/>
                  </a:cubicBezTo>
                  <a:cubicBezTo>
                    <a:pt x="4442" y="6079"/>
                    <a:pt x="4489" y="6020"/>
                    <a:pt x="4537" y="5936"/>
                  </a:cubicBezTo>
                  <a:cubicBezTo>
                    <a:pt x="4573" y="5853"/>
                    <a:pt x="4632" y="5758"/>
                    <a:pt x="4680" y="5674"/>
                  </a:cubicBezTo>
                  <a:lnTo>
                    <a:pt x="4727" y="5579"/>
                  </a:lnTo>
                  <a:cubicBezTo>
                    <a:pt x="4751" y="5520"/>
                    <a:pt x="4775" y="5484"/>
                    <a:pt x="4799" y="5424"/>
                  </a:cubicBezTo>
                  <a:cubicBezTo>
                    <a:pt x="4870" y="5269"/>
                    <a:pt x="4918" y="5127"/>
                    <a:pt x="4977" y="4960"/>
                  </a:cubicBezTo>
                  <a:cubicBezTo>
                    <a:pt x="5037" y="4793"/>
                    <a:pt x="5085" y="4627"/>
                    <a:pt x="5132" y="4448"/>
                  </a:cubicBezTo>
                  <a:cubicBezTo>
                    <a:pt x="5144" y="4377"/>
                    <a:pt x="5168" y="4293"/>
                    <a:pt x="5192" y="4198"/>
                  </a:cubicBezTo>
                  <a:cubicBezTo>
                    <a:pt x="5204" y="4091"/>
                    <a:pt x="5228" y="3996"/>
                    <a:pt x="5263" y="3888"/>
                  </a:cubicBezTo>
                  <a:cubicBezTo>
                    <a:pt x="5275" y="3841"/>
                    <a:pt x="5287" y="3817"/>
                    <a:pt x="5311" y="3769"/>
                  </a:cubicBezTo>
                  <a:cubicBezTo>
                    <a:pt x="5323" y="3734"/>
                    <a:pt x="5335" y="3698"/>
                    <a:pt x="5370" y="3662"/>
                  </a:cubicBezTo>
                  <a:cubicBezTo>
                    <a:pt x="5406" y="3603"/>
                    <a:pt x="5442" y="3555"/>
                    <a:pt x="5489" y="3519"/>
                  </a:cubicBezTo>
                  <a:cubicBezTo>
                    <a:pt x="5561" y="3436"/>
                    <a:pt x="5644" y="3353"/>
                    <a:pt x="5739" y="3269"/>
                  </a:cubicBezTo>
                  <a:cubicBezTo>
                    <a:pt x="5811" y="3210"/>
                    <a:pt x="5882" y="3150"/>
                    <a:pt x="5978" y="3091"/>
                  </a:cubicBezTo>
                  <a:cubicBezTo>
                    <a:pt x="6049" y="3067"/>
                    <a:pt x="6109" y="3019"/>
                    <a:pt x="6180" y="2995"/>
                  </a:cubicBezTo>
                  <a:cubicBezTo>
                    <a:pt x="6240" y="2960"/>
                    <a:pt x="6323" y="2948"/>
                    <a:pt x="6394" y="2912"/>
                  </a:cubicBezTo>
                  <a:cubicBezTo>
                    <a:pt x="6478" y="2888"/>
                    <a:pt x="6573" y="2853"/>
                    <a:pt x="6680" y="2841"/>
                  </a:cubicBezTo>
                  <a:cubicBezTo>
                    <a:pt x="6752" y="2829"/>
                    <a:pt x="6823" y="2817"/>
                    <a:pt x="6894" y="2817"/>
                  </a:cubicBezTo>
                  <a:lnTo>
                    <a:pt x="7073" y="2817"/>
                  </a:lnTo>
                  <a:cubicBezTo>
                    <a:pt x="7216" y="2829"/>
                    <a:pt x="7335" y="2853"/>
                    <a:pt x="7454" y="2876"/>
                  </a:cubicBezTo>
                  <a:cubicBezTo>
                    <a:pt x="7537" y="2888"/>
                    <a:pt x="7609" y="2900"/>
                    <a:pt x="7704" y="2912"/>
                  </a:cubicBezTo>
                  <a:cubicBezTo>
                    <a:pt x="7802" y="2939"/>
                    <a:pt x="7900" y="2952"/>
                    <a:pt x="8004" y="2952"/>
                  </a:cubicBezTo>
                  <a:cubicBezTo>
                    <a:pt x="8038" y="2952"/>
                    <a:pt x="8073" y="2951"/>
                    <a:pt x="8109" y="2948"/>
                  </a:cubicBezTo>
                  <a:cubicBezTo>
                    <a:pt x="8204" y="2936"/>
                    <a:pt x="8323" y="2888"/>
                    <a:pt x="8418" y="2817"/>
                  </a:cubicBezTo>
                  <a:cubicBezTo>
                    <a:pt x="8502" y="2733"/>
                    <a:pt x="8585" y="2638"/>
                    <a:pt x="8609" y="2531"/>
                  </a:cubicBezTo>
                  <a:cubicBezTo>
                    <a:pt x="8680" y="2305"/>
                    <a:pt x="8657" y="2067"/>
                    <a:pt x="8597" y="1864"/>
                  </a:cubicBezTo>
                  <a:cubicBezTo>
                    <a:pt x="8561" y="1745"/>
                    <a:pt x="8526" y="1626"/>
                    <a:pt x="8466" y="1519"/>
                  </a:cubicBezTo>
                  <a:cubicBezTo>
                    <a:pt x="8418" y="1424"/>
                    <a:pt x="8359" y="1340"/>
                    <a:pt x="8264" y="1269"/>
                  </a:cubicBezTo>
                  <a:cubicBezTo>
                    <a:pt x="8180" y="1186"/>
                    <a:pt x="8073" y="1150"/>
                    <a:pt x="7966" y="1126"/>
                  </a:cubicBezTo>
                  <a:cubicBezTo>
                    <a:pt x="7934" y="1123"/>
                    <a:pt x="7904" y="1121"/>
                    <a:pt x="7875" y="1121"/>
                  </a:cubicBezTo>
                  <a:cubicBezTo>
                    <a:pt x="7795" y="1121"/>
                    <a:pt x="7723" y="1132"/>
                    <a:pt x="7644" y="1150"/>
                  </a:cubicBezTo>
                  <a:cubicBezTo>
                    <a:pt x="7537" y="1162"/>
                    <a:pt x="7430" y="1186"/>
                    <a:pt x="7335" y="1221"/>
                  </a:cubicBezTo>
                  <a:lnTo>
                    <a:pt x="7109" y="1269"/>
                  </a:lnTo>
                  <a:cubicBezTo>
                    <a:pt x="7073" y="1281"/>
                    <a:pt x="7037" y="1281"/>
                    <a:pt x="7002" y="1281"/>
                  </a:cubicBezTo>
                  <a:lnTo>
                    <a:pt x="6930" y="1281"/>
                  </a:lnTo>
                  <a:cubicBezTo>
                    <a:pt x="6894" y="1269"/>
                    <a:pt x="6882" y="1269"/>
                    <a:pt x="6871" y="1269"/>
                  </a:cubicBezTo>
                  <a:cubicBezTo>
                    <a:pt x="6835" y="1269"/>
                    <a:pt x="6823" y="1245"/>
                    <a:pt x="6811" y="1245"/>
                  </a:cubicBezTo>
                  <a:cubicBezTo>
                    <a:pt x="6775" y="1233"/>
                    <a:pt x="6752" y="1233"/>
                    <a:pt x="6740" y="1221"/>
                  </a:cubicBezTo>
                  <a:cubicBezTo>
                    <a:pt x="6716" y="1221"/>
                    <a:pt x="6692" y="1209"/>
                    <a:pt x="6680" y="1186"/>
                  </a:cubicBezTo>
                  <a:cubicBezTo>
                    <a:pt x="6656" y="1174"/>
                    <a:pt x="6632" y="1162"/>
                    <a:pt x="6597" y="1126"/>
                  </a:cubicBezTo>
                  <a:cubicBezTo>
                    <a:pt x="6561" y="1090"/>
                    <a:pt x="6525" y="1043"/>
                    <a:pt x="6478" y="995"/>
                  </a:cubicBezTo>
                  <a:lnTo>
                    <a:pt x="6216" y="638"/>
                  </a:lnTo>
                  <a:cubicBezTo>
                    <a:pt x="6168" y="578"/>
                    <a:pt x="6109" y="507"/>
                    <a:pt x="6061" y="447"/>
                  </a:cubicBezTo>
                  <a:cubicBezTo>
                    <a:pt x="6025" y="400"/>
                    <a:pt x="5978" y="340"/>
                    <a:pt x="5930" y="293"/>
                  </a:cubicBezTo>
                  <a:cubicBezTo>
                    <a:pt x="5870" y="233"/>
                    <a:pt x="5799" y="174"/>
                    <a:pt x="5704" y="138"/>
                  </a:cubicBezTo>
                  <a:cubicBezTo>
                    <a:pt x="5547" y="43"/>
                    <a:pt x="5367" y="0"/>
                    <a:pt x="51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7" name="Google Shape;517;p40"/>
            <p:cNvSpPr/>
            <p:nvPr/>
          </p:nvSpPr>
          <p:spPr>
            <a:xfrm>
              <a:off x="6544850" y="2991125"/>
              <a:ext cx="265425" cy="218650"/>
            </a:xfrm>
            <a:custGeom>
              <a:avLst/>
              <a:gdLst/>
              <a:ahLst/>
              <a:cxnLst/>
              <a:rect l="l" t="t" r="r" b="b"/>
              <a:pathLst>
                <a:path w="10617" h="8746" extrusionOk="0">
                  <a:moveTo>
                    <a:pt x="1965" y="0"/>
                  </a:moveTo>
                  <a:cubicBezTo>
                    <a:pt x="1860" y="0"/>
                    <a:pt x="1761" y="15"/>
                    <a:pt x="1668" y="66"/>
                  </a:cubicBezTo>
                  <a:cubicBezTo>
                    <a:pt x="1548" y="125"/>
                    <a:pt x="1465" y="233"/>
                    <a:pt x="1406" y="340"/>
                  </a:cubicBezTo>
                  <a:cubicBezTo>
                    <a:pt x="1346" y="459"/>
                    <a:pt x="1310" y="602"/>
                    <a:pt x="1287" y="733"/>
                  </a:cubicBezTo>
                  <a:cubicBezTo>
                    <a:pt x="1275" y="876"/>
                    <a:pt x="1310" y="995"/>
                    <a:pt x="1322" y="1126"/>
                  </a:cubicBezTo>
                  <a:cubicBezTo>
                    <a:pt x="1346" y="1257"/>
                    <a:pt x="1382" y="1376"/>
                    <a:pt x="1406" y="1507"/>
                  </a:cubicBezTo>
                  <a:cubicBezTo>
                    <a:pt x="1441" y="1626"/>
                    <a:pt x="1465" y="1768"/>
                    <a:pt x="1501" y="1888"/>
                  </a:cubicBezTo>
                  <a:cubicBezTo>
                    <a:pt x="1501" y="1959"/>
                    <a:pt x="1513" y="2019"/>
                    <a:pt x="1513" y="2090"/>
                  </a:cubicBezTo>
                  <a:lnTo>
                    <a:pt x="1513" y="2209"/>
                  </a:lnTo>
                  <a:cubicBezTo>
                    <a:pt x="1513" y="2245"/>
                    <a:pt x="1501" y="2280"/>
                    <a:pt x="1501" y="2316"/>
                  </a:cubicBezTo>
                  <a:cubicBezTo>
                    <a:pt x="1501" y="2340"/>
                    <a:pt x="1501" y="2364"/>
                    <a:pt x="1489" y="2388"/>
                  </a:cubicBezTo>
                  <a:cubicBezTo>
                    <a:pt x="1489" y="2400"/>
                    <a:pt x="1465" y="2423"/>
                    <a:pt x="1465" y="2435"/>
                  </a:cubicBezTo>
                  <a:cubicBezTo>
                    <a:pt x="1453" y="2447"/>
                    <a:pt x="1453" y="2459"/>
                    <a:pt x="1441" y="2483"/>
                  </a:cubicBezTo>
                  <a:lnTo>
                    <a:pt x="1429" y="2495"/>
                  </a:lnTo>
                  <a:lnTo>
                    <a:pt x="1406" y="2507"/>
                  </a:lnTo>
                  <a:cubicBezTo>
                    <a:pt x="1406" y="2519"/>
                    <a:pt x="1394" y="2519"/>
                    <a:pt x="1382" y="2542"/>
                  </a:cubicBezTo>
                  <a:cubicBezTo>
                    <a:pt x="1370" y="2542"/>
                    <a:pt x="1346" y="2554"/>
                    <a:pt x="1334" y="2554"/>
                  </a:cubicBezTo>
                  <a:cubicBezTo>
                    <a:pt x="1310" y="2566"/>
                    <a:pt x="1275" y="2566"/>
                    <a:pt x="1251" y="2578"/>
                  </a:cubicBezTo>
                  <a:cubicBezTo>
                    <a:pt x="1132" y="2626"/>
                    <a:pt x="989" y="2638"/>
                    <a:pt x="858" y="2685"/>
                  </a:cubicBezTo>
                  <a:cubicBezTo>
                    <a:pt x="727" y="2733"/>
                    <a:pt x="608" y="2792"/>
                    <a:pt x="489" y="2864"/>
                  </a:cubicBezTo>
                  <a:cubicBezTo>
                    <a:pt x="441" y="2900"/>
                    <a:pt x="382" y="2935"/>
                    <a:pt x="322" y="2971"/>
                  </a:cubicBezTo>
                  <a:cubicBezTo>
                    <a:pt x="298" y="2983"/>
                    <a:pt x="251" y="3019"/>
                    <a:pt x="215" y="3042"/>
                  </a:cubicBezTo>
                  <a:cubicBezTo>
                    <a:pt x="155" y="3090"/>
                    <a:pt x="120" y="3150"/>
                    <a:pt x="72" y="3221"/>
                  </a:cubicBezTo>
                  <a:cubicBezTo>
                    <a:pt x="24" y="3316"/>
                    <a:pt x="13" y="3388"/>
                    <a:pt x="13" y="3471"/>
                  </a:cubicBezTo>
                  <a:cubicBezTo>
                    <a:pt x="1" y="3554"/>
                    <a:pt x="24" y="3614"/>
                    <a:pt x="36" y="3673"/>
                  </a:cubicBezTo>
                  <a:cubicBezTo>
                    <a:pt x="60" y="3733"/>
                    <a:pt x="96" y="3804"/>
                    <a:pt x="132" y="3864"/>
                  </a:cubicBezTo>
                  <a:cubicBezTo>
                    <a:pt x="203" y="3983"/>
                    <a:pt x="274" y="4102"/>
                    <a:pt x="382" y="4209"/>
                  </a:cubicBezTo>
                  <a:cubicBezTo>
                    <a:pt x="453" y="4293"/>
                    <a:pt x="548" y="4352"/>
                    <a:pt x="655" y="4412"/>
                  </a:cubicBezTo>
                  <a:cubicBezTo>
                    <a:pt x="739" y="4459"/>
                    <a:pt x="858" y="4483"/>
                    <a:pt x="965" y="4519"/>
                  </a:cubicBezTo>
                  <a:cubicBezTo>
                    <a:pt x="1013" y="4531"/>
                    <a:pt x="1072" y="4543"/>
                    <a:pt x="1108" y="4543"/>
                  </a:cubicBezTo>
                  <a:cubicBezTo>
                    <a:pt x="1167" y="4543"/>
                    <a:pt x="1227" y="4566"/>
                    <a:pt x="1287" y="4566"/>
                  </a:cubicBezTo>
                  <a:lnTo>
                    <a:pt x="1465" y="4566"/>
                  </a:lnTo>
                  <a:cubicBezTo>
                    <a:pt x="1525" y="4543"/>
                    <a:pt x="1584" y="4543"/>
                    <a:pt x="1644" y="4531"/>
                  </a:cubicBezTo>
                  <a:cubicBezTo>
                    <a:pt x="1691" y="4519"/>
                    <a:pt x="1751" y="4507"/>
                    <a:pt x="1810" y="4471"/>
                  </a:cubicBezTo>
                  <a:cubicBezTo>
                    <a:pt x="1870" y="4447"/>
                    <a:pt x="1918" y="4400"/>
                    <a:pt x="1965" y="4352"/>
                  </a:cubicBezTo>
                  <a:cubicBezTo>
                    <a:pt x="2025" y="4304"/>
                    <a:pt x="2049" y="4245"/>
                    <a:pt x="2096" y="4185"/>
                  </a:cubicBezTo>
                  <a:cubicBezTo>
                    <a:pt x="2120" y="4150"/>
                    <a:pt x="2144" y="4102"/>
                    <a:pt x="2168" y="4054"/>
                  </a:cubicBezTo>
                  <a:lnTo>
                    <a:pt x="2263" y="3923"/>
                  </a:lnTo>
                  <a:cubicBezTo>
                    <a:pt x="2287" y="3876"/>
                    <a:pt x="2322" y="3852"/>
                    <a:pt x="2346" y="3804"/>
                  </a:cubicBezTo>
                  <a:lnTo>
                    <a:pt x="2441" y="3709"/>
                  </a:lnTo>
                  <a:lnTo>
                    <a:pt x="2525" y="3626"/>
                  </a:lnTo>
                  <a:cubicBezTo>
                    <a:pt x="2560" y="3590"/>
                    <a:pt x="2584" y="3578"/>
                    <a:pt x="2620" y="3554"/>
                  </a:cubicBezTo>
                  <a:cubicBezTo>
                    <a:pt x="2656" y="3519"/>
                    <a:pt x="2715" y="3471"/>
                    <a:pt x="2763" y="3447"/>
                  </a:cubicBezTo>
                  <a:lnTo>
                    <a:pt x="2894" y="3352"/>
                  </a:lnTo>
                  <a:cubicBezTo>
                    <a:pt x="2941" y="3328"/>
                    <a:pt x="2989" y="3292"/>
                    <a:pt x="3037" y="3281"/>
                  </a:cubicBezTo>
                  <a:cubicBezTo>
                    <a:pt x="3072" y="3269"/>
                    <a:pt x="3108" y="3257"/>
                    <a:pt x="3156" y="3233"/>
                  </a:cubicBezTo>
                  <a:cubicBezTo>
                    <a:pt x="3180" y="3233"/>
                    <a:pt x="3215" y="3221"/>
                    <a:pt x="3239" y="3221"/>
                  </a:cubicBezTo>
                  <a:cubicBezTo>
                    <a:pt x="3275" y="3209"/>
                    <a:pt x="3311" y="3209"/>
                    <a:pt x="3346" y="3209"/>
                  </a:cubicBezTo>
                  <a:lnTo>
                    <a:pt x="3430" y="3209"/>
                  </a:lnTo>
                  <a:cubicBezTo>
                    <a:pt x="3465" y="3209"/>
                    <a:pt x="3513" y="3221"/>
                    <a:pt x="3537" y="3221"/>
                  </a:cubicBezTo>
                  <a:cubicBezTo>
                    <a:pt x="3549" y="3221"/>
                    <a:pt x="3584" y="3233"/>
                    <a:pt x="3596" y="3233"/>
                  </a:cubicBezTo>
                  <a:cubicBezTo>
                    <a:pt x="3632" y="3257"/>
                    <a:pt x="3668" y="3269"/>
                    <a:pt x="3703" y="3281"/>
                  </a:cubicBezTo>
                  <a:cubicBezTo>
                    <a:pt x="3763" y="3316"/>
                    <a:pt x="3811" y="3340"/>
                    <a:pt x="3846" y="3376"/>
                  </a:cubicBezTo>
                  <a:cubicBezTo>
                    <a:pt x="4120" y="3578"/>
                    <a:pt x="4382" y="3804"/>
                    <a:pt x="4656" y="4043"/>
                  </a:cubicBezTo>
                  <a:cubicBezTo>
                    <a:pt x="4656" y="4042"/>
                    <a:pt x="4656" y="4042"/>
                    <a:pt x="4656" y="4042"/>
                  </a:cubicBezTo>
                  <a:lnTo>
                    <a:pt x="4656" y="4042"/>
                  </a:lnTo>
                  <a:cubicBezTo>
                    <a:pt x="4690" y="4074"/>
                    <a:pt x="4733" y="4107"/>
                    <a:pt x="4775" y="4150"/>
                  </a:cubicBezTo>
                  <a:cubicBezTo>
                    <a:pt x="4966" y="4328"/>
                    <a:pt x="5144" y="4507"/>
                    <a:pt x="5335" y="4697"/>
                  </a:cubicBezTo>
                  <a:cubicBezTo>
                    <a:pt x="5442" y="4805"/>
                    <a:pt x="5549" y="4888"/>
                    <a:pt x="5632" y="4995"/>
                  </a:cubicBezTo>
                  <a:cubicBezTo>
                    <a:pt x="5692" y="5043"/>
                    <a:pt x="5739" y="5078"/>
                    <a:pt x="5787" y="5138"/>
                  </a:cubicBezTo>
                  <a:cubicBezTo>
                    <a:pt x="5835" y="5197"/>
                    <a:pt x="5859" y="5245"/>
                    <a:pt x="5906" y="5293"/>
                  </a:cubicBezTo>
                  <a:cubicBezTo>
                    <a:pt x="5930" y="5317"/>
                    <a:pt x="5966" y="5364"/>
                    <a:pt x="5989" y="5412"/>
                  </a:cubicBezTo>
                  <a:cubicBezTo>
                    <a:pt x="6156" y="5614"/>
                    <a:pt x="6311" y="5840"/>
                    <a:pt x="6454" y="6055"/>
                  </a:cubicBezTo>
                  <a:cubicBezTo>
                    <a:pt x="6621" y="6269"/>
                    <a:pt x="6787" y="6507"/>
                    <a:pt x="6942" y="6733"/>
                  </a:cubicBezTo>
                  <a:lnTo>
                    <a:pt x="7442" y="7400"/>
                  </a:lnTo>
                  <a:cubicBezTo>
                    <a:pt x="7513" y="7507"/>
                    <a:pt x="7597" y="7614"/>
                    <a:pt x="7692" y="7698"/>
                  </a:cubicBezTo>
                  <a:lnTo>
                    <a:pt x="7859" y="7864"/>
                  </a:lnTo>
                  <a:lnTo>
                    <a:pt x="7990" y="7995"/>
                  </a:lnTo>
                  <a:lnTo>
                    <a:pt x="8002" y="8019"/>
                  </a:lnTo>
                  <a:cubicBezTo>
                    <a:pt x="8049" y="8043"/>
                    <a:pt x="8097" y="8091"/>
                    <a:pt x="8133" y="8114"/>
                  </a:cubicBezTo>
                  <a:cubicBezTo>
                    <a:pt x="8192" y="8162"/>
                    <a:pt x="8240" y="8210"/>
                    <a:pt x="8287" y="8234"/>
                  </a:cubicBezTo>
                  <a:lnTo>
                    <a:pt x="8597" y="8460"/>
                  </a:lnTo>
                  <a:lnTo>
                    <a:pt x="8692" y="8507"/>
                  </a:lnTo>
                  <a:lnTo>
                    <a:pt x="8776" y="8555"/>
                  </a:lnTo>
                  <a:cubicBezTo>
                    <a:pt x="8871" y="8591"/>
                    <a:pt x="8990" y="8638"/>
                    <a:pt x="9085" y="8674"/>
                  </a:cubicBezTo>
                  <a:cubicBezTo>
                    <a:pt x="9168" y="8686"/>
                    <a:pt x="9228" y="8698"/>
                    <a:pt x="9299" y="8710"/>
                  </a:cubicBezTo>
                  <a:cubicBezTo>
                    <a:pt x="9347" y="8710"/>
                    <a:pt x="9371" y="8734"/>
                    <a:pt x="9407" y="8734"/>
                  </a:cubicBezTo>
                  <a:cubicBezTo>
                    <a:pt x="9430" y="8734"/>
                    <a:pt x="9478" y="8746"/>
                    <a:pt x="9526" y="8746"/>
                  </a:cubicBezTo>
                  <a:cubicBezTo>
                    <a:pt x="9549" y="8746"/>
                    <a:pt x="9561" y="8734"/>
                    <a:pt x="9597" y="8734"/>
                  </a:cubicBezTo>
                  <a:cubicBezTo>
                    <a:pt x="9764" y="8698"/>
                    <a:pt x="9907" y="8686"/>
                    <a:pt x="10061" y="8650"/>
                  </a:cubicBezTo>
                  <a:lnTo>
                    <a:pt x="10038" y="8650"/>
                  </a:lnTo>
                  <a:cubicBezTo>
                    <a:pt x="10097" y="8638"/>
                    <a:pt x="10180" y="8638"/>
                    <a:pt x="10240" y="8626"/>
                  </a:cubicBezTo>
                  <a:cubicBezTo>
                    <a:pt x="10264" y="8626"/>
                    <a:pt x="10311" y="8615"/>
                    <a:pt x="10359" y="8615"/>
                  </a:cubicBezTo>
                  <a:cubicBezTo>
                    <a:pt x="10395" y="8591"/>
                    <a:pt x="10442" y="8591"/>
                    <a:pt x="10478" y="8591"/>
                  </a:cubicBezTo>
                  <a:cubicBezTo>
                    <a:pt x="10502" y="8591"/>
                    <a:pt x="10514" y="8579"/>
                    <a:pt x="10538" y="8579"/>
                  </a:cubicBezTo>
                  <a:cubicBezTo>
                    <a:pt x="10550" y="8567"/>
                    <a:pt x="10561" y="8567"/>
                    <a:pt x="10573" y="8543"/>
                  </a:cubicBezTo>
                  <a:cubicBezTo>
                    <a:pt x="10601" y="8529"/>
                    <a:pt x="10616" y="8508"/>
                    <a:pt x="10611" y="8508"/>
                  </a:cubicBezTo>
                  <a:lnTo>
                    <a:pt x="10611" y="8508"/>
                  </a:lnTo>
                  <a:cubicBezTo>
                    <a:pt x="10607" y="8508"/>
                    <a:pt x="10592" y="8520"/>
                    <a:pt x="10561" y="8555"/>
                  </a:cubicBezTo>
                  <a:cubicBezTo>
                    <a:pt x="10550" y="8507"/>
                    <a:pt x="10514" y="8472"/>
                    <a:pt x="10478" y="8460"/>
                  </a:cubicBezTo>
                  <a:cubicBezTo>
                    <a:pt x="10454" y="8448"/>
                    <a:pt x="10442" y="8448"/>
                    <a:pt x="10419" y="8448"/>
                  </a:cubicBezTo>
                  <a:cubicBezTo>
                    <a:pt x="10395" y="8448"/>
                    <a:pt x="10383" y="8460"/>
                    <a:pt x="10371" y="8460"/>
                  </a:cubicBezTo>
                  <a:cubicBezTo>
                    <a:pt x="10216" y="8472"/>
                    <a:pt x="10061" y="8507"/>
                    <a:pt x="9907" y="8519"/>
                  </a:cubicBezTo>
                  <a:cubicBezTo>
                    <a:pt x="9823" y="8531"/>
                    <a:pt x="9728" y="8555"/>
                    <a:pt x="9645" y="8555"/>
                  </a:cubicBezTo>
                  <a:lnTo>
                    <a:pt x="9526" y="8567"/>
                  </a:lnTo>
                  <a:lnTo>
                    <a:pt x="9466" y="8567"/>
                  </a:lnTo>
                  <a:cubicBezTo>
                    <a:pt x="9347" y="8555"/>
                    <a:pt x="9228" y="8519"/>
                    <a:pt x="9109" y="8472"/>
                  </a:cubicBezTo>
                  <a:cubicBezTo>
                    <a:pt x="9061" y="8460"/>
                    <a:pt x="9002" y="8448"/>
                    <a:pt x="8954" y="8412"/>
                  </a:cubicBezTo>
                  <a:cubicBezTo>
                    <a:pt x="8930" y="8400"/>
                    <a:pt x="8907" y="8388"/>
                    <a:pt x="8883" y="8376"/>
                  </a:cubicBezTo>
                  <a:lnTo>
                    <a:pt x="8871" y="8353"/>
                  </a:lnTo>
                  <a:cubicBezTo>
                    <a:pt x="8847" y="8341"/>
                    <a:pt x="8835" y="8341"/>
                    <a:pt x="8823" y="8329"/>
                  </a:cubicBezTo>
                  <a:cubicBezTo>
                    <a:pt x="8787" y="8317"/>
                    <a:pt x="8776" y="8293"/>
                    <a:pt x="8752" y="8281"/>
                  </a:cubicBezTo>
                  <a:lnTo>
                    <a:pt x="8704" y="8257"/>
                  </a:lnTo>
                  <a:lnTo>
                    <a:pt x="8692" y="8234"/>
                  </a:lnTo>
                  <a:cubicBezTo>
                    <a:pt x="8597" y="8174"/>
                    <a:pt x="8526" y="8114"/>
                    <a:pt x="8454" y="8055"/>
                  </a:cubicBezTo>
                  <a:cubicBezTo>
                    <a:pt x="8347" y="7972"/>
                    <a:pt x="8252" y="7912"/>
                    <a:pt x="8180" y="7841"/>
                  </a:cubicBezTo>
                  <a:lnTo>
                    <a:pt x="8156" y="7805"/>
                  </a:lnTo>
                  <a:lnTo>
                    <a:pt x="7978" y="7626"/>
                  </a:lnTo>
                  <a:lnTo>
                    <a:pt x="7942" y="7603"/>
                  </a:lnTo>
                  <a:cubicBezTo>
                    <a:pt x="7930" y="7567"/>
                    <a:pt x="7894" y="7555"/>
                    <a:pt x="7883" y="7519"/>
                  </a:cubicBezTo>
                  <a:lnTo>
                    <a:pt x="7835" y="7460"/>
                  </a:lnTo>
                  <a:lnTo>
                    <a:pt x="7799" y="7400"/>
                  </a:lnTo>
                  <a:cubicBezTo>
                    <a:pt x="7597" y="7162"/>
                    <a:pt x="7418" y="6924"/>
                    <a:pt x="7240" y="6686"/>
                  </a:cubicBezTo>
                  <a:lnTo>
                    <a:pt x="7121" y="6531"/>
                  </a:lnTo>
                  <a:cubicBezTo>
                    <a:pt x="6966" y="6317"/>
                    <a:pt x="6811" y="6114"/>
                    <a:pt x="6644" y="5900"/>
                  </a:cubicBezTo>
                  <a:lnTo>
                    <a:pt x="6585" y="5817"/>
                  </a:lnTo>
                  <a:cubicBezTo>
                    <a:pt x="6454" y="5602"/>
                    <a:pt x="6287" y="5412"/>
                    <a:pt x="6144" y="5221"/>
                  </a:cubicBezTo>
                  <a:cubicBezTo>
                    <a:pt x="5966" y="4995"/>
                    <a:pt x="5751" y="4805"/>
                    <a:pt x="5573" y="4626"/>
                  </a:cubicBezTo>
                  <a:lnTo>
                    <a:pt x="5418" y="4459"/>
                  </a:lnTo>
                  <a:cubicBezTo>
                    <a:pt x="5275" y="4328"/>
                    <a:pt x="5132" y="4185"/>
                    <a:pt x="5001" y="4054"/>
                  </a:cubicBezTo>
                  <a:cubicBezTo>
                    <a:pt x="4787" y="3864"/>
                    <a:pt x="4585" y="3685"/>
                    <a:pt x="4370" y="3519"/>
                  </a:cubicBezTo>
                  <a:lnTo>
                    <a:pt x="4299" y="3459"/>
                  </a:lnTo>
                  <a:cubicBezTo>
                    <a:pt x="4227" y="3400"/>
                    <a:pt x="4144" y="3328"/>
                    <a:pt x="4061" y="3269"/>
                  </a:cubicBezTo>
                  <a:lnTo>
                    <a:pt x="4049" y="3257"/>
                  </a:lnTo>
                  <a:cubicBezTo>
                    <a:pt x="3989" y="3209"/>
                    <a:pt x="3930" y="3162"/>
                    <a:pt x="3870" y="3138"/>
                  </a:cubicBezTo>
                  <a:cubicBezTo>
                    <a:pt x="3703" y="3031"/>
                    <a:pt x="3549" y="2983"/>
                    <a:pt x="3394" y="2983"/>
                  </a:cubicBezTo>
                  <a:cubicBezTo>
                    <a:pt x="3227" y="2983"/>
                    <a:pt x="3061" y="3019"/>
                    <a:pt x="2918" y="3090"/>
                  </a:cubicBezTo>
                  <a:cubicBezTo>
                    <a:pt x="2834" y="3138"/>
                    <a:pt x="2763" y="3173"/>
                    <a:pt x="2703" y="3209"/>
                  </a:cubicBezTo>
                  <a:cubicBezTo>
                    <a:pt x="2644" y="3233"/>
                    <a:pt x="2596" y="3269"/>
                    <a:pt x="2537" y="3316"/>
                  </a:cubicBezTo>
                  <a:lnTo>
                    <a:pt x="2358" y="3447"/>
                  </a:lnTo>
                  <a:lnTo>
                    <a:pt x="2227" y="3578"/>
                  </a:lnTo>
                  <a:lnTo>
                    <a:pt x="2215" y="3590"/>
                  </a:lnTo>
                  <a:cubicBezTo>
                    <a:pt x="2168" y="3638"/>
                    <a:pt x="2120" y="3697"/>
                    <a:pt x="2084" y="3745"/>
                  </a:cubicBezTo>
                  <a:cubicBezTo>
                    <a:pt x="2049" y="3804"/>
                    <a:pt x="2001" y="3864"/>
                    <a:pt x="1965" y="3923"/>
                  </a:cubicBezTo>
                  <a:cubicBezTo>
                    <a:pt x="1918" y="3971"/>
                    <a:pt x="1882" y="4031"/>
                    <a:pt x="1858" y="4066"/>
                  </a:cubicBezTo>
                  <a:cubicBezTo>
                    <a:pt x="1846" y="4114"/>
                    <a:pt x="1810" y="4150"/>
                    <a:pt x="1787" y="4174"/>
                  </a:cubicBezTo>
                  <a:lnTo>
                    <a:pt x="1739" y="4221"/>
                  </a:lnTo>
                  <a:lnTo>
                    <a:pt x="1727" y="4233"/>
                  </a:lnTo>
                  <a:lnTo>
                    <a:pt x="1703" y="4245"/>
                  </a:lnTo>
                  <a:cubicBezTo>
                    <a:pt x="1703" y="4269"/>
                    <a:pt x="1691" y="4269"/>
                    <a:pt x="1691" y="4269"/>
                  </a:cubicBezTo>
                  <a:cubicBezTo>
                    <a:pt x="1679" y="4269"/>
                    <a:pt x="1668" y="4281"/>
                    <a:pt x="1644" y="4281"/>
                  </a:cubicBezTo>
                  <a:cubicBezTo>
                    <a:pt x="1632" y="4281"/>
                    <a:pt x="1608" y="4293"/>
                    <a:pt x="1584" y="4293"/>
                  </a:cubicBezTo>
                  <a:cubicBezTo>
                    <a:pt x="1560" y="4293"/>
                    <a:pt x="1513" y="4304"/>
                    <a:pt x="1489" y="4304"/>
                  </a:cubicBezTo>
                  <a:lnTo>
                    <a:pt x="1310" y="4304"/>
                  </a:lnTo>
                  <a:cubicBezTo>
                    <a:pt x="1215" y="4293"/>
                    <a:pt x="1132" y="4281"/>
                    <a:pt x="1025" y="4269"/>
                  </a:cubicBezTo>
                  <a:cubicBezTo>
                    <a:pt x="965" y="4245"/>
                    <a:pt x="917" y="4233"/>
                    <a:pt x="870" y="4221"/>
                  </a:cubicBezTo>
                  <a:lnTo>
                    <a:pt x="786" y="4174"/>
                  </a:lnTo>
                  <a:cubicBezTo>
                    <a:pt x="775" y="4174"/>
                    <a:pt x="739" y="4162"/>
                    <a:pt x="727" y="4150"/>
                  </a:cubicBezTo>
                  <a:cubicBezTo>
                    <a:pt x="691" y="4126"/>
                    <a:pt x="679" y="4102"/>
                    <a:pt x="655" y="4090"/>
                  </a:cubicBezTo>
                  <a:lnTo>
                    <a:pt x="572" y="4007"/>
                  </a:lnTo>
                  <a:cubicBezTo>
                    <a:pt x="548" y="3995"/>
                    <a:pt x="536" y="3971"/>
                    <a:pt x="513" y="3947"/>
                  </a:cubicBezTo>
                  <a:lnTo>
                    <a:pt x="513" y="3935"/>
                  </a:lnTo>
                  <a:cubicBezTo>
                    <a:pt x="477" y="3876"/>
                    <a:pt x="429" y="3828"/>
                    <a:pt x="394" y="3769"/>
                  </a:cubicBezTo>
                  <a:cubicBezTo>
                    <a:pt x="370" y="3733"/>
                    <a:pt x="358" y="3673"/>
                    <a:pt x="322" y="3626"/>
                  </a:cubicBezTo>
                  <a:cubicBezTo>
                    <a:pt x="310" y="3590"/>
                    <a:pt x="310" y="3578"/>
                    <a:pt x="298" y="3554"/>
                  </a:cubicBezTo>
                  <a:cubicBezTo>
                    <a:pt x="274" y="3554"/>
                    <a:pt x="274" y="3531"/>
                    <a:pt x="274" y="3519"/>
                  </a:cubicBezTo>
                  <a:lnTo>
                    <a:pt x="274" y="3507"/>
                  </a:lnTo>
                  <a:lnTo>
                    <a:pt x="274" y="3495"/>
                  </a:lnTo>
                  <a:lnTo>
                    <a:pt x="274" y="3459"/>
                  </a:lnTo>
                  <a:lnTo>
                    <a:pt x="274" y="3435"/>
                  </a:lnTo>
                  <a:cubicBezTo>
                    <a:pt x="274" y="3412"/>
                    <a:pt x="298" y="3400"/>
                    <a:pt x="298" y="3388"/>
                  </a:cubicBezTo>
                  <a:lnTo>
                    <a:pt x="298" y="3376"/>
                  </a:lnTo>
                  <a:lnTo>
                    <a:pt x="310" y="3352"/>
                  </a:lnTo>
                  <a:cubicBezTo>
                    <a:pt x="322" y="3352"/>
                    <a:pt x="322" y="3340"/>
                    <a:pt x="334" y="3328"/>
                  </a:cubicBezTo>
                  <a:lnTo>
                    <a:pt x="370" y="3292"/>
                  </a:lnTo>
                  <a:lnTo>
                    <a:pt x="394" y="3269"/>
                  </a:lnTo>
                  <a:cubicBezTo>
                    <a:pt x="429" y="3257"/>
                    <a:pt x="441" y="3233"/>
                    <a:pt x="477" y="3221"/>
                  </a:cubicBezTo>
                  <a:cubicBezTo>
                    <a:pt x="596" y="3150"/>
                    <a:pt x="691" y="3090"/>
                    <a:pt x="810" y="3031"/>
                  </a:cubicBezTo>
                  <a:cubicBezTo>
                    <a:pt x="858" y="2995"/>
                    <a:pt x="917" y="2983"/>
                    <a:pt x="965" y="2971"/>
                  </a:cubicBezTo>
                  <a:cubicBezTo>
                    <a:pt x="1013" y="2959"/>
                    <a:pt x="1072" y="2935"/>
                    <a:pt x="1108" y="2923"/>
                  </a:cubicBezTo>
                  <a:lnTo>
                    <a:pt x="1156" y="2911"/>
                  </a:lnTo>
                  <a:cubicBezTo>
                    <a:pt x="1203" y="2900"/>
                    <a:pt x="1227" y="2900"/>
                    <a:pt x="1263" y="2876"/>
                  </a:cubicBezTo>
                  <a:cubicBezTo>
                    <a:pt x="1310" y="2876"/>
                    <a:pt x="1334" y="2864"/>
                    <a:pt x="1382" y="2852"/>
                  </a:cubicBezTo>
                  <a:cubicBezTo>
                    <a:pt x="1394" y="2852"/>
                    <a:pt x="1394" y="2840"/>
                    <a:pt x="1406" y="2840"/>
                  </a:cubicBezTo>
                  <a:lnTo>
                    <a:pt x="1429" y="2840"/>
                  </a:lnTo>
                  <a:cubicBezTo>
                    <a:pt x="1453" y="2840"/>
                    <a:pt x="1465" y="2816"/>
                    <a:pt x="1501" y="2804"/>
                  </a:cubicBezTo>
                  <a:cubicBezTo>
                    <a:pt x="1525" y="2804"/>
                    <a:pt x="1548" y="2792"/>
                    <a:pt x="1560" y="2781"/>
                  </a:cubicBezTo>
                  <a:cubicBezTo>
                    <a:pt x="1620" y="2733"/>
                    <a:pt x="1679" y="2685"/>
                    <a:pt x="1703" y="2626"/>
                  </a:cubicBezTo>
                  <a:cubicBezTo>
                    <a:pt x="1751" y="2566"/>
                    <a:pt x="1787" y="2495"/>
                    <a:pt x="1798" y="2423"/>
                  </a:cubicBezTo>
                  <a:cubicBezTo>
                    <a:pt x="1810" y="2328"/>
                    <a:pt x="1822" y="2245"/>
                    <a:pt x="1822" y="2149"/>
                  </a:cubicBezTo>
                  <a:cubicBezTo>
                    <a:pt x="1822" y="2090"/>
                    <a:pt x="1810" y="2030"/>
                    <a:pt x="1810" y="1983"/>
                  </a:cubicBezTo>
                  <a:cubicBezTo>
                    <a:pt x="1810" y="1911"/>
                    <a:pt x="1798" y="1840"/>
                    <a:pt x="1787" y="1780"/>
                  </a:cubicBezTo>
                  <a:cubicBezTo>
                    <a:pt x="1763" y="1673"/>
                    <a:pt x="1739" y="1566"/>
                    <a:pt x="1703" y="1471"/>
                  </a:cubicBezTo>
                  <a:lnTo>
                    <a:pt x="1691" y="1387"/>
                  </a:lnTo>
                  <a:cubicBezTo>
                    <a:pt x="1668" y="1268"/>
                    <a:pt x="1632" y="1149"/>
                    <a:pt x="1620" y="1030"/>
                  </a:cubicBezTo>
                  <a:cubicBezTo>
                    <a:pt x="1608" y="959"/>
                    <a:pt x="1584" y="887"/>
                    <a:pt x="1584" y="828"/>
                  </a:cubicBezTo>
                  <a:lnTo>
                    <a:pt x="1584" y="721"/>
                  </a:lnTo>
                  <a:cubicBezTo>
                    <a:pt x="1584" y="697"/>
                    <a:pt x="1608" y="661"/>
                    <a:pt x="1608" y="637"/>
                  </a:cubicBezTo>
                  <a:lnTo>
                    <a:pt x="1644" y="495"/>
                  </a:lnTo>
                  <a:lnTo>
                    <a:pt x="1668" y="459"/>
                  </a:lnTo>
                  <a:lnTo>
                    <a:pt x="1668" y="435"/>
                  </a:lnTo>
                  <a:lnTo>
                    <a:pt x="1668" y="423"/>
                  </a:lnTo>
                  <a:cubicBezTo>
                    <a:pt x="1668" y="411"/>
                    <a:pt x="1679" y="375"/>
                    <a:pt x="1691" y="364"/>
                  </a:cubicBezTo>
                  <a:cubicBezTo>
                    <a:pt x="1691" y="352"/>
                    <a:pt x="1703" y="340"/>
                    <a:pt x="1727" y="316"/>
                  </a:cubicBezTo>
                  <a:lnTo>
                    <a:pt x="1739" y="304"/>
                  </a:lnTo>
                  <a:lnTo>
                    <a:pt x="1751" y="292"/>
                  </a:lnTo>
                  <a:lnTo>
                    <a:pt x="1763" y="280"/>
                  </a:lnTo>
                  <a:cubicBezTo>
                    <a:pt x="1763" y="280"/>
                    <a:pt x="1787" y="256"/>
                    <a:pt x="1798" y="256"/>
                  </a:cubicBezTo>
                  <a:cubicBezTo>
                    <a:pt x="1822" y="256"/>
                    <a:pt x="1846" y="244"/>
                    <a:pt x="1858" y="244"/>
                  </a:cubicBezTo>
                  <a:cubicBezTo>
                    <a:pt x="1870" y="244"/>
                    <a:pt x="1906" y="233"/>
                    <a:pt x="1918" y="233"/>
                  </a:cubicBezTo>
                  <a:cubicBezTo>
                    <a:pt x="1941" y="221"/>
                    <a:pt x="1977" y="221"/>
                    <a:pt x="2001" y="221"/>
                  </a:cubicBezTo>
                  <a:lnTo>
                    <a:pt x="2084" y="221"/>
                  </a:lnTo>
                  <a:cubicBezTo>
                    <a:pt x="2120" y="221"/>
                    <a:pt x="2168" y="221"/>
                    <a:pt x="2203" y="233"/>
                  </a:cubicBezTo>
                  <a:cubicBezTo>
                    <a:pt x="2239" y="233"/>
                    <a:pt x="2275" y="244"/>
                    <a:pt x="2299" y="256"/>
                  </a:cubicBezTo>
                  <a:cubicBezTo>
                    <a:pt x="2334" y="280"/>
                    <a:pt x="2382" y="292"/>
                    <a:pt x="2406" y="304"/>
                  </a:cubicBezTo>
                  <a:cubicBezTo>
                    <a:pt x="2465" y="340"/>
                    <a:pt x="2537" y="375"/>
                    <a:pt x="2620" y="423"/>
                  </a:cubicBezTo>
                  <a:cubicBezTo>
                    <a:pt x="2680" y="459"/>
                    <a:pt x="2715" y="483"/>
                    <a:pt x="2775" y="518"/>
                  </a:cubicBezTo>
                  <a:cubicBezTo>
                    <a:pt x="2834" y="542"/>
                    <a:pt x="2894" y="590"/>
                    <a:pt x="2953" y="614"/>
                  </a:cubicBezTo>
                  <a:cubicBezTo>
                    <a:pt x="3037" y="649"/>
                    <a:pt x="3096" y="673"/>
                    <a:pt x="3132" y="709"/>
                  </a:cubicBezTo>
                  <a:lnTo>
                    <a:pt x="3168" y="721"/>
                  </a:lnTo>
                  <a:cubicBezTo>
                    <a:pt x="3215" y="756"/>
                    <a:pt x="3251" y="780"/>
                    <a:pt x="3311" y="792"/>
                  </a:cubicBezTo>
                  <a:cubicBezTo>
                    <a:pt x="3453" y="852"/>
                    <a:pt x="3573" y="887"/>
                    <a:pt x="3703" y="899"/>
                  </a:cubicBezTo>
                  <a:lnTo>
                    <a:pt x="3787" y="911"/>
                  </a:lnTo>
                  <a:cubicBezTo>
                    <a:pt x="3882" y="935"/>
                    <a:pt x="3989" y="947"/>
                    <a:pt x="4073" y="959"/>
                  </a:cubicBezTo>
                  <a:cubicBezTo>
                    <a:pt x="4108" y="971"/>
                    <a:pt x="4132" y="971"/>
                    <a:pt x="4168" y="995"/>
                  </a:cubicBezTo>
                  <a:cubicBezTo>
                    <a:pt x="4192" y="1006"/>
                    <a:pt x="4204" y="1006"/>
                    <a:pt x="4239" y="1018"/>
                  </a:cubicBezTo>
                  <a:cubicBezTo>
                    <a:pt x="4251" y="1030"/>
                    <a:pt x="4287" y="1054"/>
                    <a:pt x="4299" y="1066"/>
                  </a:cubicBezTo>
                  <a:cubicBezTo>
                    <a:pt x="4323" y="1078"/>
                    <a:pt x="4346" y="1114"/>
                    <a:pt x="4370" y="1126"/>
                  </a:cubicBezTo>
                  <a:lnTo>
                    <a:pt x="4465" y="1209"/>
                  </a:lnTo>
                  <a:cubicBezTo>
                    <a:pt x="4549" y="1328"/>
                    <a:pt x="4620" y="1447"/>
                    <a:pt x="4727" y="1602"/>
                  </a:cubicBezTo>
                  <a:cubicBezTo>
                    <a:pt x="4787" y="1685"/>
                    <a:pt x="4835" y="1792"/>
                    <a:pt x="4894" y="1888"/>
                  </a:cubicBezTo>
                  <a:lnTo>
                    <a:pt x="4906" y="1911"/>
                  </a:lnTo>
                  <a:cubicBezTo>
                    <a:pt x="4954" y="2007"/>
                    <a:pt x="5013" y="2090"/>
                    <a:pt x="5061" y="2185"/>
                  </a:cubicBezTo>
                  <a:cubicBezTo>
                    <a:pt x="5132" y="2316"/>
                    <a:pt x="5216" y="2459"/>
                    <a:pt x="5299" y="2602"/>
                  </a:cubicBezTo>
                  <a:cubicBezTo>
                    <a:pt x="5418" y="2816"/>
                    <a:pt x="5549" y="3042"/>
                    <a:pt x="5656" y="3281"/>
                  </a:cubicBezTo>
                  <a:cubicBezTo>
                    <a:pt x="5692" y="3376"/>
                    <a:pt x="5739" y="3459"/>
                    <a:pt x="5775" y="3554"/>
                  </a:cubicBezTo>
                  <a:cubicBezTo>
                    <a:pt x="5799" y="3614"/>
                    <a:pt x="5811" y="3650"/>
                    <a:pt x="5847" y="3709"/>
                  </a:cubicBezTo>
                  <a:cubicBezTo>
                    <a:pt x="5930" y="3935"/>
                    <a:pt x="6073" y="4174"/>
                    <a:pt x="6263" y="4447"/>
                  </a:cubicBezTo>
                  <a:cubicBezTo>
                    <a:pt x="6430" y="4662"/>
                    <a:pt x="6585" y="4888"/>
                    <a:pt x="6751" y="5102"/>
                  </a:cubicBezTo>
                  <a:cubicBezTo>
                    <a:pt x="6847" y="5197"/>
                    <a:pt x="6918" y="5305"/>
                    <a:pt x="7002" y="5412"/>
                  </a:cubicBezTo>
                  <a:lnTo>
                    <a:pt x="7275" y="5721"/>
                  </a:lnTo>
                  <a:cubicBezTo>
                    <a:pt x="7466" y="5936"/>
                    <a:pt x="7644" y="6138"/>
                    <a:pt x="7835" y="6364"/>
                  </a:cubicBezTo>
                  <a:cubicBezTo>
                    <a:pt x="7633" y="6031"/>
                    <a:pt x="7442" y="5698"/>
                    <a:pt x="7240" y="5364"/>
                  </a:cubicBezTo>
                  <a:cubicBezTo>
                    <a:pt x="7109" y="5126"/>
                    <a:pt x="6966" y="4888"/>
                    <a:pt x="6811" y="4662"/>
                  </a:cubicBezTo>
                  <a:cubicBezTo>
                    <a:pt x="6740" y="4543"/>
                    <a:pt x="6644" y="4447"/>
                    <a:pt x="6573" y="4328"/>
                  </a:cubicBezTo>
                  <a:cubicBezTo>
                    <a:pt x="6501" y="4221"/>
                    <a:pt x="6430" y="4102"/>
                    <a:pt x="6347" y="3995"/>
                  </a:cubicBezTo>
                  <a:cubicBezTo>
                    <a:pt x="6311" y="3923"/>
                    <a:pt x="6263" y="3864"/>
                    <a:pt x="6228" y="3793"/>
                  </a:cubicBezTo>
                  <a:cubicBezTo>
                    <a:pt x="6192" y="3733"/>
                    <a:pt x="6156" y="3673"/>
                    <a:pt x="6132" y="3590"/>
                  </a:cubicBezTo>
                  <a:cubicBezTo>
                    <a:pt x="6049" y="3435"/>
                    <a:pt x="5978" y="3257"/>
                    <a:pt x="5906" y="3090"/>
                  </a:cubicBezTo>
                  <a:cubicBezTo>
                    <a:pt x="5799" y="2852"/>
                    <a:pt x="5668" y="2626"/>
                    <a:pt x="5537" y="2388"/>
                  </a:cubicBezTo>
                  <a:cubicBezTo>
                    <a:pt x="5394" y="2149"/>
                    <a:pt x="5263" y="1923"/>
                    <a:pt x="5132" y="1709"/>
                  </a:cubicBezTo>
                  <a:cubicBezTo>
                    <a:pt x="5061" y="1590"/>
                    <a:pt x="5001" y="1471"/>
                    <a:pt x="4906" y="1364"/>
                  </a:cubicBezTo>
                  <a:lnTo>
                    <a:pt x="4644" y="1054"/>
                  </a:lnTo>
                  <a:cubicBezTo>
                    <a:pt x="4525" y="911"/>
                    <a:pt x="4358" y="816"/>
                    <a:pt x="4168" y="780"/>
                  </a:cubicBezTo>
                  <a:cubicBezTo>
                    <a:pt x="4049" y="756"/>
                    <a:pt x="3930" y="756"/>
                    <a:pt x="3787" y="733"/>
                  </a:cubicBezTo>
                  <a:lnTo>
                    <a:pt x="3715" y="733"/>
                  </a:lnTo>
                  <a:cubicBezTo>
                    <a:pt x="3668" y="721"/>
                    <a:pt x="3608" y="721"/>
                    <a:pt x="3549" y="709"/>
                  </a:cubicBezTo>
                  <a:cubicBezTo>
                    <a:pt x="3513" y="709"/>
                    <a:pt x="3477" y="697"/>
                    <a:pt x="3430" y="673"/>
                  </a:cubicBezTo>
                  <a:cubicBezTo>
                    <a:pt x="3346" y="649"/>
                    <a:pt x="3275" y="614"/>
                    <a:pt x="3192" y="578"/>
                  </a:cubicBezTo>
                  <a:cubicBezTo>
                    <a:pt x="3072" y="518"/>
                    <a:pt x="2977" y="459"/>
                    <a:pt x="2870" y="375"/>
                  </a:cubicBezTo>
                  <a:cubicBezTo>
                    <a:pt x="2763" y="304"/>
                    <a:pt x="2656" y="233"/>
                    <a:pt x="2537" y="173"/>
                  </a:cubicBezTo>
                  <a:cubicBezTo>
                    <a:pt x="2406" y="78"/>
                    <a:pt x="2263" y="18"/>
                    <a:pt x="2096" y="6"/>
                  </a:cubicBezTo>
                  <a:cubicBezTo>
                    <a:pt x="2051" y="3"/>
                    <a:pt x="2007" y="0"/>
                    <a:pt x="196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8" name="Google Shape;518;p40"/>
            <p:cNvSpPr/>
            <p:nvPr/>
          </p:nvSpPr>
          <p:spPr>
            <a:xfrm>
              <a:off x="6783275" y="2973550"/>
              <a:ext cx="297075" cy="240400"/>
            </a:xfrm>
            <a:custGeom>
              <a:avLst/>
              <a:gdLst/>
              <a:ahLst/>
              <a:cxnLst/>
              <a:rect l="l" t="t" r="r" b="b"/>
              <a:pathLst>
                <a:path w="11883" h="9616" extrusionOk="0">
                  <a:moveTo>
                    <a:pt x="6135" y="936"/>
                  </a:moveTo>
                  <a:lnTo>
                    <a:pt x="6135" y="936"/>
                  </a:lnTo>
                  <a:cubicBezTo>
                    <a:pt x="6138" y="940"/>
                    <a:pt x="6141" y="944"/>
                    <a:pt x="6144" y="947"/>
                  </a:cubicBezTo>
                  <a:cubicBezTo>
                    <a:pt x="6144" y="947"/>
                    <a:pt x="6144" y="938"/>
                    <a:pt x="6135" y="936"/>
                  </a:cubicBezTo>
                  <a:close/>
                  <a:moveTo>
                    <a:pt x="9903" y="1070"/>
                  </a:moveTo>
                  <a:cubicBezTo>
                    <a:pt x="9904" y="1073"/>
                    <a:pt x="9906" y="1076"/>
                    <a:pt x="9907" y="1078"/>
                  </a:cubicBezTo>
                  <a:cubicBezTo>
                    <a:pt x="9907" y="1078"/>
                    <a:pt x="9907" y="1074"/>
                    <a:pt x="9903" y="1070"/>
                  </a:cubicBezTo>
                  <a:close/>
                  <a:moveTo>
                    <a:pt x="8770" y="1"/>
                  </a:moveTo>
                  <a:cubicBezTo>
                    <a:pt x="8716" y="1"/>
                    <a:pt x="8662" y="7"/>
                    <a:pt x="8609" y="19"/>
                  </a:cubicBezTo>
                  <a:cubicBezTo>
                    <a:pt x="8525" y="55"/>
                    <a:pt x="8430" y="114"/>
                    <a:pt x="8359" y="174"/>
                  </a:cubicBezTo>
                  <a:cubicBezTo>
                    <a:pt x="8287" y="245"/>
                    <a:pt x="8228" y="316"/>
                    <a:pt x="8180" y="412"/>
                  </a:cubicBezTo>
                  <a:cubicBezTo>
                    <a:pt x="8133" y="483"/>
                    <a:pt x="8109" y="578"/>
                    <a:pt x="8073" y="662"/>
                  </a:cubicBezTo>
                  <a:cubicBezTo>
                    <a:pt x="8037" y="817"/>
                    <a:pt x="7990" y="971"/>
                    <a:pt x="7942" y="1126"/>
                  </a:cubicBezTo>
                  <a:cubicBezTo>
                    <a:pt x="7918" y="1198"/>
                    <a:pt x="7882" y="1257"/>
                    <a:pt x="7859" y="1328"/>
                  </a:cubicBezTo>
                  <a:cubicBezTo>
                    <a:pt x="7835" y="1364"/>
                    <a:pt x="7823" y="1412"/>
                    <a:pt x="7799" y="1436"/>
                  </a:cubicBezTo>
                  <a:cubicBezTo>
                    <a:pt x="7775" y="1448"/>
                    <a:pt x="7763" y="1483"/>
                    <a:pt x="7752" y="1495"/>
                  </a:cubicBezTo>
                  <a:cubicBezTo>
                    <a:pt x="7740" y="1531"/>
                    <a:pt x="7704" y="1543"/>
                    <a:pt x="7692" y="1555"/>
                  </a:cubicBezTo>
                  <a:cubicBezTo>
                    <a:pt x="7680" y="1555"/>
                    <a:pt x="7656" y="1567"/>
                    <a:pt x="7644" y="1590"/>
                  </a:cubicBezTo>
                  <a:cubicBezTo>
                    <a:pt x="7632" y="1590"/>
                    <a:pt x="7597" y="1602"/>
                    <a:pt x="7585" y="1614"/>
                  </a:cubicBezTo>
                  <a:cubicBezTo>
                    <a:pt x="7561" y="1626"/>
                    <a:pt x="7525" y="1626"/>
                    <a:pt x="7501" y="1650"/>
                  </a:cubicBezTo>
                  <a:cubicBezTo>
                    <a:pt x="7466" y="1662"/>
                    <a:pt x="7418" y="1674"/>
                    <a:pt x="7394" y="1674"/>
                  </a:cubicBezTo>
                  <a:cubicBezTo>
                    <a:pt x="7335" y="1674"/>
                    <a:pt x="7287" y="1686"/>
                    <a:pt x="7240" y="1686"/>
                  </a:cubicBezTo>
                  <a:lnTo>
                    <a:pt x="7097" y="1686"/>
                  </a:lnTo>
                  <a:cubicBezTo>
                    <a:pt x="7049" y="1674"/>
                    <a:pt x="6990" y="1674"/>
                    <a:pt x="6942" y="1662"/>
                  </a:cubicBezTo>
                  <a:cubicBezTo>
                    <a:pt x="6918" y="1662"/>
                    <a:pt x="6870" y="1650"/>
                    <a:pt x="6847" y="1626"/>
                  </a:cubicBezTo>
                  <a:cubicBezTo>
                    <a:pt x="6811" y="1626"/>
                    <a:pt x="6787" y="1614"/>
                    <a:pt x="6751" y="1602"/>
                  </a:cubicBezTo>
                  <a:cubicBezTo>
                    <a:pt x="6704" y="1567"/>
                    <a:pt x="6644" y="1543"/>
                    <a:pt x="6609" y="1507"/>
                  </a:cubicBezTo>
                  <a:cubicBezTo>
                    <a:pt x="6573" y="1483"/>
                    <a:pt x="6525" y="1448"/>
                    <a:pt x="6501" y="1424"/>
                  </a:cubicBezTo>
                  <a:cubicBezTo>
                    <a:pt x="6454" y="1376"/>
                    <a:pt x="6406" y="1317"/>
                    <a:pt x="6370" y="1269"/>
                  </a:cubicBezTo>
                  <a:cubicBezTo>
                    <a:pt x="6287" y="1186"/>
                    <a:pt x="6216" y="1090"/>
                    <a:pt x="6156" y="995"/>
                  </a:cubicBezTo>
                  <a:cubicBezTo>
                    <a:pt x="6156" y="971"/>
                    <a:pt x="6144" y="947"/>
                    <a:pt x="6132" y="936"/>
                  </a:cubicBezTo>
                  <a:lnTo>
                    <a:pt x="6132" y="936"/>
                  </a:lnTo>
                  <a:cubicBezTo>
                    <a:pt x="6133" y="936"/>
                    <a:pt x="6134" y="936"/>
                    <a:pt x="6135" y="936"/>
                  </a:cubicBezTo>
                  <a:lnTo>
                    <a:pt x="6135" y="936"/>
                  </a:lnTo>
                  <a:cubicBezTo>
                    <a:pt x="6093" y="880"/>
                    <a:pt x="6070" y="825"/>
                    <a:pt x="6025" y="769"/>
                  </a:cubicBezTo>
                  <a:cubicBezTo>
                    <a:pt x="6013" y="733"/>
                    <a:pt x="5977" y="709"/>
                    <a:pt x="5954" y="674"/>
                  </a:cubicBezTo>
                  <a:cubicBezTo>
                    <a:pt x="5923" y="651"/>
                    <a:pt x="5889" y="643"/>
                    <a:pt x="5852" y="643"/>
                  </a:cubicBezTo>
                  <a:cubicBezTo>
                    <a:pt x="5831" y="643"/>
                    <a:pt x="5809" y="645"/>
                    <a:pt x="5787" y="650"/>
                  </a:cubicBezTo>
                  <a:cubicBezTo>
                    <a:pt x="5656" y="674"/>
                    <a:pt x="5573" y="781"/>
                    <a:pt x="5513" y="888"/>
                  </a:cubicBezTo>
                  <a:cubicBezTo>
                    <a:pt x="5489" y="947"/>
                    <a:pt x="5442" y="1007"/>
                    <a:pt x="5418" y="1067"/>
                  </a:cubicBezTo>
                  <a:cubicBezTo>
                    <a:pt x="5335" y="1198"/>
                    <a:pt x="5275" y="1328"/>
                    <a:pt x="5239" y="1471"/>
                  </a:cubicBezTo>
                  <a:lnTo>
                    <a:pt x="5096" y="1864"/>
                  </a:lnTo>
                  <a:lnTo>
                    <a:pt x="5096" y="1852"/>
                  </a:lnTo>
                  <a:cubicBezTo>
                    <a:pt x="5061" y="2007"/>
                    <a:pt x="5001" y="2150"/>
                    <a:pt x="4942" y="2305"/>
                  </a:cubicBezTo>
                  <a:cubicBezTo>
                    <a:pt x="4882" y="2448"/>
                    <a:pt x="4834" y="2579"/>
                    <a:pt x="4787" y="2733"/>
                  </a:cubicBezTo>
                  <a:cubicBezTo>
                    <a:pt x="4763" y="2805"/>
                    <a:pt x="4727" y="2864"/>
                    <a:pt x="4704" y="2936"/>
                  </a:cubicBezTo>
                  <a:cubicBezTo>
                    <a:pt x="4644" y="3043"/>
                    <a:pt x="4584" y="3138"/>
                    <a:pt x="4525" y="3222"/>
                  </a:cubicBezTo>
                  <a:cubicBezTo>
                    <a:pt x="4501" y="3257"/>
                    <a:pt x="4489" y="3269"/>
                    <a:pt x="4477" y="3293"/>
                  </a:cubicBezTo>
                  <a:cubicBezTo>
                    <a:pt x="4358" y="3495"/>
                    <a:pt x="4227" y="3674"/>
                    <a:pt x="4084" y="3853"/>
                  </a:cubicBezTo>
                  <a:cubicBezTo>
                    <a:pt x="4025" y="3936"/>
                    <a:pt x="3953" y="4043"/>
                    <a:pt x="3894" y="4126"/>
                  </a:cubicBezTo>
                  <a:cubicBezTo>
                    <a:pt x="3846" y="4210"/>
                    <a:pt x="3787" y="4293"/>
                    <a:pt x="3727" y="4388"/>
                  </a:cubicBezTo>
                  <a:cubicBezTo>
                    <a:pt x="3729" y="4388"/>
                    <a:pt x="3730" y="4388"/>
                    <a:pt x="3732" y="4388"/>
                  </a:cubicBezTo>
                  <a:lnTo>
                    <a:pt x="3732" y="4388"/>
                  </a:lnTo>
                  <a:cubicBezTo>
                    <a:pt x="3725" y="4398"/>
                    <a:pt x="3722" y="4405"/>
                    <a:pt x="3715" y="4412"/>
                  </a:cubicBezTo>
                  <a:lnTo>
                    <a:pt x="3703" y="4424"/>
                  </a:lnTo>
                  <a:cubicBezTo>
                    <a:pt x="3691" y="4424"/>
                    <a:pt x="3691" y="4448"/>
                    <a:pt x="3691" y="4448"/>
                  </a:cubicBezTo>
                  <a:cubicBezTo>
                    <a:pt x="3668" y="4472"/>
                    <a:pt x="3644" y="4519"/>
                    <a:pt x="3608" y="4543"/>
                  </a:cubicBezTo>
                  <a:cubicBezTo>
                    <a:pt x="3418" y="4817"/>
                    <a:pt x="3227" y="5079"/>
                    <a:pt x="3049" y="5365"/>
                  </a:cubicBezTo>
                  <a:cubicBezTo>
                    <a:pt x="2870" y="5650"/>
                    <a:pt x="2739" y="5948"/>
                    <a:pt x="2572" y="6234"/>
                  </a:cubicBezTo>
                  <a:cubicBezTo>
                    <a:pt x="2501" y="6365"/>
                    <a:pt x="2406" y="6496"/>
                    <a:pt x="2322" y="6627"/>
                  </a:cubicBezTo>
                  <a:cubicBezTo>
                    <a:pt x="2239" y="6770"/>
                    <a:pt x="2156" y="6912"/>
                    <a:pt x="2096" y="7067"/>
                  </a:cubicBezTo>
                  <a:cubicBezTo>
                    <a:pt x="2048" y="7139"/>
                    <a:pt x="2025" y="7210"/>
                    <a:pt x="2001" y="7305"/>
                  </a:cubicBezTo>
                  <a:cubicBezTo>
                    <a:pt x="1989" y="7377"/>
                    <a:pt x="1977" y="7460"/>
                    <a:pt x="1977" y="7555"/>
                  </a:cubicBezTo>
                  <a:cubicBezTo>
                    <a:pt x="1977" y="7722"/>
                    <a:pt x="1989" y="7877"/>
                    <a:pt x="2001" y="8044"/>
                  </a:cubicBezTo>
                  <a:cubicBezTo>
                    <a:pt x="2084" y="7936"/>
                    <a:pt x="2144" y="7853"/>
                    <a:pt x="2179" y="7746"/>
                  </a:cubicBezTo>
                  <a:lnTo>
                    <a:pt x="2179" y="7758"/>
                  </a:lnTo>
                  <a:cubicBezTo>
                    <a:pt x="2263" y="7639"/>
                    <a:pt x="2322" y="7508"/>
                    <a:pt x="2382" y="7377"/>
                  </a:cubicBezTo>
                  <a:cubicBezTo>
                    <a:pt x="2394" y="7341"/>
                    <a:pt x="2394" y="7329"/>
                    <a:pt x="2406" y="7317"/>
                  </a:cubicBezTo>
                  <a:lnTo>
                    <a:pt x="2441" y="7246"/>
                  </a:lnTo>
                  <a:lnTo>
                    <a:pt x="2465" y="7186"/>
                  </a:lnTo>
                  <a:lnTo>
                    <a:pt x="2560" y="7008"/>
                  </a:lnTo>
                  <a:cubicBezTo>
                    <a:pt x="2620" y="6901"/>
                    <a:pt x="2656" y="6805"/>
                    <a:pt x="2715" y="6722"/>
                  </a:cubicBezTo>
                  <a:lnTo>
                    <a:pt x="2763" y="6627"/>
                  </a:lnTo>
                  <a:cubicBezTo>
                    <a:pt x="2810" y="6567"/>
                    <a:pt x="2834" y="6496"/>
                    <a:pt x="2882" y="6436"/>
                  </a:cubicBezTo>
                  <a:cubicBezTo>
                    <a:pt x="2977" y="6270"/>
                    <a:pt x="3049" y="6115"/>
                    <a:pt x="3132" y="5948"/>
                  </a:cubicBezTo>
                  <a:lnTo>
                    <a:pt x="3191" y="5817"/>
                  </a:lnTo>
                  <a:cubicBezTo>
                    <a:pt x="3227" y="5781"/>
                    <a:pt x="3239" y="5734"/>
                    <a:pt x="3251" y="5710"/>
                  </a:cubicBezTo>
                  <a:cubicBezTo>
                    <a:pt x="3310" y="5579"/>
                    <a:pt x="3394" y="5436"/>
                    <a:pt x="3477" y="5305"/>
                  </a:cubicBezTo>
                  <a:cubicBezTo>
                    <a:pt x="3584" y="5138"/>
                    <a:pt x="3691" y="4984"/>
                    <a:pt x="3787" y="4829"/>
                  </a:cubicBezTo>
                  <a:cubicBezTo>
                    <a:pt x="3882" y="4698"/>
                    <a:pt x="3965" y="4579"/>
                    <a:pt x="4049" y="4460"/>
                  </a:cubicBezTo>
                  <a:lnTo>
                    <a:pt x="4084" y="4400"/>
                  </a:lnTo>
                  <a:cubicBezTo>
                    <a:pt x="4168" y="4293"/>
                    <a:pt x="4227" y="4186"/>
                    <a:pt x="4299" y="4091"/>
                  </a:cubicBezTo>
                  <a:lnTo>
                    <a:pt x="4311" y="4067"/>
                  </a:lnTo>
                  <a:cubicBezTo>
                    <a:pt x="4346" y="4031"/>
                    <a:pt x="4382" y="3972"/>
                    <a:pt x="4418" y="3924"/>
                  </a:cubicBezTo>
                  <a:lnTo>
                    <a:pt x="4549" y="3745"/>
                  </a:lnTo>
                  <a:cubicBezTo>
                    <a:pt x="4561" y="3710"/>
                    <a:pt x="4584" y="3698"/>
                    <a:pt x="4596" y="3674"/>
                  </a:cubicBezTo>
                  <a:cubicBezTo>
                    <a:pt x="4668" y="3579"/>
                    <a:pt x="4727" y="3472"/>
                    <a:pt x="4787" y="3388"/>
                  </a:cubicBezTo>
                  <a:lnTo>
                    <a:pt x="4799" y="3376"/>
                  </a:lnTo>
                  <a:cubicBezTo>
                    <a:pt x="4882" y="3269"/>
                    <a:pt x="4942" y="3162"/>
                    <a:pt x="5001" y="3055"/>
                  </a:cubicBezTo>
                  <a:cubicBezTo>
                    <a:pt x="5061" y="2960"/>
                    <a:pt x="5096" y="2841"/>
                    <a:pt x="5144" y="2698"/>
                  </a:cubicBezTo>
                  <a:lnTo>
                    <a:pt x="5192" y="2567"/>
                  </a:lnTo>
                  <a:cubicBezTo>
                    <a:pt x="5204" y="2495"/>
                    <a:pt x="5215" y="2424"/>
                    <a:pt x="5251" y="2364"/>
                  </a:cubicBezTo>
                  <a:lnTo>
                    <a:pt x="5275" y="2269"/>
                  </a:lnTo>
                  <a:lnTo>
                    <a:pt x="5275" y="2281"/>
                  </a:lnTo>
                  <a:cubicBezTo>
                    <a:pt x="5275" y="2269"/>
                    <a:pt x="5299" y="2257"/>
                    <a:pt x="5299" y="2245"/>
                  </a:cubicBezTo>
                  <a:lnTo>
                    <a:pt x="5311" y="2198"/>
                  </a:lnTo>
                  <a:cubicBezTo>
                    <a:pt x="5335" y="2090"/>
                    <a:pt x="5382" y="2007"/>
                    <a:pt x="5418" y="1900"/>
                  </a:cubicBezTo>
                  <a:cubicBezTo>
                    <a:pt x="5454" y="1805"/>
                    <a:pt x="5489" y="1709"/>
                    <a:pt x="5513" y="1614"/>
                  </a:cubicBezTo>
                  <a:lnTo>
                    <a:pt x="5537" y="1555"/>
                  </a:lnTo>
                  <a:cubicBezTo>
                    <a:pt x="5561" y="1471"/>
                    <a:pt x="5596" y="1376"/>
                    <a:pt x="5632" y="1293"/>
                  </a:cubicBezTo>
                  <a:lnTo>
                    <a:pt x="5668" y="1245"/>
                  </a:lnTo>
                  <a:cubicBezTo>
                    <a:pt x="5727" y="1138"/>
                    <a:pt x="5775" y="1055"/>
                    <a:pt x="5835" y="959"/>
                  </a:cubicBezTo>
                  <a:lnTo>
                    <a:pt x="5870" y="912"/>
                  </a:lnTo>
                  <a:cubicBezTo>
                    <a:pt x="5894" y="900"/>
                    <a:pt x="5894" y="888"/>
                    <a:pt x="5906" y="888"/>
                  </a:cubicBezTo>
                  <a:cubicBezTo>
                    <a:pt x="5918" y="912"/>
                    <a:pt x="5954" y="959"/>
                    <a:pt x="5966" y="995"/>
                  </a:cubicBezTo>
                  <a:cubicBezTo>
                    <a:pt x="6037" y="1126"/>
                    <a:pt x="6132" y="1245"/>
                    <a:pt x="6216" y="1364"/>
                  </a:cubicBezTo>
                  <a:cubicBezTo>
                    <a:pt x="6287" y="1448"/>
                    <a:pt x="6370" y="1531"/>
                    <a:pt x="6430" y="1590"/>
                  </a:cubicBezTo>
                  <a:cubicBezTo>
                    <a:pt x="6489" y="1650"/>
                    <a:pt x="6573" y="1709"/>
                    <a:pt x="6680" y="1769"/>
                  </a:cubicBezTo>
                  <a:cubicBezTo>
                    <a:pt x="6854" y="1856"/>
                    <a:pt x="7058" y="1913"/>
                    <a:pt x="7292" y="1913"/>
                  </a:cubicBezTo>
                  <a:cubicBezTo>
                    <a:pt x="7314" y="1913"/>
                    <a:pt x="7336" y="1913"/>
                    <a:pt x="7359" y="1912"/>
                  </a:cubicBezTo>
                  <a:cubicBezTo>
                    <a:pt x="7478" y="1912"/>
                    <a:pt x="7585" y="1888"/>
                    <a:pt x="7692" y="1852"/>
                  </a:cubicBezTo>
                  <a:cubicBezTo>
                    <a:pt x="7775" y="1829"/>
                    <a:pt x="7835" y="1793"/>
                    <a:pt x="7894" y="1745"/>
                  </a:cubicBezTo>
                  <a:lnTo>
                    <a:pt x="7930" y="1721"/>
                  </a:lnTo>
                  <a:cubicBezTo>
                    <a:pt x="7990" y="1662"/>
                    <a:pt x="8037" y="1602"/>
                    <a:pt x="8097" y="1531"/>
                  </a:cubicBezTo>
                  <a:cubicBezTo>
                    <a:pt x="8121" y="1471"/>
                    <a:pt x="8168" y="1388"/>
                    <a:pt x="8192" y="1305"/>
                  </a:cubicBezTo>
                  <a:cubicBezTo>
                    <a:pt x="8228" y="1233"/>
                    <a:pt x="8252" y="1150"/>
                    <a:pt x="8287" y="1067"/>
                  </a:cubicBezTo>
                  <a:cubicBezTo>
                    <a:pt x="8311" y="1007"/>
                    <a:pt x="8335" y="947"/>
                    <a:pt x="8347" y="888"/>
                  </a:cubicBezTo>
                  <a:lnTo>
                    <a:pt x="8430" y="614"/>
                  </a:lnTo>
                  <a:cubicBezTo>
                    <a:pt x="8466" y="578"/>
                    <a:pt x="8478" y="543"/>
                    <a:pt x="8490" y="495"/>
                  </a:cubicBezTo>
                  <a:lnTo>
                    <a:pt x="8537" y="412"/>
                  </a:lnTo>
                  <a:cubicBezTo>
                    <a:pt x="8549" y="376"/>
                    <a:pt x="8585" y="364"/>
                    <a:pt x="8597" y="340"/>
                  </a:cubicBezTo>
                  <a:cubicBezTo>
                    <a:pt x="8633" y="316"/>
                    <a:pt x="8644" y="305"/>
                    <a:pt x="8656" y="293"/>
                  </a:cubicBezTo>
                  <a:lnTo>
                    <a:pt x="8668" y="281"/>
                  </a:lnTo>
                  <a:lnTo>
                    <a:pt x="8692" y="257"/>
                  </a:lnTo>
                  <a:cubicBezTo>
                    <a:pt x="8716" y="245"/>
                    <a:pt x="8728" y="233"/>
                    <a:pt x="8764" y="221"/>
                  </a:cubicBezTo>
                  <a:cubicBezTo>
                    <a:pt x="8787" y="221"/>
                    <a:pt x="8811" y="197"/>
                    <a:pt x="8823" y="197"/>
                  </a:cubicBezTo>
                  <a:cubicBezTo>
                    <a:pt x="8835" y="185"/>
                    <a:pt x="8847" y="185"/>
                    <a:pt x="8871" y="185"/>
                  </a:cubicBezTo>
                  <a:lnTo>
                    <a:pt x="8942" y="185"/>
                  </a:lnTo>
                  <a:cubicBezTo>
                    <a:pt x="8954" y="197"/>
                    <a:pt x="8966" y="197"/>
                    <a:pt x="8990" y="197"/>
                  </a:cubicBezTo>
                  <a:cubicBezTo>
                    <a:pt x="9025" y="221"/>
                    <a:pt x="9061" y="221"/>
                    <a:pt x="9085" y="233"/>
                  </a:cubicBezTo>
                  <a:cubicBezTo>
                    <a:pt x="9121" y="245"/>
                    <a:pt x="9168" y="257"/>
                    <a:pt x="9192" y="281"/>
                  </a:cubicBezTo>
                  <a:cubicBezTo>
                    <a:pt x="9228" y="293"/>
                    <a:pt x="9240" y="293"/>
                    <a:pt x="9252" y="305"/>
                  </a:cubicBezTo>
                  <a:cubicBezTo>
                    <a:pt x="9264" y="305"/>
                    <a:pt x="9287" y="316"/>
                    <a:pt x="9299" y="340"/>
                  </a:cubicBezTo>
                  <a:cubicBezTo>
                    <a:pt x="9323" y="364"/>
                    <a:pt x="9359" y="376"/>
                    <a:pt x="9371" y="412"/>
                  </a:cubicBezTo>
                  <a:cubicBezTo>
                    <a:pt x="9442" y="531"/>
                    <a:pt x="9537" y="650"/>
                    <a:pt x="9645" y="793"/>
                  </a:cubicBezTo>
                  <a:cubicBezTo>
                    <a:pt x="9680" y="888"/>
                    <a:pt x="9740" y="971"/>
                    <a:pt x="9787" y="1067"/>
                  </a:cubicBezTo>
                  <a:cubicBezTo>
                    <a:pt x="9823" y="1138"/>
                    <a:pt x="9847" y="1209"/>
                    <a:pt x="9883" y="1305"/>
                  </a:cubicBezTo>
                  <a:lnTo>
                    <a:pt x="9895" y="1376"/>
                  </a:lnTo>
                  <a:cubicBezTo>
                    <a:pt x="9918" y="1483"/>
                    <a:pt x="9954" y="1602"/>
                    <a:pt x="10014" y="1709"/>
                  </a:cubicBezTo>
                  <a:cubicBezTo>
                    <a:pt x="10061" y="1769"/>
                    <a:pt x="10097" y="1840"/>
                    <a:pt x="10180" y="1912"/>
                  </a:cubicBezTo>
                  <a:cubicBezTo>
                    <a:pt x="10240" y="1983"/>
                    <a:pt x="10311" y="2031"/>
                    <a:pt x="10371" y="2079"/>
                  </a:cubicBezTo>
                  <a:cubicBezTo>
                    <a:pt x="10490" y="2138"/>
                    <a:pt x="10609" y="2198"/>
                    <a:pt x="10740" y="2221"/>
                  </a:cubicBezTo>
                  <a:cubicBezTo>
                    <a:pt x="10835" y="2257"/>
                    <a:pt x="10919" y="2269"/>
                    <a:pt x="11014" y="2281"/>
                  </a:cubicBezTo>
                  <a:lnTo>
                    <a:pt x="11085" y="2305"/>
                  </a:lnTo>
                  <a:lnTo>
                    <a:pt x="11097" y="2305"/>
                  </a:lnTo>
                  <a:cubicBezTo>
                    <a:pt x="11133" y="2317"/>
                    <a:pt x="11169" y="2317"/>
                    <a:pt x="11204" y="2329"/>
                  </a:cubicBezTo>
                  <a:cubicBezTo>
                    <a:pt x="11216" y="2329"/>
                    <a:pt x="11228" y="2341"/>
                    <a:pt x="11252" y="2341"/>
                  </a:cubicBezTo>
                  <a:cubicBezTo>
                    <a:pt x="11264" y="2341"/>
                    <a:pt x="11264" y="2364"/>
                    <a:pt x="11276" y="2364"/>
                  </a:cubicBezTo>
                  <a:lnTo>
                    <a:pt x="11288" y="2376"/>
                  </a:lnTo>
                  <a:lnTo>
                    <a:pt x="11311" y="2388"/>
                  </a:lnTo>
                  <a:cubicBezTo>
                    <a:pt x="11311" y="2400"/>
                    <a:pt x="11323" y="2424"/>
                    <a:pt x="11335" y="2436"/>
                  </a:cubicBezTo>
                  <a:cubicBezTo>
                    <a:pt x="11371" y="2483"/>
                    <a:pt x="11395" y="2543"/>
                    <a:pt x="11407" y="2579"/>
                  </a:cubicBezTo>
                  <a:lnTo>
                    <a:pt x="11550" y="2936"/>
                  </a:lnTo>
                  <a:cubicBezTo>
                    <a:pt x="11562" y="3019"/>
                    <a:pt x="11585" y="3103"/>
                    <a:pt x="11609" y="3198"/>
                  </a:cubicBezTo>
                  <a:cubicBezTo>
                    <a:pt x="11609" y="3222"/>
                    <a:pt x="11621" y="3269"/>
                    <a:pt x="11621" y="3293"/>
                  </a:cubicBezTo>
                  <a:lnTo>
                    <a:pt x="11621" y="3400"/>
                  </a:lnTo>
                  <a:lnTo>
                    <a:pt x="11621" y="3507"/>
                  </a:lnTo>
                  <a:lnTo>
                    <a:pt x="11621" y="3555"/>
                  </a:lnTo>
                  <a:lnTo>
                    <a:pt x="11585" y="3519"/>
                  </a:lnTo>
                  <a:cubicBezTo>
                    <a:pt x="11514" y="3460"/>
                    <a:pt x="11442" y="3388"/>
                    <a:pt x="11371" y="3317"/>
                  </a:cubicBezTo>
                  <a:cubicBezTo>
                    <a:pt x="11216" y="3174"/>
                    <a:pt x="11038" y="3079"/>
                    <a:pt x="10811" y="2960"/>
                  </a:cubicBezTo>
                  <a:cubicBezTo>
                    <a:pt x="10752" y="2924"/>
                    <a:pt x="10680" y="2900"/>
                    <a:pt x="10621" y="2864"/>
                  </a:cubicBezTo>
                  <a:cubicBezTo>
                    <a:pt x="10561" y="2841"/>
                    <a:pt x="10490" y="2817"/>
                    <a:pt x="10430" y="2805"/>
                  </a:cubicBezTo>
                  <a:cubicBezTo>
                    <a:pt x="10359" y="2781"/>
                    <a:pt x="10276" y="2757"/>
                    <a:pt x="10204" y="2757"/>
                  </a:cubicBezTo>
                  <a:lnTo>
                    <a:pt x="10192" y="2757"/>
                  </a:lnTo>
                  <a:cubicBezTo>
                    <a:pt x="10097" y="2745"/>
                    <a:pt x="10026" y="2745"/>
                    <a:pt x="9942" y="2745"/>
                  </a:cubicBezTo>
                  <a:cubicBezTo>
                    <a:pt x="9728" y="2745"/>
                    <a:pt x="9526" y="2805"/>
                    <a:pt x="9359" y="2912"/>
                  </a:cubicBezTo>
                  <a:lnTo>
                    <a:pt x="9228" y="2995"/>
                  </a:lnTo>
                  <a:cubicBezTo>
                    <a:pt x="9145" y="3079"/>
                    <a:pt x="9061" y="3138"/>
                    <a:pt x="9002" y="3198"/>
                  </a:cubicBezTo>
                  <a:lnTo>
                    <a:pt x="8895" y="3281"/>
                  </a:lnTo>
                  <a:cubicBezTo>
                    <a:pt x="8811" y="3353"/>
                    <a:pt x="8716" y="3448"/>
                    <a:pt x="8633" y="3519"/>
                  </a:cubicBezTo>
                  <a:cubicBezTo>
                    <a:pt x="8585" y="3555"/>
                    <a:pt x="8549" y="3579"/>
                    <a:pt x="8525" y="3614"/>
                  </a:cubicBezTo>
                  <a:cubicBezTo>
                    <a:pt x="8430" y="3686"/>
                    <a:pt x="8347" y="3757"/>
                    <a:pt x="8252" y="3853"/>
                  </a:cubicBezTo>
                  <a:cubicBezTo>
                    <a:pt x="8180" y="3936"/>
                    <a:pt x="8097" y="4031"/>
                    <a:pt x="8013" y="4115"/>
                  </a:cubicBezTo>
                  <a:cubicBezTo>
                    <a:pt x="7990" y="4150"/>
                    <a:pt x="7954" y="4186"/>
                    <a:pt x="7930" y="4222"/>
                  </a:cubicBezTo>
                  <a:cubicBezTo>
                    <a:pt x="7882" y="4281"/>
                    <a:pt x="7823" y="4341"/>
                    <a:pt x="7763" y="4388"/>
                  </a:cubicBezTo>
                  <a:lnTo>
                    <a:pt x="7752" y="4400"/>
                  </a:lnTo>
                  <a:lnTo>
                    <a:pt x="7740" y="4412"/>
                  </a:lnTo>
                  <a:cubicBezTo>
                    <a:pt x="7704" y="4448"/>
                    <a:pt x="7692" y="4460"/>
                    <a:pt x="7656" y="4472"/>
                  </a:cubicBezTo>
                  <a:cubicBezTo>
                    <a:pt x="7644" y="4472"/>
                    <a:pt x="7632" y="4484"/>
                    <a:pt x="7621" y="4507"/>
                  </a:cubicBezTo>
                  <a:lnTo>
                    <a:pt x="7478" y="4591"/>
                  </a:lnTo>
                  <a:cubicBezTo>
                    <a:pt x="7466" y="4591"/>
                    <a:pt x="7466" y="4603"/>
                    <a:pt x="7454" y="4603"/>
                  </a:cubicBezTo>
                  <a:cubicBezTo>
                    <a:pt x="7418" y="4638"/>
                    <a:pt x="7382" y="4662"/>
                    <a:pt x="7335" y="4686"/>
                  </a:cubicBezTo>
                  <a:cubicBezTo>
                    <a:pt x="7275" y="4710"/>
                    <a:pt x="7216" y="4746"/>
                    <a:pt x="7144" y="4757"/>
                  </a:cubicBezTo>
                  <a:cubicBezTo>
                    <a:pt x="6978" y="4805"/>
                    <a:pt x="6799" y="4829"/>
                    <a:pt x="6632" y="4865"/>
                  </a:cubicBezTo>
                  <a:lnTo>
                    <a:pt x="6620" y="4865"/>
                  </a:lnTo>
                  <a:lnTo>
                    <a:pt x="6466" y="4888"/>
                  </a:lnTo>
                  <a:cubicBezTo>
                    <a:pt x="6323" y="4912"/>
                    <a:pt x="6156" y="4936"/>
                    <a:pt x="6013" y="4972"/>
                  </a:cubicBezTo>
                  <a:cubicBezTo>
                    <a:pt x="5906" y="4984"/>
                    <a:pt x="5811" y="4996"/>
                    <a:pt x="5727" y="5031"/>
                  </a:cubicBezTo>
                  <a:cubicBezTo>
                    <a:pt x="5668" y="5055"/>
                    <a:pt x="5608" y="5067"/>
                    <a:pt x="5549" y="5079"/>
                  </a:cubicBezTo>
                  <a:cubicBezTo>
                    <a:pt x="5477" y="5115"/>
                    <a:pt x="5382" y="5138"/>
                    <a:pt x="5299" y="5198"/>
                  </a:cubicBezTo>
                  <a:cubicBezTo>
                    <a:pt x="5215" y="5246"/>
                    <a:pt x="5144" y="5293"/>
                    <a:pt x="5085" y="5341"/>
                  </a:cubicBezTo>
                  <a:lnTo>
                    <a:pt x="5061" y="5365"/>
                  </a:lnTo>
                  <a:cubicBezTo>
                    <a:pt x="5025" y="5400"/>
                    <a:pt x="4977" y="5412"/>
                    <a:pt x="4954" y="5436"/>
                  </a:cubicBezTo>
                  <a:cubicBezTo>
                    <a:pt x="4918" y="5472"/>
                    <a:pt x="4906" y="5484"/>
                    <a:pt x="4882" y="5496"/>
                  </a:cubicBezTo>
                  <a:cubicBezTo>
                    <a:pt x="4763" y="5603"/>
                    <a:pt x="4620" y="5710"/>
                    <a:pt x="4525" y="5853"/>
                  </a:cubicBezTo>
                  <a:cubicBezTo>
                    <a:pt x="4477" y="5936"/>
                    <a:pt x="4418" y="6020"/>
                    <a:pt x="4370" y="6091"/>
                  </a:cubicBezTo>
                  <a:cubicBezTo>
                    <a:pt x="4323" y="6174"/>
                    <a:pt x="4287" y="6246"/>
                    <a:pt x="4251" y="6317"/>
                  </a:cubicBezTo>
                  <a:cubicBezTo>
                    <a:pt x="4192" y="6436"/>
                    <a:pt x="4120" y="6603"/>
                    <a:pt x="4049" y="6746"/>
                  </a:cubicBezTo>
                  <a:lnTo>
                    <a:pt x="4025" y="6793"/>
                  </a:lnTo>
                  <a:lnTo>
                    <a:pt x="4025" y="6805"/>
                  </a:lnTo>
                  <a:lnTo>
                    <a:pt x="4013" y="6841"/>
                  </a:lnTo>
                  <a:lnTo>
                    <a:pt x="4013" y="6829"/>
                  </a:lnTo>
                  <a:cubicBezTo>
                    <a:pt x="4001" y="6829"/>
                    <a:pt x="4001" y="6841"/>
                    <a:pt x="4001" y="6841"/>
                  </a:cubicBezTo>
                  <a:cubicBezTo>
                    <a:pt x="4001" y="6853"/>
                    <a:pt x="3989" y="6865"/>
                    <a:pt x="3989" y="6889"/>
                  </a:cubicBezTo>
                  <a:cubicBezTo>
                    <a:pt x="3942" y="6972"/>
                    <a:pt x="3906" y="7043"/>
                    <a:pt x="3870" y="7139"/>
                  </a:cubicBezTo>
                  <a:lnTo>
                    <a:pt x="3727" y="7401"/>
                  </a:lnTo>
                  <a:lnTo>
                    <a:pt x="3715" y="7424"/>
                  </a:lnTo>
                  <a:cubicBezTo>
                    <a:pt x="3691" y="7460"/>
                    <a:pt x="3656" y="7520"/>
                    <a:pt x="3632" y="7567"/>
                  </a:cubicBezTo>
                  <a:lnTo>
                    <a:pt x="3537" y="7698"/>
                  </a:lnTo>
                  <a:lnTo>
                    <a:pt x="3537" y="7722"/>
                  </a:lnTo>
                  <a:lnTo>
                    <a:pt x="3525" y="7734"/>
                  </a:lnTo>
                  <a:cubicBezTo>
                    <a:pt x="3501" y="7782"/>
                    <a:pt x="3465" y="7805"/>
                    <a:pt x="3430" y="7853"/>
                  </a:cubicBezTo>
                  <a:cubicBezTo>
                    <a:pt x="3406" y="7901"/>
                    <a:pt x="3370" y="7936"/>
                    <a:pt x="3334" y="7984"/>
                  </a:cubicBezTo>
                  <a:lnTo>
                    <a:pt x="3156" y="8163"/>
                  </a:lnTo>
                  <a:cubicBezTo>
                    <a:pt x="3096" y="8222"/>
                    <a:pt x="3037" y="8282"/>
                    <a:pt x="2953" y="8341"/>
                  </a:cubicBezTo>
                  <a:cubicBezTo>
                    <a:pt x="2858" y="8436"/>
                    <a:pt x="2751" y="8520"/>
                    <a:pt x="2596" y="8627"/>
                  </a:cubicBezTo>
                  <a:cubicBezTo>
                    <a:pt x="2572" y="8651"/>
                    <a:pt x="2537" y="8675"/>
                    <a:pt x="2513" y="8698"/>
                  </a:cubicBezTo>
                  <a:cubicBezTo>
                    <a:pt x="2406" y="8770"/>
                    <a:pt x="2322" y="8829"/>
                    <a:pt x="2227" y="8889"/>
                  </a:cubicBezTo>
                  <a:cubicBezTo>
                    <a:pt x="2156" y="8937"/>
                    <a:pt x="2060" y="8984"/>
                    <a:pt x="1989" y="9032"/>
                  </a:cubicBezTo>
                  <a:cubicBezTo>
                    <a:pt x="1977" y="9032"/>
                    <a:pt x="1977" y="9044"/>
                    <a:pt x="1965" y="9044"/>
                  </a:cubicBezTo>
                  <a:cubicBezTo>
                    <a:pt x="1917" y="9068"/>
                    <a:pt x="1858" y="9103"/>
                    <a:pt x="1798" y="9115"/>
                  </a:cubicBezTo>
                  <a:cubicBezTo>
                    <a:pt x="1786" y="9115"/>
                    <a:pt x="1763" y="9127"/>
                    <a:pt x="1751" y="9127"/>
                  </a:cubicBezTo>
                  <a:cubicBezTo>
                    <a:pt x="1715" y="9151"/>
                    <a:pt x="1679" y="9151"/>
                    <a:pt x="1632" y="9163"/>
                  </a:cubicBezTo>
                  <a:cubicBezTo>
                    <a:pt x="1596" y="9163"/>
                    <a:pt x="1560" y="9175"/>
                    <a:pt x="1513" y="9175"/>
                  </a:cubicBezTo>
                  <a:lnTo>
                    <a:pt x="1263" y="9175"/>
                  </a:lnTo>
                  <a:cubicBezTo>
                    <a:pt x="1191" y="9163"/>
                    <a:pt x="1096" y="9163"/>
                    <a:pt x="1024" y="9163"/>
                  </a:cubicBezTo>
                  <a:cubicBezTo>
                    <a:pt x="1013" y="9163"/>
                    <a:pt x="977" y="9151"/>
                    <a:pt x="953" y="9151"/>
                  </a:cubicBezTo>
                  <a:cubicBezTo>
                    <a:pt x="917" y="9151"/>
                    <a:pt x="905" y="9127"/>
                    <a:pt x="894" y="9127"/>
                  </a:cubicBezTo>
                  <a:cubicBezTo>
                    <a:pt x="798" y="9091"/>
                    <a:pt x="715" y="9056"/>
                    <a:pt x="643" y="9008"/>
                  </a:cubicBezTo>
                  <a:lnTo>
                    <a:pt x="643" y="9008"/>
                  </a:lnTo>
                  <a:cubicBezTo>
                    <a:pt x="643" y="9021"/>
                    <a:pt x="647" y="9027"/>
                    <a:pt x="650" y="9030"/>
                  </a:cubicBezTo>
                  <a:lnTo>
                    <a:pt x="650" y="9030"/>
                  </a:lnTo>
                  <a:cubicBezTo>
                    <a:pt x="569" y="8994"/>
                    <a:pt x="499" y="8948"/>
                    <a:pt x="429" y="8913"/>
                  </a:cubicBezTo>
                  <a:cubicBezTo>
                    <a:pt x="393" y="8901"/>
                    <a:pt x="370" y="8865"/>
                    <a:pt x="322" y="8853"/>
                  </a:cubicBezTo>
                  <a:lnTo>
                    <a:pt x="239" y="8806"/>
                  </a:lnTo>
                  <a:cubicBezTo>
                    <a:pt x="227" y="8794"/>
                    <a:pt x="203" y="8794"/>
                    <a:pt x="191" y="8782"/>
                  </a:cubicBezTo>
                  <a:cubicBezTo>
                    <a:pt x="167" y="8758"/>
                    <a:pt x="132" y="8734"/>
                    <a:pt x="108" y="8722"/>
                  </a:cubicBezTo>
                  <a:cubicBezTo>
                    <a:pt x="90" y="8710"/>
                    <a:pt x="75" y="8704"/>
                    <a:pt x="62" y="8704"/>
                  </a:cubicBezTo>
                  <a:cubicBezTo>
                    <a:pt x="48" y="8704"/>
                    <a:pt x="36" y="8710"/>
                    <a:pt x="24" y="8722"/>
                  </a:cubicBezTo>
                  <a:cubicBezTo>
                    <a:pt x="1" y="8734"/>
                    <a:pt x="1" y="8758"/>
                    <a:pt x="12" y="8794"/>
                  </a:cubicBezTo>
                  <a:cubicBezTo>
                    <a:pt x="24" y="8817"/>
                    <a:pt x="60" y="8853"/>
                    <a:pt x="84" y="8877"/>
                  </a:cubicBezTo>
                  <a:cubicBezTo>
                    <a:pt x="120" y="8913"/>
                    <a:pt x="132" y="8925"/>
                    <a:pt x="143" y="8960"/>
                  </a:cubicBezTo>
                  <a:lnTo>
                    <a:pt x="143" y="8937"/>
                  </a:lnTo>
                  <a:cubicBezTo>
                    <a:pt x="191" y="9020"/>
                    <a:pt x="251" y="9056"/>
                    <a:pt x="298" y="9115"/>
                  </a:cubicBezTo>
                  <a:lnTo>
                    <a:pt x="370" y="9198"/>
                  </a:lnTo>
                  <a:lnTo>
                    <a:pt x="548" y="9377"/>
                  </a:lnTo>
                  <a:cubicBezTo>
                    <a:pt x="620" y="9437"/>
                    <a:pt x="715" y="9508"/>
                    <a:pt x="798" y="9532"/>
                  </a:cubicBezTo>
                  <a:cubicBezTo>
                    <a:pt x="894" y="9568"/>
                    <a:pt x="1001" y="9579"/>
                    <a:pt x="1084" y="9591"/>
                  </a:cubicBezTo>
                  <a:cubicBezTo>
                    <a:pt x="1155" y="9591"/>
                    <a:pt x="1251" y="9615"/>
                    <a:pt x="1322" y="9615"/>
                  </a:cubicBezTo>
                  <a:lnTo>
                    <a:pt x="1608" y="9615"/>
                  </a:lnTo>
                  <a:cubicBezTo>
                    <a:pt x="1656" y="9615"/>
                    <a:pt x="1691" y="9615"/>
                    <a:pt x="1739" y="9591"/>
                  </a:cubicBezTo>
                  <a:cubicBezTo>
                    <a:pt x="1775" y="9579"/>
                    <a:pt x="1810" y="9579"/>
                    <a:pt x="1858" y="9568"/>
                  </a:cubicBezTo>
                  <a:cubicBezTo>
                    <a:pt x="1953" y="9532"/>
                    <a:pt x="2037" y="9508"/>
                    <a:pt x="2108" y="9472"/>
                  </a:cubicBezTo>
                  <a:cubicBezTo>
                    <a:pt x="2203" y="9449"/>
                    <a:pt x="2275" y="9401"/>
                    <a:pt x="2346" y="9353"/>
                  </a:cubicBezTo>
                  <a:cubicBezTo>
                    <a:pt x="2501" y="9270"/>
                    <a:pt x="2632" y="9175"/>
                    <a:pt x="2763" y="9091"/>
                  </a:cubicBezTo>
                  <a:cubicBezTo>
                    <a:pt x="2918" y="8996"/>
                    <a:pt x="3049" y="8913"/>
                    <a:pt x="3180" y="8806"/>
                  </a:cubicBezTo>
                  <a:cubicBezTo>
                    <a:pt x="3334" y="8722"/>
                    <a:pt x="3465" y="8603"/>
                    <a:pt x="3584" y="8484"/>
                  </a:cubicBezTo>
                  <a:cubicBezTo>
                    <a:pt x="3715" y="8365"/>
                    <a:pt x="3834" y="8222"/>
                    <a:pt x="3942" y="8091"/>
                  </a:cubicBezTo>
                  <a:cubicBezTo>
                    <a:pt x="4156" y="7805"/>
                    <a:pt x="4299" y="7496"/>
                    <a:pt x="4430" y="7174"/>
                  </a:cubicBezTo>
                  <a:lnTo>
                    <a:pt x="4608" y="6722"/>
                  </a:lnTo>
                  <a:cubicBezTo>
                    <a:pt x="4668" y="6555"/>
                    <a:pt x="4727" y="6401"/>
                    <a:pt x="4811" y="6246"/>
                  </a:cubicBezTo>
                  <a:cubicBezTo>
                    <a:pt x="4823" y="6186"/>
                    <a:pt x="4846" y="6139"/>
                    <a:pt x="4882" y="6103"/>
                  </a:cubicBezTo>
                  <a:cubicBezTo>
                    <a:pt x="4906" y="6055"/>
                    <a:pt x="4930" y="6020"/>
                    <a:pt x="4954" y="5996"/>
                  </a:cubicBezTo>
                  <a:cubicBezTo>
                    <a:pt x="4965" y="5960"/>
                    <a:pt x="5001" y="5948"/>
                    <a:pt x="5013" y="5924"/>
                  </a:cubicBezTo>
                  <a:cubicBezTo>
                    <a:pt x="5073" y="5865"/>
                    <a:pt x="5132" y="5817"/>
                    <a:pt x="5192" y="5758"/>
                  </a:cubicBezTo>
                  <a:cubicBezTo>
                    <a:pt x="5311" y="5650"/>
                    <a:pt x="5418" y="5567"/>
                    <a:pt x="5537" y="5484"/>
                  </a:cubicBezTo>
                  <a:lnTo>
                    <a:pt x="5620" y="5448"/>
                  </a:lnTo>
                  <a:cubicBezTo>
                    <a:pt x="5668" y="5412"/>
                    <a:pt x="5727" y="5400"/>
                    <a:pt x="5775" y="5388"/>
                  </a:cubicBezTo>
                  <a:cubicBezTo>
                    <a:pt x="5787" y="5365"/>
                    <a:pt x="5787" y="5365"/>
                    <a:pt x="5799" y="5365"/>
                  </a:cubicBezTo>
                  <a:lnTo>
                    <a:pt x="5823" y="5365"/>
                  </a:lnTo>
                  <a:cubicBezTo>
                    <a:pt x="5835" y="5365"/>
                    <a:pt x="5847" y="5353"/>
                    <a:pt x="5858" y="5353"/>
                  </a:cubicBezTo>
                  <a:cubicBezTo>
                    <a:pt x="6073" y="5293"/>
                    <a:pt x="6275" y="5269"/>
                    <a:pt x="6501" y="5222"/>
                  </a:cubicBezTo>
                  <a:lnTo>
                    <a:pt x="6489" y="5222"/>
                  </a:lnTo>
                  <a:lnTo>
                    <a:pt x="6716" y="5174"/>
                  </a:lnTo>
                  <a:cubicBezTo>
                    <a:pt x="6870" y="5150"/>
                    <a:pt x="7037" y="5115"/>
                    <a:pt x="7204" y="5067"/>
                  </a:cubicBezTo>
                  <a:cubicBezTo>
                    <a:pt x="7371" y="5007"/>
                    <a:pt x="7525" y="4936"/>
                    <a:pt x="7680" y="4853"/>
                  </a:cubicBezTo>
                  <a:cubicBezTo>
                    <a:pt x="7752" y="4805"/>
                    <a:pt x="7823" y="4757"/>
                    <a:pt x="7882" y="4710"/>
                  </a:cubicBezTo>
                  <a:cubicBezTo>
                    <a:pt x="7942" y="4650"/>
                    <a:pt x="8025" y="4615"/>
                    <a:pt x="8085" y="4555"/>
                  </a:cubicBezTo>
                  <a:cubicBezTo>
                    <a:pt x="8204" y="4436"/>
                    <a:pt x="8323" y="4293"/>
                    <a:pt x="8418" y="4174"/>
                  </a:cubicBezTo>
                  <a:cubicBezTo>
                    <a:pt x="8478" y="4103"/>
                    <a:pt x="8561" y="4031"/>
                    <a:pt x="8633" y="3972"/>
                  </a:cubicBezTo>
                  <a:cubicBezTo>
                    <a:pt x="8704" y="3900"/>
                    <a:pt x="8799" y="3841"/>
                    <a:pt x="8871" y="3757"/>
                  </a:cubicBezTo>
                  <a:cubicBezTo>
                    <a:pt x="9037" y="3626"/>
                    <a:pt x="9180" y="3495"/>
                    <a:pt x="9335" y="3364"/>
                  </a:cubicBezTo>
                  <a:cubicBezTo>
                    <a:pt x="9395" y="3317"/>
                    <a:pt x="9430" y="3281"/>
                    <a:pt x="9490" y="3245"/>
                  </a:cubicBezTo>
                  <a:cubicBezTo>
                    <a:pt x="9526" y="3222"/>
                    <a:pt x="9549" y="3198"/>
                    <a:pt x="9597" y="3186"/>
                  </a:cubicBezTo>
                  <a:cubicBezTo>
                    <a:pt x="9633" y="3162"/>
                    <a:pt x="9668" y="3150"/>
                    <a:pt x="9716" y="3138"/>
                  </a:cubicBezTo>
                  <a:cubicBezTo>
                    <a:pt x="9752" y="3126"/>
                    <a:pt x="9787" y="3103"/>
                    <a:pt x="9823" y="3103"/>
                  </a:cubicBezTo>
                  <a:cubicBezTo>
                    <a:pt x="9847" y="3091"/>
                    <a:pt x="9895" y="3091"/>
                    <a:pt x="9930" y="3091"/>
                  </a:cubicBezTo>
                  <a:lnTo>
                    <a:pt x="10085" y="3091"/>
                  </a:lnTo>
                  <a:cubicBezTo>
                    <a:pt x="10145" y="3103"/>
                    <a:pt x="10204" y="3103"/>
                    <a:pt x="10264" y="3126"/>
                  </a:cubicBezTo>
                  <a:cubicBezTo>
                    <a:pt x="10311" y="3138"/>
                    <a:pt x="10371" y="3150"/>
                    <a:pt x="10430" y="3162"/>
                  </a:cubicBezTo>
                  <a:cubicBezTo>
                    <a:pt x="10478" y="3186"/>
                    <a:pt x="10502" y="3198"/>
                    <a:pt x="10549" y="3210"/>
                  </a:cubicBezTo>
                  <a:cubicBezTo>
                    <a:pt x="10597" y="3222"/>
                    <a:pt x="10621" y="3257"/>
                    <a:pt x="10669" y="3269"/>
                  </a:cubicBezTo>
                  <a:cubicBezTo>
                    <a:pt x="10764" y="3329"/>
                    <a:pt x="10859" y="3388"/>
                    <a:pt x="10954" y="3448"/>
                  </a:cubicBezTo>
                  <a:cubicBezTo>
                    <a:pt x="11026" y="3495"/>
                    <a:pt x="11085" y="3555"/>
                    <a:pt x="11157" y="3614"/>
                  </a:cubicBezTo>
                  <a:cubicBezTo>
                    <a:pt x="11240" y="3686"/>
                    <a:pt x="11300" y="3745"/>
                    <a:pt x="11359" y="3817"/>
                  </a:cubicBezTo>
                  <a:cubicBezTo>
                    <a:pt x="11383" y="3865"/>
                    <a:pt x="11431" y="3912"/>
                    <a:pt x="11454" y="3960"/>
                  </a:cubicBezTo>
                  <a:cubicBezTo>
                    <a:pt x="11502" y="4031"/>
                    <a:pt x="11562" y="4091"/>
                    <a:pt x="11657" y="4091"/>
                  </a:cubicBezTo>
                  <a:cubicBezTo>
                    <a:pt x="11716" y="4091"/>
                    <a:pt x="11752" y="4079"/>
                    <a:pt x="11645" y="4067"/>
                  </a:cubicBezTo>
                  <a:cubicBezTo>
                    <a:pt x="11752" y="3984"/>
                    <a:pt x="11800" y="3805"/>
                    <a:pt x="11823" y="3686"/>
                  </a:cubicBezTo>
                  <a:cubicBezTo>
                    <a:pt x="11883" y="3388"/>
                    <a:pt x="11812" y="3091"/>
                    <a:pt x="11728" y="2805"/>
                  </a:cubicBezTo>
                  <a:lnTo>
                    <a:pt x="11728" y="2841"/>
                  </a:lnTo>
                  <a:cubicBezTo>
                    <a:pt x="11692" y="2745"/>
                    <a:pt x="11669" y="2638"/>
                    <a:pt x="11621" y="2555"/>
                  </a:cubicBezTo>
                  <a:cubicBezTo>
                    <a:pt x="11562" y="2424"/>
                    <a:pt x="11490" y="2281"/>
                    <a:pt x="11383" y="2186"/>
                  </a:cubicBezTo>
                  <a:cubicBezTo>
                    <a:pt x="11288" y="2090"/>
                    <a:pt x="11192" y="2043"/>
                    <a:pt x="11073" y="2031"/>
                  </a:cubicBezTo>
                  <a:cubicBezTo>
                    <a:pt x="11014" y="2019"/>
                    <a:pt x="10966" y="2007"/>
                    <a:pt x="10907" y="2007"/>
                  </a:cubicBezTo>
                  <a:lnTo>
                    <a:pt x="10633" y="1960"/>
                  </a:lnTo>
                  <a:cubicBezTo>
                    <a:pt x="10597" y="1948"/>
                    <a:pt x="10538" y="1924"/>
                    <a:pt x="10490" y="1912"/>
                  </a:cubicBezTo>
                  <a:cubicBezTo>
                    <a:pt x="10454" y="1900"/>
                    <a:pt x="10419" y="1888"/>
                    <a:pt x="10383" y="1864"/>
                  </a:cubicBezTo>
                  <a:cubicBezTo>
                    <a:pt x="10359" y="1852"/>
                    <a:pt x="10335" y="1852"/>
                    <a:pt x="10323" y="1840"/>
                  </a:cubicBezTo>
                  <a:cubicBezTo>
                    <a:pt x="10311" y="1829"/>
                    <a:pt x="10276" y="1805"/>
                    <a:pt x="10264" y="1793"/>
                  </a:cubicBezTo>
                  <a:cubicBezTo>
                    <a:pt x="10240" y="1745"/>
                    <a:pt x="10192" y="1721"/>
                    <a:pt x="10157" y="1674"/>
                  </a:cubicBezTo>
                  <a:cubicBezTo>
                    <a:pt x="10145" y="1662"/>
                    <a:pt x="10133" y="1626"/>
                    <a:pt x="10121" y="1614"/>
                  </a:cubicBezTo>
                  <a:cubicBezTo>
                    <a:pt x="10097" y="1602"/>
                    <a:pt x="10085" y="1567"/>
                    <a:pt x="10073" y="1543"/>
                  </a:cubicBezTo>
                  <a:cubicBezTo>
                    <a:pt x="10038" y="1471"/>
                    <a:pt x="10026" y="1388"/>
                    <a:pt x="10002" y="1317"/>
                  </a:cubicBezTo>
                  <a:cubicBezTo>
                    <a:pt x="9966" y="1233"/>
                    <a:pt x="9942" y="1150"/>
                    <a:pt x="9895" y="1067"/>
                  </a:cubicBezTo>
                  <a:lnTo>
                    <a:pt x="9895" y="1067"/>
                  </a:lnTo>
                  <a:cubicBezTo>
                    <a:pt x="9899" y="1067"/>
                    <a:pt x="9902" y="1068"/>
                    <a:pt x="9903" y="1070"/>
                  </a:cubicBezTo>
                  <a:lnTo>
                    <a:pt x="9903" y="1070"/>
                  </a:lnTo>
                  <a:cubicBezTo>
                    <a:pt x="9819" y="848"/>
                    <a:pt x="9667" y="671"/>
                    <a:pt x="9537" y="483"/>
                  </a:cubicBezTo>
                  <a:cubicBezTo>
                    <a:pt x="9430" y="340"/>
                    <a:pt x="9323" y="185"/>
                    <a:pt x="9168" y="114"/>
                  </a:cubicBezTo>
                  <a:cubicBezTo>
                    <a:pt x="9085" y="66"/>
                    <a:pt x="9002" y="43"/>
                    <a:pt x="8930" y="19"/>
                  </a:cubicBezTo>
                  <a:cubicBezTo>
                    <a:pt x="8877" y="7"/>
                    <a:pt x="8823" y="1"/>
                    <a:pt x="877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9" name="Google Shape;519;p40"/>
            <p:cNvSpPr/>
            <p:nvPr/>
          </p:nvSpPr>
          <p:spPr>
            <a:xfrm>
              <a:off x="6741900" y="2715750"/>
              <a:ext cx="19375" cy="138325"/>
            </a:xfrm>
            <a:custGeom>
              <a:avLst/>
              <a:gdLst/>
              <a:ahLst/>
              <a:cxnLst/>
              <a:rect l="l" t="t" r="r" b="b"/>
              <a:pathLst>
                <a:path w="775" h="5533" extrusionOk="0">
                  <a:moveTo>
                    <a:pt x="405" y="210"/>
                  </a:moveTo>
                  <a:cubicBezTo>
                    <a:pt x="417" y="210"/>
                    <a:pt x="417" y="234"/>
                    <a:pt x="429" y="234"/>
                  </a:cubicBezTo>
                  <a:cubicBezTo>
                    <a:pt x="453" y="234"/>
                    <a:pt x="465" y="234"/>
                    <a:pt x="477" y="246"/>
                  </a:cubicBezTo>
                  <a:cubicBezTo>
                    <a:pt x="489" y="258"/>
                    <a:pt x="524" y="282"/>
                    <a:pt x="536" y="294"/>
                  </a:cubicBezTo>
                  <a:lnTo>
                    <a:pt x="584" y="341"/>
                  </a:lnTo>
                  <a:lnTo>
                    <a:pt x="596" y="353"/>
                  </a:lnTo>
                  <a:lnTo>
                    <a:pt x="596" y="341"/>
                  </a:lnTo>
                  <a:cubicBezTo>
                    <a:pt x="608" y="341"/>
                    <a:pt x="608" y="353"/>
                    <a:pt x="608" y="353"/>
                  </a:cubicBezTo>
                  <a:lnTo>
                    <a:pt x="608" y="365"/>
                  </a:lnTo>
                  <a:lnTo>
                    <a:pt x="608" y="401"/>
                  </a:lnTo>
                  <a:lnTo>
                    <a:pt x="608" y="437"/>
                  </a:lnTo>
                  <a:lnTo>
                    <a:pt x="608" y="520"/>
                  </a:lnTo>
                  <a:cubicBezTo>
                    <a:pt x="596" y="556"/>
                    <a:pt x="596" y="603"/>
                    <a:pt x="584" y="651"/>
                  </a:cubicBezTo>
                  <a:lnTo>
                    <a:pt x="572" y="711"/>
                  </a:lnTo>
                  <a:lnTo>
                    <a:pt x="524" y="889"/>
                  </a:lnTo>
                  <a:cubicBezTo>
                    <a:pt x="513" y="949"/>
                    <a:pt x="489" y="1020"/>
                    <a:pt x="477" y="1092"/>
                  </a:cubicBezTo>
                  <a:cubicBezTo>
                    <a:pt x="429" y="1032"/>
                    <a:pt x="358" y="949"/>
                    <a:pt x="298" y="889"/>
                  </a:cubicBezTo>
                  <a:lnTo>
                    <a:pt x="251" y="794"/>
                  </a:lnTo>
                  <a:cubicBezTo>
                    <a:pt x="239" y="770"/>
                    <a:pt x="227" y="722"/>
                    <a:pt x="215" y="699"/>
                  </a:cubicBezTo>
                  <a:lnTo>
                    <a:pt x="215" y="711"/>
                  </a:lnTo>
                  <a:cubicBezTo>
                    <a:pt x="215" y="675"/>
                    <a:pt x="191" y="651"/>
                    <a:pt x="191" y="615"/>
                  </a:cubicBezTo>
                  <a:cubicBezTo>
                    <a:pt x="191" y="580"/>
                    <a:pt x="179" y="532"/>
                    <a:pt x="179" y="484"/>
                  </a:cubicBezTo>
                  <a:lnTo>
                    <a:pt x="179" y="365"/>
                  </a:lnTo>
                  <a:cubicBezTo>
                    <a:pt x="179" y="353"/>
                    <a:pt x="191" y="318"/>
                    <a:pt x="191" y="294"/>
                  </a:cubicBezTo>
                  <a:lnTo>
                    <a:pt x="191" y="258"/>
                  </a:lnTo>
                  <a:cubicBezTo>
                    <a:pt x="215" y="258"/>
                    <a:pt x="215" y="246"/>
                    <a:pt x="215" y="246"/>
                  </a:cubicBezTo>
                  <a:lnTo>
                    <a:pt x="227" y="234"/>
                  </a:lnTo>
                  <a:cubicBezTo>
                    <a:pt x="227" y="210"/>
                    <a:pt x="239" y="210"/>
                    <a:pt x="239" y="210"/>
                  </a:cubicBezTo>
                  <a:close/>
                  <a:moveTo>
                    <a:pt x="284" y="0"/>
                  </a:moveTo>
                  <a:cubicBezTo>
                    <a:pt x="249" y="0"/>
                    <a:pt x="214" y="6"/>
                    <a:pt x="179" y="20"/>
                  </a:cubicBezTo>
                  <a:cubicBezTo>
                    <a:pt x="155" y="44"/>
                    <a:pt x="120" y="56"/>
                    <a:pt x="96" y="80"/>
                  </a:cubicBezTo>
                  <a:cubicBezTo>
                    <a:pt x="72" y="91"/>
                    <a:pt x="60" y="115"/>
                    <a:pt x="48" y="139"/>
                  </a:cubicBezTo>
                  <a:cubicBezTo>
                    <a:pt x="36" y="187"/>
                    <a:pt x="12" y="234"/>
                    <a:pt x="12" y="270"/>
                  </a:cubicBezTo>
                  <a:cubicBezTo>
                    <a:pt x="1" y="389"/>
                    <a:pt x="12" y="508"/>
                    <a:pt x="36" y="627"/>
                  </a:cubicBezTo>
                  <a:cubicBezTo>
                    <a:pt x="48" y="734"/>
                    <a:pt x="72" y="806"/>
                    <a:pt x="120" y="901"/>
                  </a:cubicBezTo>
                  <a:cubicBezTo>
                    <a:pt x="155" y="961"/>
                    <a:pt x="179" y="1008"/>
                    <a:pt x="215" y="1044"/>
                  </a:cubicBezTo>
                  <a:cubicBezTo>
                    <a:pt x="274" y="1139"/>
                    <a:pt x="334" y="1211"/>
                    <a:pt x="393" y="1306"/>
                  </a:cubicBezTo>
                  <a:cubicBezTo>
                    <a:pt x="393" y="1318"/>
                    <a:pt x="405" y="1318"/>
                    <a:pt x="405" y="1330"/>
                  </a:cubicBezTo>
                  <a:lnTo>
                    <a:pt x="405" y="1342"/>
                  </a:lnTo>
                  <a:lnTo>
                    <a:pt x="405" y="1365"/>
                  </a:lnTo>
                  <a:lnTo>
                    <a:pt x="405" y="1389"/>
                  </a:lnTo>
                  <a:lnTo>
                    <a:pt x="405" y="1556"/>
                  </a:lnTo>
                  <a:lnTo>
                    <a:pt x="405" y="1734"/>
                  </a:lnTo>
                  <a:cubicBezTo>
                    <a:pt x="393" y="1842"/>
                    <a:pt x="393" y="1961"/>
                    <a:pt x="393" y="2080"/>
                  </a:cubicBezTo>
                  <a:cubicBezTo>
                    <a:pt x="370" y="2294"/>
                    <a:pt x="370" y="2544"/>
                    <a:pt x="405" y="2758"/>
                  </a:cubicBezTo>
                  <a:cubicBezTo>
                    <a:pt x="417" y="2842"/>
                    <a:pt x="417" y="2889"/>
                    <a:pt x="429" y="2949"/>
                  </a:cubicBezTo>
                  <a:cubicBezTo>
                    <a:pt x="453" y="3008"/>
                    <a:pt x="465" y="3056"/>
                    <a:pt x="465" y="3116"/>
                  </a:cubicBezTo>
                  <a:cubicBezTo>
                    <a:pt x="465" y="3175"/>
                    <a:pt x="477" y="3223"/>
                    <a:pt x="477" y="3282"/>
                  </a:cubicBezTo>
                  <a:cubicBezTo>
                    <a:pt x="477" y="3342"/>
                    <a:pt x="489" y="3413"/>
                    <a:pt x="489" y="3473"/>
                  </a:cubicBezTo>
                  <a:lnTo>
                    <a:pt x="489" y="3485"/>
                  </a:lnTo>
                  <a:cubicBezTo>
                    <a:pt x="489" y="3592"/>
                    <a:pt x="513" y="3699"/>
                    <a:pt x="513" y="3806"/>
                  </a:cubicBezTo>
                  <a:cubicBezTo>
                    <a:pt x="524" y="3913"/>
                    <a:pt x="524" y="3997"/>
                    <a:pt x="524" y="4104"/>
                  </a:cubicBezTo>
                  <a:lnTo>
                    <a:pt x="524" y="4425"/>
                  </a:lnTo>
                  <a:lnTo>
                    <a:pt x="524" y="4592"/>
                  </a:lnTo>
                  <a:cubicBezTo>
                    <a:pt x="513" y="4663"/>
                    <a:pt x="513" y="4723"/>
                    <a:pt x="513" y="4806"/>
                  </a:cubicBezTo>
                  <a:cubicBezTo>
                    <a:pt x="513" y="4902"/>
                    <a:pt x="489" y="5009"/>
                    <a:pt x="489" y="5116"/>
                  </a:cubicBezTo>
                  <a:cubicBezTo>
                    <a:pt x="477" y="5187"/>
                    <a:pt x="477" y="5247"/>
                    <a:pt x="477" y="5306"/>
                  </a:cubicBezTo>
                  <a:cubicBezTo>
                    <a:pt x="477" y="5354"/>
                    <a:pt x="477" y="5378"/>
                    <a:pt x="489" y="5425"/>
                  </a:cubicBezTo>
                  <a:cubicBezTo>
                    <a:pt x="513" y="5461"/>
                    <a:pt x="536" y="5497"/>
                    <a:pt x="572" y="5533"/>
                  </a:cubicBezTo>
                  <a:cubicBezTo>
                    <a:pt x="596" y="5485"/>
                    <a:pt x="632" y="5437"/>
                    <a:pt x="632" y="5366"/>
                  </a:cubicBezTo>
                  <a:lnTo>
                    <a:pt x="632" y="5259"/>
                  </a:lnTo>
                  <a:cubicBezTo>
                    <a:pt x="644" y="5199"/>
                    <a:pt x="644" y="5152"/>
                    <a:pt x="644" y="5092"/>
                  </a:cubicBezTo>
                  <a:cubicBezTo>
                    <a:pt x="644" y="5056"/>
                    <a:pt x="655" y="5009"/>
                    <a:pt x="655" y="4961"/>
                  </a:cubicBezTo>
                  <a:cubicBezTo>
                    <a:pt x="691" y="4735"/>
                    <a:pt x="703" y="4497"/>
                    <a:pt x="715" y="4282"/>
                  </a:cubicBezTo>
                  <a:lnTo>
                    <a:pt x="715" y="4163"/>
                  </a:lnTo>
                  <a:lnTo>
                    <a:pt x="715" y="4080"/>
                  </a:lnTo>
                  <a:lnTo>
                    <a:pt x="715" y="3901"/>
                  </a:lnTo>
                  <a:lnTo>
                    <a:pt x="715" y="3544"/>
                  </a:lnTo>
                  <a:lnTo>
                    <a:pt x="715" y="3235"/>
                  </a:lnTo>
                  <a:cubicBezTo>
                    <a:pt x="715" y="3104"/>
                    <a:pt x="715" y="2985"/>
                    <a:pt x="703" y="2854"/>
                  </a:cubicBezTo>
                  <a:cubicBezTo>
                    <a:pt x="691" y="2616"/>
                    <a:pt x="667" y="2389"/>
                    <a:pt x="655" y="2163"/>
                  </a:cubicBezTo>
                  <a:lnTo>
                    <a:pt x="655" y="2139"/>
                  </a:lnTo>
                  <a:lnTo>
                    <a:pt x="655" y="2092"/>
                  </a:lnTo>
                  <a:lnTo>
                    <a:pt x="655" y="2056"/>
                  </a:lnTo>
                  <a:cubicBezTo>
                    <a:pt x="655" y="1949"/>
                    <a:pt x="644" y="1818"/>
                    <a:pt x="644" y="1699"/>
                  </a:cubicBezTo>
                  <a:cubicBezTo>
                    <a:pt x="644" y="1604"/>
                    <a:pt x="632" y="1484"/>
                    <a:pt x="632" y="1377"/>
                  </a:cubicBezTo>
                  <a:cubicBezTo>
                    <a:pt x="632" y="1330"/>
                    <a:pt x="632" y="1270"/>
                    <a:pt x="596" y="1234"/>
                  </a:cubicBezTo>
                  <a:cubicBezTo>
                    <a:pt x="596" y="1211"/>
                    <a:pt x="584" y="1211"/>
                    <a:pt x="584" y="1199"/>
                  </a:cubicBezTo>
                  <a:cubicBezTo>
                    <a:pt x="584" y="1187"/>
                    <a:pt x="596" y="1175"/>
                    <a:pt x="596" y="1151"/>
                  </a:cubicBezTo>
                  <a:cubicBezTo>
                    <a:pt x="608" y="1092"/>
                    <a:pt x="644" y="1020"/>
                    <a:pt x="655" y="949"/>
                  </a:cubicBezTo>
                  <a:cubicBezTo>
                    <a:pt x="691" y="853"/>
                    <a:pt x="703" y="782"/>
                    <a:pt x="715" y="711"/>
                  </a:cubicBezTo>
                  <a:cubicBezTo>
                    <a:pt x="751" y="639"/>
                    <a:pt x="763" y="556"/>
                    <a:pt x="763" y="484"/>
                  </a:cubicBezTo>
                  <a:cubicBezTo>
                    <a:pt x="774" y="377"/>
                    <a:pt x="763" y="282"/>
                    <a:pt x="691" y="199"/>
                  </a:cubicBezTo>
                  <a:cubicBezTo>
                    <a:pt x="644" y="163"/>
                    <a:pt x="596" y="115"/>
                    <a:pt x="548" y="80"/>
                  </a:cubicBezTo>
                  <a:cubicBezTo>
                    <a:pt x="489" y="44"/>
                    <a:pt x="429" y="8"/>
                    <a:pt x="358" y="8"/>
                  </a:cubicBezTo>
                  <a:cubicBezTo>
                    <a:pt x="333" y="3"/>
                    <a:pt x="308" y="0"/>
                    <a:pt x="28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0" name="Google Shape;520;p40"/>
            <p:cNvSpPr/>
            <p:nvPr/>
          </p:nvSpPr>
          <p:spPr>
            <a:xfrm>
              <a:off x="6688325" y="2754700"/>
              <a:ext cx="62225" cy="93725"/>
            </a:xfrm>
            <a:custGeom>
              <a:avLst/>
              <a:gdLst/>
              <a:ahLst/>
              <a:cxnLst/>
              <a:rect l="l" t="t" r="r" b="b"/>
              <a:pathLst>
                <a:path w="2489" h="3749" extrusionOk="0">
                  <a:moveTo>
                    <a:pt x="370" y="176"/>
                  </a:moveTo>
                  <a:cubicBezTo>
                    <a:pt x="393" y="188"/>
                    <a:pt x="393" y="188"/>
                    <a:pt x="405" y="188"/>
                  </a:cubicBezTo>
                  <a:cubicBezTo>
                    <a:pt x="417" y="188"/>
                    <a:pt x="429" y="200"/>
                    <a:pt x="453" y="200"/>
                  </a:cubicBezTo>
                  <a:cubicBezTo>
                    <a:pt x="465" y="200"/>
                    <a:pt x="489" y="224"/>
                    <a:pt x="512" y="236"/>
                  </a:cubicBezTo>
                  <a:cubicBezTo>
                    <a:pt x="524" y="236"/>
                    <a:pt x="536" y="248"/>
                    <a:pt x="548" y="260"/>
                  </a:cubicBezTo>
                  <a:cubicBezTo>
                    <a:pt x="572" y="296"/>
                    <a:pt x="596" y="307"/>
                    <a:pt x="608" y="343"/>
                  </a:cubicBezTo>
                  <a:cubicBezTo>
                    <a:pt x="631" y="355"/>
                    <a:pt x="643" y="379"/>
                    <a:pt x="655" y="403"/>
                  </a:cubicBezTo>
                  <a:cubicBezTo>
                    <a:pt x="667" y="438"/>
                    <a:pt x="703" y="486"/>
                    <a:pt x="715" y="534"/>
                  </a:cubicBezTo>
                  <a:lnTo>
                    <a:pt x="727" y="557"/>
                  </a:lnTo>
                  <a:cubicBezTo>
                    <a:pt x="751" y="629"/>
                    <a:pt x="774" y="688"/>
                    <a:pt x="822" y="736"/>
                  </a:cubicBezTo>
                  <a:cubicBezTo>
                    <a:pt x="774" y="724"/>
                    <a:pt x="751" y="712"/>
                    <a:pt x="703" y="712"/>
                  </a:cubicBezTo>
                  <a:cubicBezTo>
                    <a:pt x="631" y="688"/>
                    <a:pt x="584" y="665"/>
                    <a:pt x="524" y="641"/>
                  </a:cubicBezTo>
                  <a:cubicBezTo>
                    <a:pt x="501" y="641"/>
                    <a:pt x="501" y="629"/>
                    <a:pt x="489" y="629"/>
                  </a:cubicBezTo>
                  <a:cubicBezTo>
                    <a:pt x="465" y="605"/>
                    <a:pt x="453" y="593"/>
                    <a:pt x="417" y="581"/>
                  </a:cubicBezTo>
                  <a:cubicBezTo>
                    <a:pt x="393" y="569"/>
                    <a:pt x="358" y="546"/>
                    <a:pt x="334" y="522"/>
                  </a:cubicBezTo>
                  <a:cubicBezTo>
                    <a:pt x="310" y="486"/>
                    <a:pt x="286" y="462"/>
                    <a:pt x="250" y="427"/>
                  </a:cubicBezTo>
                  <a:cubicBezTo>
                    <a:pt x="239" y="415"/>
                    <a:pt x="227" y="391"/>
                    <a:pt x="215" y="367"/>
                  </a:cubicBezTo>
                  <a:lnTo>
                    <a:pt x="215" y="355"/>
                  </a:lnTo>
                  <a:cubicBezTo>
                    <a:pt x="215" y="343"/>
                    <a:pt x="191" y="343"/>
                    <a:pt x="191" y="331"/>
                  </a:cubicBezTo>
                  <a:cubicBezTo>
                    <a:pt x="179" y="307"/>
                    <a:pt x="179" y="307"/>
                    <a:pt x="179" y="296"/>
                  </a:cubicBezTo>
                  <a:lnTo>
                    <a:pt x="179" y="284"/>
                  </a:lnTo>
                  <a:lnTo>
                    <a:pt x="179" y="260"/>
                  </a:lnTo>
                  <a:lnTo>
                    <a:pt x="179" y="248"/>
                  </a:lnTo>
                  <a:lnTo>
                    <a:pt x="179" y="236"/>
                  </a:lnTo>
                  <a:lnTo>
                    <a:pt x="191" y="224"/>
                  </a:lnTo>
                  <a:lnTo>
                    <a:pt x="215" y="200"/>
                  </a:lnTo>
                  <a:lnTo>
                    <a:pt x="227" y="200"/>
                  </a:lnTo>
                  <a:cubicBezTo>
                    <a:pt x="227" y="188"/>
                    <a:pt x="239" y="188"/>
                    <a:pt x="239" y="188"/>
                  </a:cubicBezTo>
                  <a:cubicBezTo>
                    <a:pt x="250" y="188"/>
                    <a:pt x="250" y="176"/>
                    <a:pt x="274" y="176"/>
                  </a:cubicBezTo>
                  <a:close/>
                  <a:moveTo>
                    <a:pt x="1228" y="1270"/>
                  </a:moveTo>
                  <a:cubicBezTo>
                    <a:pt x="1239" y="1289"/>
                    <a:pt x="1251" y="1307"/>
                    <a:pt x="1263" y="1319"/>
                  </a:cubicBezTo>
                  <a:cubicBezTo>
                    <a:pt x="1253" y="1303"/>
                    <a:pt x="1241" y="1286"/>
                    <a:pt x="1228" y="1270"/>
                  </a:cubicBezTo>
                  <a:close/>
                  <a:moveTo>
                    <a:pt x="333" y="1"/>
                  </a:moveTo>
                  <a:cubicBezTo>
                    <a:pt x="251" y="1"/>
                    <a:pt x="169" y="25"/>
                    <a:pt x="108" y="69"/>
                  </a:cubicBezTo>
                  <a:cubicBezTo>
                    <a:pt x="60" y="105"/>
                    <a:pt x="36" y="141"/>
                    <a:pt x="12" y="188"/>
                  </a:cubicBezTo>
                  <a:cubicBezTo>
                    <a:pt x="0" y="236"/>
                    <a:pt x="0" y="284"/>
                    <a:pt x="12" y="319"/>
                  </a:cubicBezTo>
                  <a:cubicBezTo>
                    <a:pt x="12" y="367"/>
                    <a:pt x="48" y="415"/>
                    <a:pt x="60" y="438"/>
                  </a:cubicBezTo>
                  <a:cubicBezTo>
                    <a:pt x="60" y="462"/>
                    <a:pt x="72" y="474"/>
                    <a:pt x="96" y="486"/>
                  </a:cubicBezTo>
                  <a:cubicBezTo>
                    <a:pt x="120" y="534"/>
                    <a:pt x="155" y="557"/>
                    <a:pt x="179" y="593"/>
                  </a:cubicBezTo>
                  <a:cubicBezTo>
                    <a:pt x="215" y="617"/>
                    <a:pt x="250" y="653"/>
                    <a:pt x="286" y="677"/>
                  </a:cubicBezTo>
                  <a:cubicBezTo>
                    <a:pt x="310" y="712"/>
                    <a:pt x="346" y="736"/>
                    <a:pt x="393" y="760"/>
                  </a:cubicBezTo>
                  <a:cubicBezTo>
                    <a:pt x="465" y="796"/>
                    <a:pt x="548" y="831"/>
                    <a:pt x="631" y="855"/>
                  </a:cubicBezTo>
                  <a:cubicBezTo>
                    <a:pt x="703" y="891"/>
                    <a:pt x="786" y="903"/>
                    <a:pt x="870" y="938"/>
                  </a:cubicBezTo>
                  <a:cubicBezTo>
                    <a:pt x="882" y="950"/>
                    <a:pt x="905" y="950"/>
                    <a:pt x="929" y="962"/>
                  </a:cubicBezTo>
                  <a:cubicBezTo>
                    <a:pt x="941" y="974"/>
                    <a:pt x="965" y="998"/>
                    <a:pt x="989" y="1010"/>
                  </a:cubicBezTo>
                  <a:cubicBezTo>
                    <a:pt x="1001" y="1010"/>
                    <a:pt x="1012" y="1022"/>
                    <a:pt x="1024" y="1034"/>
                  </a:cubicBezTo>
                  <a:cubicBezTo>
                    <a:pt x="1024" y="1058"/>
                    <a:pt x="1024" y="1058"/>
                    <a:pt x="1048" y="1069"/>
                  </a:cubicBezTo>
                  <a:cubicBezTo>
                    <a:pt x="1060" y="1069"/>
                    <a:pt x="1060" y="1081"/>
                    <a:pt x="1060" y="1081"/>
                  </a:cubicBezTo>
                  <a:lnTo>
                    <a:pt x="1108" y="1129"/>
                  </a:lnTo>
                  <a:lnTo>
                    <a:pt x="1120" y="1141"/>
                  </a:lnTo>
                  <a:cubicBezTo>
                    <a:pt x="1154" y="1184"/>
                    <a:pt x="1195" y="1227"/>
                    <a:pt x="1228" y="1270"/>
                  </a:cubicBezTo>
                  <a:lnTo>
                    <a:pt x="1228" y="1270"/>
                  </a:lnTo>
                  <a:cubicBezTo>
                    <a:pt x="1218" y="1251"/>
                    <a:pt x="1209" y="1230"/>
                    <a:pt x="1203" y="1212"/>
                  </a:cubicBezTo>
                  <a:lnTo>
                    <a:pt x="1203" y="1212"/>
                  </a:lnTo>
                  <a:cubicBezTo>
                    <a:pt x="1239" y="1248"/>
                    <a:pt x="1251" y="1272"/>
                    <a:pt x="1274" y="1308"/>
                  </a:cubicBezTo>
                  <a:cubicBezTo>
                    <a:pt x="1346" y="1379"/>
                    <a:pt x="1393" y="1474"/>
                    <a:pt x="1465" y="1546"/>
                  </a:cubicBezTo>
                  <a:cubicBezTo>
                    <a:pt x="1513" y="1629"/>
                    <a:pt x="1560" y="1712"/>
                    <a:pt x="1620" y="1796"/>
                  </a:cubicBezTo>
                  <a:cubicBezTo>
                    <a:pt x="1632" y="1831"/>
                    <a:pt x="1655" y="1843"/>
                    <a:pt x="1667" y="1867"/>
                  </a:cubicBezTo>
                  <a:lnTo>
                    <a:pt x="1667" y="1855"/>
                  </a:lnTo>
                  <a:cubicBezTo>
                    <a:pt x="1679" y="1891"/>
                    <a:pt x="1715" y="1915"/>
                    <a:pt x="1727" y="1951"/>
                  </a:cubicBezTo>
                  <a:cubicBezTo>
                    <a:pt x="1763" y="1986"/>
                    <a:pt x="1774" y="2022"/>
                    <a:pt x="1798" y="2046"/>
                  </a:cubicBezTo>
                  <a:cubicBezTo>
                    <a:pt x="1834" y="2081"/>
                    <a:pt x="1846" y="2129"/>
                    <a:pt x="1870" y="2153"/>
                  </a:cubicBezTo>
                  <a:cubicBezTo>
                    <a:pt x="1870" y="2189"/>
                    <a:pt x="1894" y="2201"/>
                    <a:pt x="1905" y="2212"/>
                  </a:cubicBezTo>
                  <a:cubicBezTo>
                    <a:pt x="1917" y="2248"/>
                    <a:pt x="1953" y="2260"/>
                    <a:pt x="1965" y="2284"/>
                  </a:cubicBezTo>
                  <a:lnTo>
                    <a:pt x="1965" y="2272"/>
                  </a:lnTo>
                  <a:cubicBezTo>
                    <a:pt x="1977" y="2272"/>
                    <a:pt x="1977" y="2284"/>
                    <a:pt x="1977" y="2284"/>
                  </a:cubicBezTo>
                  <a:cubicBezTo>
                    <a:pt x="2060" y="2439"/>
                    <a:pt x="2096" y="2605"/>
                    <a:pt x="2155" y="2748"/>
                  </a:cubicBezTo>
                  <a:cubicBezTo>
                    <a:pt x="2167" y="2808"/>
                    <a:pt x="2191" y="2855"/>
                    <a:pt x="2203" y="2903"/>
                  </a:cubicBezTo>
                  <a:cubicBezTo>
                    <a:pt x="2215" y="2927"/>
                    <a:pt x="2239" y="2963"/>
                    <a:pt x="2239" y="2986"/>
                  </a:cubicBezTo>
                  <a:cubicBezTo>
                    <a:pt x="2263" y="3082"/>
                    <a:pt x="2275" y="3177"/>
                    <a:pt x="2298" y="3272"/>
                  </a:cubicBezTo>
                  <a:cubicBezTo>
                    <a:pt x="2310" y="3391"/>
                    <a:pt x="2334" y="3510"/>
                    <a:pt x="2358" y="3629"/>
                  </a:cubicBezTo>
                  <a:lnTo>
                    <a:pt x="2358" y="3617"/>
                  </a:lnTo>
                  <a:cubicBezTo>
                    <a:pt x="2358" y="3665"/>
                    <a:pt x="2370" y="3689"/>
                    <a:pt x="2394" y="3713"/>
                  </a:cubicBezTo>
                  <a:cubicBezTo>
                    <a:pt x="2417" y="3736"/>
                    <a:pt x="2429" y="3748"/>
                    <a:pt x="2441" y="3748"/>
                  </a:cubicBezTo>
                  <a:cubicBezTo>
                    <a:pt x="2453" y="3748"/>
                    <a:pt x="2453" y="3736"/>
                    <a:pt x="2453" y="3713"/>
                  </a:cubicBezTo>
                  <a:cubicBezTo>
                    <a:pt x="2465" y="3689"/>
                    <a:pt x="2489" y="3653"/>
                    <a:pt x="2489" y="3617"/>
                  </a:cubicBezTo>
                  <a:cubicBezTo>
                    <a:pt x="2489" y="3582"/>
                    <a:pt x="2465" y="3534"/>
                    <a:pt x="2465" y="3510"/>
                  </a:cubicBezTo>
                  <a:cubicBezTo>
                    <a:pt x="2453" y="3415"/>
                    <a:pt x="2441" y="3320"/>
                    <a:pt x="2429" y="3224"/>
                  </a:cubicBezTo>
                  <a:lnTo>
                    <a:pt x="2382" y="2998"/>
                  </a:lnTo>
                  <a:cubicBezTo>
                    <a:pt x="2382" y="2974"/>
                    <a:pt x="2382" y="2939"/>
                    <a:pt x="2370" y="2915"/>
                  </a:cubicBezTo>
                  <a:cubicBezTo>
                    <a:pt x="2346" y="2867"/>
                    <a:pt x="2346" y="2843"/>
                    <a:pt x="2334" y="2796"/>
                  </a:cubicBezTo>
                  <a:cubicBezTo>
                    <a:pt x="2334" y="2748"/>
                    <a:pt x="2322" y="2724"/>
                    <a:pt x="2310" y="2677"/>
                  </a:cubicBezTo>
                  <a:cubicBezTo>
                    <a:pt x="2286" y="2629"/>
                    <a:pt x="2275" y="2570"/>
                    <a:pt x="2263" y="2522"/>
                  </a:cubicBezTo>
                  <a:cubicBezTo>
                    <a:pt x="2239" y="2451"/>
                    <a:pt x="2203" y="2367"/>
                    <a:pt x="2167" y="2284"/>
                  </a:cubicBezTo>
                  <a:cubicBezTo>
                    <a:pt x="2167" y="2248"/>
                    <a:pt x="2155" y="2212"/>
                    <a:pt x="2144" y="2189"/>
                  </a:cubicBezTo>
                  <a:cubicBezTo>
                    <a:pt x="2132" y="2141"/>
                    <a:pt x="2096" y="2105"/>
                    <a:pt x="2072" y="2081"/>
                  </a:cubicBezTo>
                  <a:lnTo>
                    <a:pt x="1977" y="1951"/>
                  </a:lnTo>
                  <a:cubicBezTo>
                    <a:pt x="1929" y="1891"/>
                    <a:pt x="1894" y="1808"/>
                    <a:pt x="1846" y="1748"/>
                  </a:cubicBezTo>
                  <a:cubicBezTo>
                    <a:pt x="1786" y="1665"/>
                    <a:pt x="1739" y="1593"/>
                    <a:pt x="1679" y="1498"/>
                  </a:cubicBezTo>
                  <a:cubicBezTo>
                    <a:pt x="1644" y="1427"/>
                    <a:pt x="1596" y="1355"/>
                    <a:pt x="1536" y="1272"/>
                  </a:cubicBezTo>
                  <a:cubicBezTo>
                    <a:pt x="1477" y="1200"/>
                    <a:pt x="1417" y="1129"/>
                    <a:pt x="1358" y="1069"/>
                  </a:cubicBezTo>
                  <a:cubicBezTo>
                    <a:pt x="1298" y="1010"/>
                    <a:pt x="1227" y="950"/>
                    <a:pt x="1167" y="891"/>
                  </a:cubicBezTo>
                  <a:cubicBezTo>
                    <a:pt x="1132" y="855"/>
                    <a:pt x="1096" y="843"/>
                    <a:pt x="1060" y="819"/>
                  </a:cubicBezTo>
                  <a:lnTo>
                    <a:pt x="1048" y="819"/>
                  </a:lnTo>
                  <a:cubicBezTo>
                    <a:pt x="1024" y="796"/>
                    <a:pt x="1012" y="772"/>
                    <a:pt x="1001" y="736"/>
                  </a:cubicBezTo>
                  <a:cubicBezTo>
                    <a:pt x="977" y="724"/>
                    <a:pt x="977" y="700"/>
                    <a:pt x="965" y="677"/>
                  </a:cubicBezTo>
                  <a:cubicBezTo>
                    <a:pt x="953" y="641"/>
                    <a:pt x="941" y="605"/>
                    <a:pt x="929" y="557"/>
                  </a:cubicBezTo>
                  <a:cubicBezTo>
                    <a:pt x="893" y="486"/>
                    <a:pt x="870" y="415"/>
                    <a:pt x="822" y="343"/>
                  </a:cubicBezTo>
                  <a:cubicBezTo>
                    <a:pt x="774" y="260"/>
                    <a:pt x="727" y="188"/>
                    <a:pt x="655" y="129"/>
                  </a:cubicBezTo>
                  <a:cubicBezTo>
                    <a:pt x="608" y="105"/>
                    <a:pt x="584" y="69"/>
                    <a:pt x="536" y="57"/>
                  </a:cubicBezTo>
                  <a:cubicBezTo>
                    <a:pt x="512" y="46"/>
                    <a:pt x="465" y="22"/>
                    <a:pt x="417" y="10"/>
                  </a:cubicBezTo>
                  <a:cubicBezTo>
                    <a:pt x="389" y="4"/>
                    <a:pt x="361" y="1"/>
                    <a:pt x="33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1" name="Google Shape;521;p40"/>
            <p:cNvSpPr/>
            <p:nvPr/>
          </p:nvSpPr>
          <p:spPr>
            <a:xfrm>
              <a:off x="6774650" y="2723500"/>
              <a:ext cx="34850" cy="100475"/>
            </a:xfrm>
            <a:custGeom>
              <a:avLst/>
              <a:gdLst/>
              <a:ahLst/>
              <a:cxnLst/>
              <a:rect l="l" t="t" r="r" b="b"/>
              <a:pathLst>
                <a:path w="1394" h="4019" extrusionOk="0">
                  <a:moveTo>
                    <a:pt x="988" y="210"/>
                  </a:moveTo>
                  <a:cubicBezTo>
                    <a:pt x="1000" y="210"/>
                    <a:pt x="1012" y="210"/>
                    <a:pt x="1036" y="234"/>
                  </a:cubicBezTo>
                  <a:cubicBezTo>
                    <a:pt x="1060" y="246"/>
                    <a:pt x="1072" y="246"/>
                    <a:pt x="1084" y="270"/>
                  </a:cubicBezTo>
                  <a:cubicBezTo>
                    <a:pt x="1119" y="281"/>
                    <a:pt x="1131" y="281"/>
                    <a:pt x="1143" y="293"/>
                  </a:cubicBezTo>
                  <a:lnTo>
                    <a:pt x="1155" y="293"/>
                  </a:lnTo>
                  <a:lnTo>
                    <a:pt x="1191" y="329"/>
                  </a:lnTo>
                  <a:lnTo>
                    <a:pt x="1191" y="341"/>
                  </a:lnTo>
                  <a:cubicBezTo>
                    <a:pt x="1179" y="365"/>
                    <a:pt x="1155" y="389"/>
                    <a:pt x="1143" y="412"/>
                  </a:cubicBezTo>
                  <a:cubicBezTo>
                    <a:pt x="1131" y="448"/>
                    <a:pt x="1119" y="460"/>
                    <a:pt x="1096" y="472"/>
                  </a:cubicBezTo>
                  <a:cubicBezTo>
                    <a:pt x="1060" y="508"/>
                    <a:pt x="1024" y="543"/>
                    <a:pt x="988" y="579"/>
                  </a:cubicBezTo>
                  <a:cubicBezTo>
                    <a:pt x="953" y="591"/>
                    <a:pt x="929" y="627"/>
                    <a:pt x="893" y="639"/>
                  </a:cubicBezTo>
                  <a:cubicBezTo>
                    <a:pt x="869" y="651"/>
                    <a:pt x="846" y="662"/>
                    <a:pt x="834" y="686"/>
                  </a:cubicBezTo>
                  <a:cubicBezTo>
                    <a:pt x="786" y="710"/>
                    <a:pt x="774" y="746"/>
                    <a:pt x="750" y="758"/>
                  </a:cubicBezTo>
                  <a:lnTo>
                    <a:pt x="715" y="782"/>
                  </a:lnTo>
                  <a:lnTo>
                    <a:pt x="750" y="710"/>
                  </a:lnTo>
                  <a:lnTo>
                    <a:pt x="774" y="639"/>
                  </a:lnTo>
                  <a:cubicBezTo>
                    <a:pt x="786" y="603"/>
                    <a:pt x="810" y="567"/>
                    <a:pt x="822" y="532"/>
                  </a:cubicBezTo>
                  <a:cubicBezTo>
                    <a:pt x="834" y="484"/>
                    <a:pt x="846" y="424"/>
                    <a:pt x="881" y="389"/>
                  </a:cubicBezTo>
                  <a:lnTo>
                    <a:pt x="881" y="365"/>
                  </a:lnTo>
                  <a:lnTo>
                    <a:pt x="881" y="353"/>
                  </a:lnTo>
                  <a:cubicBezTo>
                    <a:pt x="905" y="305"/>
                    <a:pt x="929" y="281"/>
                    <a:pt x="941" y="246"/>
                  </a:cubicBezTo>
                  <a:lnTo>
                    <a:pt x="988" y="210"/>
                  </a:lnTo>
                  <a:close/>
                  <a:moveTo>
                    <a:pt x="1070" y="776"/>
                  </a:moveTo>
                  <a:lnTo>
                    <a:pt x="1070" y="776"/>
                  </a:lnTo>
                  <a:cubicBezTo>
                    <a:pt x="1067" y="778"/>
                    <a:pt x="1063" y="780"/>
                    <a:pt x="1060" y="782"/>
                  </a:cubicBezTo>
                  <a:cubicBezTo>
                    <a:pt x="1060" y="782"/>
                    <a:pt x="1067" y="782"/>
                    <a:pt x="1070" y="776"/>
                  </a:cubicBezTo>
                  <a:close/>
                  <a:moveTo>
                    <a:pt x="1015" y="0"/>
                  </a:moveTo>
                  <a:cubicBezTo>
                    <a:pt x="980" y="0"/>
                    <a:pt x="944" y="9"/>
                    <a:pt x="905" y="31"/>
                  </a:cubicBezTo>
                  <a:lnTo>
                    <a:pt x="846" y="91"/>
                  </a:lnTo>
                  <a:cubicBezTo>
                    <a:pt x="846" y="103"/>
                    <a:pt x="834" y="115"/>
                    <a:pt x="822" y="127"/>
                  </a:cubicBezTo>
                  <a:cubicBezTo>
                    <a:pt x="786" y="174"/>
                    <a:pt x="762" y="210"/>
                    <a:pt x="738" y="246"/>
                  </a:cubicBezTo>
                  <a:cubicBezTo>
                    <a:pt x="703" y="329"/>
                    <a:pt x="667" y="401"/>
                    <a:pt x="643" y="484"/>
                  </a:cubicBezTo>
                  <a:cubicBezTo>
                    <a:pt x="607" y="567"/>
                    <a:pt x="584" y="651"/>
                    <a:pt x="548" y="722"/>
                  </a:cubicBezTo>
                  <a:cubicBezTo>
                    <a:pt x="477" y="901"/>
                    <a:pt x="417" y="1067"/>
                    <a:pt x="369" y="1246"/>
                  </a:cubicBezTo>
                  <a:cubicBezTo>
                    <a:pt x="322" y="1424"/>
                    <a:pt x="298" y="1591"/>
                    <a:pt x="262" y="1770"/>
                  </a:cubicBezTo>
                  <a:cubicBezTo>
                    <a:pt x="238" y="1948"/>
                    <a:pt x="203" y="2127"/>
                    <a:pt x="167" y="2306"/>
                  </a:cubicBezTo>
                  <a:cubicBezTo>
                    <a:pt x="143" y="2353"/>
                    <a:pt x="143" y="2389"/>
                    <a:pt x="131" y="2437"/>
                  </a:cubicBezTo>
                  <a:cubicBezTo>
                    <a:pt x="119" y="2496"/>
                    <a:pt x="107" y="2567"/>
                    <a:pt x="84" y="2627"/>
                  </a:cubicBezTo>
                  <a:cubicBezTo>
                    <a:pt x="84" y="2675"/>
                    <a:pt x="72" y="2710"/>
                    <a:pt x="72" y="2734"/>
                  </a:cubicBezTo>
                  <a:cubicBezTo>
                    <a:pt x="60" y="2746"/>
                    <a:pt x="60" y="2782"/>
                    <a:pt x="60" y="2806"/>
                  </a:cubicBezTo>
                  <a:lnTo>
                    <a:pt x="60" y="2794"/>
                  </a:lnTo>
                  <a:cubicBezTo>
                    <a:pt x="60" y="2877"/>
                    <a:pt x="48" y="2972"/>
                    <a:pt x="24" y="3068"/>
                  </a:cubicBezTo>
                  <a:cubicBezTo>
                    <a:pt x="12" y="3103"/>
                    <a:pt x="12" y="3151"/>
                    <a:pt x="12" y="3199"/>
                  </a:cubicBezTo>
                  <a:lnTo>
                    <a:pt x="12" y="3282"/>
                  </a:lnTo>
                  <a:lnTo>
                    <a:pt x="12" y="3401"/>
                  </a:lnTo>
                  <a:lnTo>
                    <a:pt x="12" y="3556"/>
                  </a:lnTo>
                  <a:lnTo>
                    <a:pt x="12" y="3675"/>
                  </a:lnTo>
                  <a:cubicBezTo>
                    <a:pt x="12" y="3746"/>
                    <a:pt x="0" y="3830"/>
                    <a:pt x="0" y="3925"/>
                  </a:cubicBezTo>
                  <a:lnTo>
                    <a:pt x="0" y="3972"/>
                  </a:lnTo>
                  <a:lnTo>
                    <a:pt x="0" y="3996"/>
                  </a:lnTo>
                  <a:cubicBezTo>
                    <a:pt x="0" y="4009"/>
                    <a:pt x="11" y="4019"/>
                    <a:pt x="34" y="4019"/>
                  </a:cubicBezTo>
                  <a:cubicBezTo>
                    <a:pt x="54" y="4019"/>
                    <a:pt x="82" y="4012"/>
                    <a:pt x="119" y="3996"/>
                  </a:cubicBezTo>
                  <a:cubicBezTo>
                    <a:pt x="131" y="3996"/>
                    <a:pt x="131" y="3984"/>
                    <a:pt x="131" y="3984"/>
                  </a:cubicBezTo>
                  <a:cubicBezTo>
                    <a:pt x="143" y="3972"/>
                    <a:pt x="143" y="3972"/>
                    <a:pt x="143" y="3961"/>
                  </a:cubicBezTo>
                  <a:lnTo>
                    <a:pt x="143" y="3925"/>
                  </a:lnTo>
                  <a:lnTo>
                    <a:pt x="143" y="3901"/>
                  </a:lnTo>
                  <a:lnTo>
                    <a:pt x="143" y="3806"/>
                  </a:lnTo>
                  <a:lnTo>
                    <a:pt x="143" y="3758"/>
                  </a:lnTo>
                  <a:cubicBezTo>
                    <a:pt x="143" y="3722"/>
                    <a:pt x="167" y="3675"/>
                    <a:pt x="167" y="3627"/>
                  </a:cubicBezTo>
                  <a:lnTo>
                    <a:pt x="167" y="3484"/>
                  </a:lnTo>
                  <a:lnTo>
                    <a:pt x="167" y="3329"/>
                  </a:lnTo>
                  <a:lnTo>
                    <a:pt x="167" y="3163"/>
                  </a:lnTo>
                  <a:cubicBezTo>
                    <a:pt x="167" y="3091"/>
                    <a:pt x="179" y="3020"/>
                    <a:pt x="191" y="2948"/>
                  </a:cubicBezTo>
                  <a:cubicBezTo>
                    <a:pt x="203" y="2889"/>
                    <a:pt x="203" y="2841"/>
                    <a:pt x="226" y="2782"/>
                  </a:cubicBezTo>
                  <a:lnTo>
                    <a:pt x="310" y="2472"/>
                  </a:lnTo>
                  <a:cubicBezTo>
                    <a:pt x="322" y="2377"/>
                    <a:pt x="357" y="2306"/>
                    <a:pt x="369" y="2234"/>
                  </a:cubicBezTo>
                  <a:cubicBezTo>
                    <a:pt x="417" y="2079"/>
                    <a:pt x="441" y="1913"/>
                    <a:pt x="477" y="1770"/>
                  </a:cubicBezTo>
                  <a:lnTo>
                    <a:pt x="477" y="1782"/>
                  </a:lnTo>
                  <a:cubicBezTo>
                    <a:pt x="488" y="1651"/>
                    <a:pt x="524" y="1532"/>
                    <a:pt x="548" y="1401"/>
                  </a:cubicBezTo>
                  <a:lnTo>
                    <a:pt x="548" y="1365"/>
                  </a:lnTo>
                  <a:lnTo>
                    <a:pt x="548" y="1353"/>
                  </a:lnTo>
                  <a:lnTo>
                    <a:pt x="548" y="1317"/>
                  </a:lnTo>
                  <a:lnTo>
                    <a:pt x="548" y="1305"/>
                  </a:lnTo>
                  <a:cubicBezTo>
                    <a:pt x="560" y="1258"/>
                    <a:pt x="584" y="1198"/>
                    <a:pt x="596" y="1151"/>
                  </a:cubicBezTo>
                  <a:cubicBezTo>
                    <a:pt x="596" y="1139"/>
                    <a:pt x="607" y="1115"/>
                    <a:pt x="607" y="1091"/>
                  </a:cubicBezTo>
                  <a:cubicBezTo>
                    <a:pt x="655" y="1079"/>
                    <a:pt x="679" y="1067"/>
                    <a:pt x="727" y="1043"/>
                  </a:cubicBezTo>
                  <a:cubicBezTo>
                    <a:pt x="784" y="1009"/>
                    <a:pt x="831" y="963"/>
                    <a:pt x="888" y="927"/>
                  </a:cubicBezTo>
                  <a:lnTo>
                    <a:pt x="888" y="927"/>
                  </a:lnTo>
                  <a:cubicBezTo>
                    <a:pt x="886" y="930"/>
                    <a:pt x="884" y="933"/>
                    <a:pt x="881" y="936"/>
                  </a:cubicBezTo>
                  <a:cubicBezTo>
                    <a:pt x="881" y="936"/>
                    <a:pt x="893" y="936"/>
                    <a:pt x="893" y="924"/>
                  </a:cubicBezTo>
                  <a:lnTo>
                    <a:pt x="893" y="924"/>
                  </a:lnTo>
                  <a:cubicBezTo>
                    <a:pt x="892" y="925"/>
                    <a:pt x="890" y="926"/>
                    <a:pt x="888" y="927"/>
                  </a:cubicBezTo>
                  <a:lnTo>
                    <a:pt x="888" y="927"/>
                  </a:lnTo>
                  <a:cubicBezTo>
                    <a:pt x="923" y="886"/>
                    <a:pt x="968" y="862"/>
                    <a:pt x="1012" y="817"/>
                  </a:cubicBezTo>
                  <a:cubicBezTo>
                    <a:pt x="1024" y="793"/>
                    <a:pt x="1060" y="782"/>
                    <a:pt x="1072" y="770"/>
                  </a:cubicBezTo>
                  <a:lnTo>
                    <a:pt x="1072" y="770"/>
                  </a:lnTo>
                  <a:cubicBezTo>
                    <a:pt x="1072" y="772"/>
                    <a:pt x="1071" y="774"/>
                    <a:pt x="1070" y="776"/>
                  </a:cubicBezTo>
                  <a:lnTo>
                    <a:pt x="1070" y="776"/>
                  </a:lnTo>
                  <a:cubicBezTo>
                    <a:pt x="1113" y="751"/>
                    <a:pt x="1147" y="707"/>
                    <a:pt x="1191" y="662"/>
                  </a:cubicBezTo>
                  <a:cubicBezTo>
                    <a:pt x="1250" y="603"/>
                    <a:pt x="1310" y="520"/>
                    <a:pt x="1358" y="448"/>
                  </a:cubicBezTo>
                  <a:cubicBezTo>
                    <a:pt x="1381" y="401"/>
                    <a:pt x="1393" y="353"/>
                    <a:pt x="1393" y="305"/>
                  </a:cubicBezTo>
                  <a:cubicBezTo>
                    <a:pt x="1393" y="246"/>
                    <a:pt x="1381" y="222"/>
                    <a:pt x="1358" y="174"/>
                  </a:cubicBezTo>
                  <a:cubicBezTo>
                    <a:pt x="1322" y="151"/>
                    <a:pt x="1298" y="115"/>
                    <a:pt x="1250" y="91"/>
                  </a:cubicBezTo>
                  <a:cubicBezTo>
                    <a:pt x="1203" y="55"/>
                    <a:pt x="1179" y="43"/>
                    <a:pt x="1131" y="31"/>
                  </a:cubicBezTo>
                  <a:cubicBezTo>
                    <a:pt x="1093" y="12"/>
                    <a:pt x="1055" y="0"/>
                    <a:pt x="10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2" name="Google Shape;522;p40"/>
            <p:cNvSpPr/>
            <p:nvPr/>
          </p:nvSpPr>
          <p:spPr>
            <a:xfrm>
              <a:off x="6821075" y="2734100"/>
              <a:ext cx="49150" cy="93475"/>
            </a:xfrm>
            <a:custGeom>
              <a:avLst/>
              <a:gdLst/>
              <a:ahLst/>
              <a:cxnLst/>
              <a:rect l="l" t="t" r="r" b="b"/>
              <a:pathLst>
                <a:path w="1966" h="3739" extrusionOk="0">
                  <a:moveTo>
                    <a:pt x="1596" y="191"/>
                  </a:moveTo>
                  <a:cubicBezTo>
                    <a:pt x="1608" y="215"/>
                    <a:pt x="1608" y="215"/>
                    <a:pt x="1632" y="215"/>
                  </a:cubicBezTo>
                  <a:lnTo>
                    <a:pt x="1644" y="215"/>
                  </a:lnTo>
                  <a:cubicBezTo>
                    <a:pt x="1644" y="227"/>
                    <a:pt x="1656" y="227"/>
                    <a:pt x="1656" y="227"/>
                  </a:cubicBezTo>
                  <a:lnTo>
                    <a:pt x="1668" y="238"/>
                  </a:lnTo>
                  <a:lnTo>
                    <a:pt x="1679" y="250"/>
                  </a:lnTo>
                  <a:lnTo>
                    <a:pt x="1703" y="274"/>
                  </a:lnTo>
                  <a:lnTo>
                    <a:pt x="1703" y="286"/>
                  </a:lnTo>
                  <a:lnTo>
                    <a:pt x="1703" y="298"/>
                  </a:lnTo>
                  <a:lnTo>
                    <a:pt x="1703" y="310"/>
                  </a:lnTo>
                  <a:lnTo>
                    <a:pt x="1703" y="334"/>
                  </a:lnTo>
                  <a:lnTo>
                    <a:pt x="1703" y="346"/>
                  </a:lnTo>
                  <a:lnTo>
                    <a:pt x="1703" y="393"/>
                  </a:lnTo>
                  <a:lnTo>
                    <a:pt x="1703" y="441"/>
                  </a:lnTo>
                  <a:cubicBezTo>
                    <a:pt x="1679" y="441"/>
                    <a:pt x="1679" y="453"/>
                    <a:pt x="1679" y="465"/>
                  </a:cubicBezTo>
                  <a:cubicBezTo>
                    <a:pt x="1679" y="477"/>
                    <a:pt x="1668" y="477"/>
                    <a:pt x="1668" y="500"/>
                  </a:cubicBezTo>
                  <a:cubicBezTo>
                    <a:pt x="1668" y="512"/>
                    <a:pt x="1656" y="512"/>
                    <a:pt x="1656" y="524"/>
                  </a:cubicBezTo>
                  <a:cubicBezTo>
                    <a:pt x="1656" y="536"/>
                    <a:pt x="1644" y="548"/>
                    <a:pt x="1620" y="572"/>
                  </a:cubicBezTo>
                  <a:lnTo>
                    <a:pt x="1608" y="584"/>
                  </a:lnTo>
                  <a:lnTo>
                    <a:pt x="1596" y="596"/>
                  </a:lnTo>
                  <a:cubicBezTo>
                    <a:pt x="1572" y="643"/>
                    <a:pt x="1537" y="679"/>
                    <a:pt x="1489" y="703"/>
                  </a:cubicBezTo>
                  <a:cubicBezTo>
                    <a:pt x="1477" y="715"/>
                    <a:pt x="1465" y="715"/>
                    <a:pt x="1453" y="739"/>
                  </a:cubicBezTo>
                  <a:cubicBezTo>
                    <a:pt x="1417" y="762"/>
                    <a:pt x="1406" y="774"/>
                    <a:pt x="1370" y="798"/>
                  </a:cubicBezTo>
                  <a:cubicBezTo>
                    <a:pt x="1310" y="822"/>
                    <a:pt x="1275" y="858"/>
                    <a:pt x="1215" y="881"/>
                  </a:cubicBezTo>
                  <a:cubicBezTo>
                    <a:pt x="1132" y="917"/>
                    <a:pt x="1060" y="953"/>
                    <a:pt x="989" y="1000"/>
                  </a:cubicBezTo>
                  <a:cubicBezTo>
                    <a:pt x="967" y="1008"/>
                    <a:pt x="954" y="1019"/>
                    <a:pt x="950" y="1019"/>
                  </a:cubicBezTo>
                  <a:cubicBezTo>
                    <a:pt x="947" y="1019"/>
                    <a:pt x="948" y="1015"/>
                    <a:pt x="953" y="1000"/>
                  </a:cubicBezTo>
                  <a:lnTo>
                    <a:pt x="953" y="1000"/>
                  </a:lnTo>
                  <a:cubicBezTo>
                    <a:pt x="917" y="1024"/>
                    <a:pt x="870" y="1060"/>
                    <a:pt x="834" y="1108"/>
                  </a:cubicBezTo>
                  <a:cubicBezTo>
                    <a:pt x="822" y="1120"/>
                    <a:pt x="810" y="1143"/>
                    <a:pt x="798" y="1167"/>
                  </a:cubicBezTo>
                  <a:lnTo>
                    <a:pt x="798" y="1143"/>
                  </a:lnTo>
                  <a:lnTo>
                    <a:pt x="798" y="1131"/>
                  </a:lnTo>
                  <a:lnTo>
                    <a:pt x="798" y="1108"/>
                  </a:lnTo>
                  <a:cubicBezTo>
                    <a:pt x="810" y="1024"/>
                    <a:pt x="822" y="953"/>
                    <a:pt x="834" y="870"/>
                  </a:cubicBezTo>
                  <a:cubicBezTo>
                    <a:pt x="834" y="822"/>
                    <a:pt x="858" y="786"/>
                    <a:pt x="870" y="750"/>
                  </a:cubicBezTo>
                  <a:cubicBezTo>
                    <a:pt x="870" y="715"/>
                    <a:pt x="882" y="691"/>
                    <a:pt x="894" y="655"/>
                  </a:cubicBezTo>
                  <a:cubicBezTo>
                    <a:pt x="917" y="631"/>
                    <a:pt x="941" y="584"/>
                    <a:pt x="953" y="548"/>
                  </a:cubicBezTo>
                  <a:cubicBezTo>
                    <a:pt x="989" y="524"/>
                    <a:pt x="1001" y="489"/>
                    <a:pt x="1036" y="465"/>
                  </a:cubicBezTo>
                  <a:cubicBezTo>
                    <a:pt x="1060" y="429"/>
                    <a:pt x="1096" y="417"/>
                    <a:pt x="1120" y="393"/>
                  </a:cubicBezTo>
                  <a:cubicBezTo>
                    <a:pt x="1132" y="369"/>
                    <a:pt x="1156" y="369"/>
                    <a:pt x="1167" y="358"/>
                  </a:cubicBezTo>
                  <a:cubicBezTo>
                    <a:pt x="1191" y="346"/>
                    <a:pt x="1227" y="310"/>
                    <a:pt x="1251" y="298"/>
                  </a:cubicBezTo>
                  <a:cubicBezTo>
                    <a:pt x="1287" y="286"/>
                    <a:pt x="1310" y="250"/>
                    <a:pt x="1358" y="238"/>
                  </a:cubicBezTo>
                  <a:cubicBezTo>
                    <a:pt x="1394" y="238"/>
                    <a:pt x="1417" y="227"/>
                    <a:pt x="1453" y="215"/>
                  </a:cubicBezTo>
                  <a:cubicBezTo>
                    <a:pt x="1465" y="191"/>
                    <a:pt x="1477" y="191"/>
                    <a:pt x="1489" y="191"/>
                  </a:cubicBezTo>
                  <a:close/>
                  <a:moveTo>
                    <a:pt x="1596" y="0"/>
                  </a:moveTo>
                  <a:cubicBezTo>
                    <a:pt x="1537" y="0"/>
                    <a:pt x="1477" y="0"/>
                    <a:pt x="1417" y="12"/>
                  </a:cubicBezTo>
                  <a:cubicBezTo>
                    <a:pt x="1358" y="36"/>
                    <a:pt x="1298" y="48"/>
                    <a:pt x="1251" y="72"/>
                  </a:cubicBezTo>
                  <a:cubicBezTo>
                    <a:pt x="1215" y="96"/>
                    <a:pt x="1167" y="119"/>
                    <a:pt x="1120" y="155"/>
                  </a:cubicBezTo>
                  <a:cubicBezTo>
                    <a:pt x="1025" y="215"/>
                    <a:pt x="941" y="286"/>
                    <a:pt x="870" y="358"/>
                  </a:cubicBezTo>
                  <a:lnTo>
                    <a:pt x="858" y="369"/>
                  </a:lnTo>
                  <a:cubicBezTo>
                    <a:pt x="798" y="429"/>
                    <a:pt x="751" y="512"/>
                    <a:pt x="715" y="572"/>
                  </a:cubicBezTo>
                  <a:cubicBezTo>
                    <a:pt x="679" y="667"/>
                    <a:pt x="632" y="774"/>
                    <a:pt x="620" y="881"/>
                  </a:cubicBezTo>
                  <a:cubicBezTo>
                    <a:pt x="596" y="1000"/>
                    <a:pt x="584" y="1108"/>
                    <a:pt x="572" y="1203"/>
                  </a:cubicBezTo>
                  <a:cubicBezTo>
                    <a:pt x="536" y="1417"/>
                    <a:pt x="513" y="1643"/>
                    <a:pt x="465" y="1846"/>
                  </a:cubicBezTo>
                  <a:cubicBezTo>
                    <a:pt x="453" y="1846"/>
                    <a:pt x="453" y="1858"/>
                    <a:pt x="453" y="1882"/>
                  </a:cubicBezTo>
                  <a:lnTo>
                    <a:pt x="405" y="2060"/>
                  </a:lnTo>
                  <a:cubicBezTo>
                    <a:pt x="394" y="2108"/>
                    <a:pt x="394" y="2132"/>
                    <a:pt x="382" y="2155"/>
                  </a:cubicBezTo>
                  <a:cubicBezTo>
                    <a:pt x="346" y="2251"/>
                    <a:pt x="334" y="2322"/>
                    <a:pt x="298" y="2417"/>
                  </a:cubicBezTo>
                  <a:cubicBezTo>
                    <a:pt x="274" y="2548"/>
                    <a:pt x="227" y="2667"/>
                    <a:pt x="203" y="2798"/>
                  </a:cubicBezTo>
                  <a:cubicBezTo>
                    <a:pt x="167" y="2894"/>
                    <a:pt x="155" y="3001"/>
                    <a:pt x="120" y="3084"/>
                  </a:cubicBezTo>
                  <a:cubicBezTo>
                    <a:pt x="108" y="3179"/>
                    <a:pt x="72" y="3275"/>
                    <a:pt x="60" y="3370"/>
                  </a:cubicBezTo>
                  <a:cubicBezTo>
                    <a:pt x="48" y="3429"/>
                    <a:pt x="36" y="3501"/>
                    <a:pt x="24" y="3572"/>
                  </a:cubicBezTo>
                  <a:cubicBezTo>
                    <a:pt x="1" y="3608"/>
                    <a:pt x="1" y="3620"/>
                    <a:pt x="1" y="3644"/>
                  </a:cubicBezTo>
                  <a:cubicBezTo>
                    <a:pt x="1" y="3691"/>
                    <a:pt x="36" y="3727"/>
                    <a:pt x="60" y="3739"/>
                  </a:cubicBezTo>
                  <a:cubicBezTo>
                    <a:pt x="76" y="3739"/>
                    <a:pt x="92" y="3734"/>
                    <a:pt x="122" y="3734"/>
                  </a:cubicBezTo>
                  <a:cubicBezTo>
                    <a:pt x="137" y="3734"/>
                    <a:pt x="155" y="3735"/>
                    <a:pt x="179" y="3739"/>
                  </a:cubicBezTo>
                  <a:cubicBezTo>
                    <a:pt x="215" y="3727"/>
                    <a:pt x="227" y="3691"/>
                    <a:pt x="227" y="3667"/>
                  </a:cubicBezTo>
                  <a:cubicBezTo>
                    <a:pt x="227" y="3632"/>
                    <a:pt x="239" y="3608"/>
                    <a:pt x="239" y="3572"/>
                  </a:cubicBezTo>
                  <a:cubicBezTo>
                    <a:pt x="239" y="3501"/>
                    <a:pt x="263" y="3429"/>
                    <a:pt x="274" y="3346"/>
                  </a:cubicBezTo>
                  <a:cubicBezTo>
                    <a:pt x="274" y="3334"/>
                    <a:pt x="286" y="3310"/>
                    <a:pt x="286" y="3286"/>
                  </a:cubicBezTo>
                  <a:cubicBezTo>
                    <a:pt x="322" y="3156"/>
                    <a:pt x="346" y="3036"/>
                    <a:pt x="382" y="2905"/>
                  </a:cubicBezTo>
                  <a:cubicBezTo>
                    <a:pt x="394" y="2870"/>
                    <a:pt x="394" y="2846"/>
                    <a:pt x="405" y="2810"/>
                  </a:cubicBezTo>
                  <a:cubicBezTo>
                    <a:pt x="417" y="2739"/>
                    <a:pt x="453" y="2667"/>
                    <a:pt x="465" y="2596"/>
                  </a:cubicBezTo>
                  <a:cubicBezTo>
                    <a:pt x="501" y="2489"/>
                    <a:pt x="525" y="2394"/>
                    <a:pt x="560" y="2298"/>
                  </a:cubicBezTo>
                  <a:cubicBezTo>
                    <a:pt x="584" y="2191"/>
                    <a:pt x="620" y="2072"/>
                    <a:pt x="655" y="1965"/>
                  </a:cubicBezTo>
                  <a:cubicBezTo>
                    <a:pt x="655" y="1953"/>
                    <a:pt x="679" y="1941"/>
                    <a:pt x="679" y="1917"/>
                  </a:cubicBezTo>
                  <a:cubicBezTo>
                    <a:pt x="679" y="1893"/>
                    <a:pt x="679" y="1882"/>
                    <a:pt x="691" y="1846"/>
                  </a:cubicBezTo>
                  <a:cubicBezTo>
                    <a:pt x="691" y="1834"/>
                    <a:pt x="703" y="1798"/>
                    <a:pt x="703" y="1786"/>
                  </a:cubicBezTo>
                  <a:cubicBezTo>
                    <a:pt x="703" y="1774"/>
                    <a:pt x="715" y="1739"/>
                    <a:pt x="715" y="1727"/>
                  </a:cubicBezTo>
                  <a:cubicBezTo>
                    <a:pt x="715" y="1715"/>
                    <a:pt x="739" y="1679"/>
                    <a:pt x="739" y="1667"/>
                  </a:cubicBezTo>
                  <a:cubicBezTo>
                    <a:pt x="751" y="1584"/>
                    <a:pt x="763" y="1501"/>
                    <a:pt x="775" y="1417"/>
                  </a:cubicBezTo>
                  <a:lnTo>
                    <a:pt x="775" y="1370"/>
                  </a:lnTo>
                  <a:lnTo>
                    <a:pt x="798" y="1358"/>
                  </a:lnTo>
                  <a:cubicBezTo>
                    <a:pt x="810" y="1346"/>
                    <a:pt x="810" y="1322"/>
                    <a:pt x="822" y="1322"/>
                  </a:cubicBezTo>
                  <a:cubicBezTo>
                    <a:pt x="834" y="1310"/>
                    <a:pt x="858" y="1310"/>
                    <a:pt x="870" y="1298"/>
                  </a:cubicBezTo>
                  <a:cubicBezTo>
                    <a:pt x="917" y="1286"/>
                    <a:pt x="941" y="1262"/>
                    <a:pt x="989" y="1251"/>
                  </a:cubicBezTo>
                  <a:cubicBezTo>
                    <a:pt x="1036" y="1227"/>
                    <a:pt x="1072" y="1203"/>
                    <a:pt x="1120" y="1179"/>
                  </a:cubicBezTo>
                  <a:cubicBezTo>
                    <a:pt x="1179" y="1131"/>
                    <a:pt x="1239" y="1108"/>
                    <a:pt x="1298" y="1072"/>
                  </a:cubicBezTo>
                  <a:cubicBezTo>
                    <a:pt x="1358" y="1048"/>
                    <a:pt x="1406" y="1012"/>
                    <a:pt x="1465" y="989"/>
                  </a:cubicBezTo>
                  <a:cubicBezTo>
                    <a:pt x="1525" y="953"/>
                    <a:pt x="1584" y="905"/>
                    <a:pt x="1644" y="870"/>
                  </a:cubicBezTo>
                  <a:cubicBezTo>
                    <a:pt x="1703" y="822"/>
                    <a:pt x="1751" y="774"/>
                    <a:pt x="1787" y="727"/>
                  </a:cubicBezTo>
                  <a:cubicBezTo>
                    <a:pt x="1870" y="655"/>
                    <a:pt x="1906" y="584"/>
                    <a:pt x="1941" y="489"/>
                  </a:cubicBezTo>
                  <a:cubicBezTo>
                    <a:pt x="1953" y="417"/>
                    <a:pt x="1965" y="358"/>
                    <a:pt x="1953" y="286"/>
                  </a:cubicBezTo>
                  <a:cubicBezTo>
                    <a:pt x="1941" y="238"/>
                    <a:pt x="1929" y="179"/>
                    <a:pt x="1882" y="131"/>
                  </a:cubicBezTo>
                  <a:cubicBezTo>
                    <a:pt x="1810" y="48"/>
                    <a:pt x="1703" y="0"/>
                    <a:pt x="15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3" name="Google Shape;523;p40"/>
            <p:cNvSpPr/>
            <p:nvPr/>
          </p:nvSpPr>
          <p:spPr>
            <a:xfrm>
              <a:off x="6875250" y="2782625"/>
              <a:ext cx="95575" cy="69675"/>
            </a:xfrm>
            <a:custGeom>
              <a:avLst/>
              <a:gdLst/>
              <a:ahLst/>
              <a:cxnLst/>
              <a:rect l="l" t="t" r="r" b="b"/>
              <a:pathLst>
                <a:path w="3823" h="2787" extrusionOk="0">
                  <a:moveTo>
                    <a:pt x="3299" y="310"/>
                  </a:moveTo>
                  <a:cubicBezTo>
                    <a:pt x="3334" y="322"/>
                    <a:pt x="3346" y="322"/>
                    <a:pt x="3358" y="322"/>
                  </a:cubicBezTo>
                  <a:cubicBezTo>
                    <a:pt x="3370" y="322"/>
                    <a:pt x="3394" y="333"/>
                    <a:pt x="3406" y="333"/>
                  </a:cubicBezTo>
                  <a:cubicBezTo>
                    <a:pt x="3418" y="333"/>
                    <a:pt x="3430" y="333"/>
                    <a:pt x="3453" y="357"/>
                  </a:cubicBezTo>
                  <a:cubicBezTo>
                    <a:pt x="3465" y="357"/>
                    <a:pt x="3465" y="369"/>
                    <a:pt x="3477" y="369"/>
                  </a:cubicBezTo>
                  <a:cubicBezTo>
                    <a:pt x="3489" y="369"/>
                    <a:pt x="3489" y="381"/>
                    <a:pt x="3513" y="381"/>
                  </a:cubicBezTo>
                  <a:lnTo>
                    <a:pt x="3525" y="393"/>
                  </a:lnTo>
                  <a:cubicBezTo>
                    <a:pt x="3537" y="393"/>
                    <a:pt x="3537" y="417"/>
                    <a:pt x="3537" y="417"/>
                  </a:cubicBezTo>
                  <a:cubicBezTo>
                    <a:pt x="3549" y="429"/>
                    <a:pt x="3549" y="429"/>
                    <a:pt x="3549" y="441"/>
                  </a:cubicBezTo>
                  <a:lnTo>
                    <a:pt x="3549" y="453"/>
                  </a:lnTo>
                  <a:lnTo>
                    <a:pt x="3549" y="476"/>
                  </a:lnTo>
                  <a:lnTo>
                    <a:pt x="3549" y="488"/>
                  </a:lnTo>
                  <a:lnTo>
                    <a:pt x="3549" y="500"/>
                  </a:lnTo>
                  <a:lnTo>
                    <a:pt x="3537" y="536"/>
                  </a:lnTo>
                  <a:lnTo>
                    <a:pt x="3525" y="536"/>
                  </a:lnTo>
                  <a:cubicBezTo>
                    <a:pt x="3525" y="540"/>
                    <a:pt x="3526" y="542"/>
                    <a:pt x="3528" y="544"/>
                  </a:cubicBezTo>
                  <a:lnTo>
                    <a:pt x="3528" y="544"/>
                  </a:lnTo>
                  <a:cubicBezTo>
                    <a:pt x="3531" y="542"/>
                    <a:pt x="3533" y="539"/>
                    <a:pt x="3537" y="536"/>
                  </a:cubicBezTo>
                  <a:lnTo>
                    <a:pt x="3537" y="536"/>
                  </a:lnTo>
                  <a:cubicBezTo>
                    <a:pt x="3537" y="542"/>
                    <a:pt x="3534" y="545"/>
                    <a:pt x="3531" y="545"/>
                  </a:cubicBezTo>
                  <a:cubicBezTo>
                    <a:pt x="3530" y="545"/>
                    <a:pt x="3529" y="544"/>
                    <a:pt x="3528" y="544"/>
                  </a:cubicBezTo>
                  <a:lnTo>
                    <a:pt x="3528" y="544"/>
                  </a:lnTo>
                  <a:cubicBezTo>
                    <a:pt x="3522" y="548"/>
                    <a:pt x="3514" y="548"/>
                    <a:pt x="3489" y="548"/>
                  </a:cubicBezTo>
                  <a:cubicBezTo>
                    <a:pt x="3477" y="560"/>
                    <a:pt x="3453" y="560"/>
                    <a:pt x="3430" y="560"/>
                  </a:cubicBezTo>
                  <a:lnTo>
                    <a:pt x="3275" y="560"/>
                  </a:lnTo>
                  <a:cubicBezTo>
                    <a:pt x="3215" y="548"/>
                    <a:pt x="3168" y="548"/>
                    <a:pt x="3108" y="536"/>
                  </a:cubicBezTo>
                  <a:lnTo>
                    <a:pt x="2930" y="488"/>
                  </a:lnTo>
                  <a:cubicBezTo>
                    <a:pt x="2882" y="488"/>
                    <a:pt x="2834" y="476"/>
                    <a:pt x="2799" y="453"/>
                  </a:cubicBezTo>
                  <a:lnTo>
                    <a:pt x="2810" y="441"/>
                  </a:lnTo>
                  <a:cubicBezTo>
                    <a:pt x="2834" y="429"/>
                    <a:pt x="2882" y="393"/>
                    <a:pt x="2918" y="381"/>
                  </a:cubicBezTo>
                  <a:cubicBezTo>
                    <a:pt x="2941" y="369"/>
                    <a:pt x="2953" y="369"/>
                    <a:pt x="2989" y="357"/>
                  </a:cubicBezTo>
                  <a:cubicBezTo>
                    <a:pt x="3013" y="333"/>
                    <a:pt x="3060" y="322"/>
                    <a:pt x="3096" y="322"/>
                  </a:cubicBezTo>
                  <a:cubicBezTo>
                    <a:pt x="3120" y="310"/>
                    <a:pt x="3156" y="310"/>
                    <a:pt x="3180" y="310"/>
                  </a:cubicBezTo>
                  <a:close/>
                  <a:moveTo>
                    <a:pt x="3180" y="0"/>
                  </a:moveTo>
                  <a:cubicBezTo>
                    <a:pt x="3049" y="0"/>
                    <a:pt x="2930" y="12"/>
                    <a:pt x="2810" y="72"/>
                  </a:cubicBezTo>
                  <a:cubicBezTo>
                    <a:pt x="2751" y="107"/>
                    <a:pt x="2691" y="131"/>
                    <a:pt x="2644" y="167"/>
                  </a:cubicBezTo>
                  <a:cubicBezTo>
                    <a:pt x="2584" y="191"/>
                    <a:pt x="2525" y="226"/>
                    <a:pt x="2477" y="262"/>
                  </a:cubicBezTo>
                  <a:lnTo>
                    <a:pt x="2418" y="322"/>
                  </a:lnTo>
                  <a:cubicBezTo>
                    <a:pt x="2346" y="322"/>
                    <a:pt x="2275" y="322"/>
                    <a:pt x="2203" y="345"/>
                  </a:cubicBezTo>
                  <a:lnTo>
                    <a:pt x="2025" y="381"/>
                  </a:lnTo>
                  <a:cubicBezTo>
                    <a:pt x="1965" y="405"/>
                    <a:pt x="1917" y="429"/>
                    <a:pt x="1858" y="441"/>
                  </a:cubicBezTo>
                  <a:cubicBezTo>
                    <a:pt x="1739" y="488"/>
                    <a:pt x="1632" y="548"/>
                    <a:pt x="1525" y="619"/>
                  </a:cubicBezTo>
                  <a:cubicBezTo>
                    <a:pt x="1429" y="703"/>
                    <a:pt x="1334" y="774"/>
                    <a:pt x="1251" y="845"/>
                  </a:cubicBezTo>
                  <a:cubicBezTo>
                    <a:pt x="1215" y="881"/>
                    <a:pt x="1191" y="893"/>
                    <a:pt x="1155" y="917"/>
                  </a:cubicBezTo>
                  <a:cubicBezTo>
                    <a:pt x="1132" y="941"/>
                    <a:pt x="1096" y="964"/>
                    <a:pt x="1072" y="1000"/>
                  </a:cubicBezTo>
                  <a:cubicBezTo>
                    <a:pt x="1072" y="1012"/>
                    <a:pt x="1048" y="1024"/>
                    <a:pt x="1036" y="1036"/>
                  </a:cubicBezTo>
                  <a:cubicBezTo>
                    <a:pt x="989" y="1084"/>
                    <a:pt x="965" y="1131"/>
                    <a:pt x="917" y="1179"/>
                  </a:cubicBezTo>
                  <a:lnTo>
                    <a:pt x="917" y="1191"/>
                  </a:lnTo>
                  <a:cubicBezTo>
                    <a:pt x="870" y="1238"/>
                    <a:pt x="846" y="1274"/>
                    <a:pt x="798" y="1322"/>
                  </a:cubicBezTo>
                  <a:cubicBezTo>
                    <a:pt x="727" y="1393"/>
                    <a:pt x="667" y="1476"/>
                    <a:pt x="608" y="1548"/>
                  </a:cubicBezTo>
                  <a:lnTo>
                    <a:pt x="513" y="1631"/>
                  </a:lnTo>
                  <a:cubicBezTo>
                    <a:pt x="489" y="1655"/>
                    <a:pt x="477" y="1679"/>
                    <a:pt x="453" y="1715"/>
                  </a:cubicBezTo>
                  <a:cubicBezTo>
                    <a:pt x="441" y="1738"/>
                    <a:pt x="441" y="1750"/>
                    <a:pt x="429" y="1786"/>
                  </a:cubicBezTo>
                  <a:cubicBezTo>
                    <a:pt x="417" y="1834"/>
                    <a:pt x="393" y="1857"/>
                    <a:pt x="382" y="1893"/>
                  </a:cubicBezTo>
                  <a:lnTo>
                    <a:pt x="298" y="2072"/>
                  </a:lnTo>
                  <a:cubicBezTo>
                    <a:pt x="251" y="2155"/>
                    <a:pt x="203" y="2262"/>
                    <a:pt x="155" y="2346"/>
                  </a:cubicBezTo>
                  <a:lnTo>
                    <a:pt x="155" y="2334"/>
                  </a:lnTo>
                  <a:lnTo>
                    <a:pt x="72" y="2512"/>
                  </a:lnTo>
                  <a:cubicBezTo>
                    <a:pt x="60" y="2560"/>
                    <a:pt x="36" y="2584"/>
                    <a:pt x="24" y="2619"/>
                  </a:cubicBezTo>
                  <a:cubicBezTo>
                    <a:pt x="12" y="2619"/>
                    <a:pt x="12" y="2631"/>
                    <a:pt x="12" y="2643"/>
                  </a:cubicBezTo>
                  <a:cubicBezTo>
                    <a:pt x="1" y="2679"/>
                    <a:pt x="1" y="2691"/>
                    <a:pt x="12" y="2727"/>
                  </a:cubicBezTo>
                  <a:cubicBezTo>
                    <a:pt x="12" y="2739"/>
                    <a:pt x="24" y="2739"/>
                    <a:pt x="24" y="2750"/>
                  </a:cubicBezTo>
                  <a:cubicBezTo>
                    <a:pt x="36" y="2762"/>
                    <a:pt x="72" y="2786"/>
                    <a:pt x="84" y="2786"/>
                  </a:cubicBezTo>
                  <a:lnTo>
                    <a:pt x="120" y="2786"/>
                  </a:lnTo>
                  <a:cubicBezTo>
                    <a:pt x="132" y="2762"/>
                    <a:pt x="143" y="2762"/>
                    <a:pt x="155" y="2750"/>
                  </a:cubicBezTo>
                  <a:cubicBezTo>
                    <a:pt x="179" y="2750"/>
                    <a:pt x="191" y="2739"/>
                    <a:pt x="191" y="2727"/>
                  </a:cubicBezTo>
                  <a:cubicBezTo>
                    <a:pt x="203" y="2727"/>
                    <a:pt x="203" y="2727"/>
                    <a:pt x="203" y="2703"/>
                  </a:cubicBezTo>
                  <a:lnTo>
                    <a:pt x="251" y="2619"/>
                  </a:lnTo>
                  <a:cubicBezTo>
                    <a:pt x="263" y="2560"/>
                    <a:pt x="298" y="2500"/>
                    <a:pt x="322" y="2441"/>
                  </a:cubicBezTo>
                  <a:cubicBezTo>
                    <a:pt x="370" y="2346"/>
                    <a:pt x="417" y="2250"/>
                    <a:pt x="453" y="2155"/>
                  </a:cubicBezTo>
                  <a:lnTo>
                    <a:pt x="548" y="1977"/>
                  </a:lnTo>
                  <a:lnTo>
                    <a:pt x="548" y="1988"/>
                  </a:lnTo>
                  <a:cubicBezTo>
                    <a:pt x="560" y="1988"/>
                    <a:pt x="560" y="1977"/>
                    <a:pt x="560" y="1977"/>
                  </a:cubicBezTo>
                  <a:cubicBezTo>
                    <a:pt x="572" y="1977"/>
                    <a:pt x="572" y="1965"/>
                    <a:pt x="572" y="1965"/>
                  </a:cubicBezTo>
                  <a:lnTo>
                    <a:pt x="572" y="1953"/>
                  </a:lnTo>
                  <a:cubicBezTo>
                    <a:pt x="596" y="1929"/>
                    <a:pt x="596" y="1917"/>
                    <a:pt x="608" y="1905"/>
                  </a:cubicBezTo>
                  <a:lnTo>
                    <a:pt x="608" y="1893"/>
                  </a:lnTo>
                  <a:cubicBezTo>
                    <a:pt x="608" y="1869"/>
                    <a:pt x="620" y="1857"/>
                    <a:pt x="620" y="1846"/>
                  </a:cubicBezTo>
                  <a:lnTo>
                    <a:pt x="620" y="1857"/>
                  </a:lnTo>
                  <a:cubicBezTo>
                    <a:pt x="632" y="1857"/>
                    <a:pt x="632" y="1846"/>
                    <a:pt x="632" y="1846"/>
                  </a:cubicBezTo>
                  <a:cubicBezTo>
                    <a:pt x="679" y="1810"/>
                    <a:pt x="715" y="1786"/>
                    <a:pt x="739" y="1750"/>
                  </a:cubicBezTo>
                  <a:cubicBezTo>
                    <a:pt x="774" y="1738"/>
                    <a:pt x="786" y="1715"/>
                    <a:pt x="810" y="1691"/>
                  </a:cubicBezTo>
                  <a:cubicBezTo>
                    <a:pt x="846" y="1679"/>
                    <a:pt x="870" y="1667"/>
                    <a:pt x="894" y="1631"/>
                  </a:cubicBezTo>
                  <a:cubicBezTo>
                    <a:pt x="917" y="1619"/>
                    <a:pt x="929" y="1596"/>
                    <a:pt x="965" y="1560"/>
                  </a:cubicBezTo>
                  <a:lnTo>
                    <a:pt x="1108" y="1417"/>
                  </a:lnTo>
                  <a:lnTo>
                    <a:pt x="1286" y="1238"/>
                  </a:lnTo>
                  <a:cubicBezTo>
                    <a:pt x="1334" y="1203"/>
                    <a:pt x="1382" y="1155"/>
                    <a:pt x="1429" y="1131"/>
                  </a:cubicBezTo>
                  <a:cubicBezTo>
                    <a:pt x="1453" y="1095"/>
                    <a:pt x="1501" y="1072"/>
                    <a:pt x="1548" y="1036"/>
                  </a:cubicBezTo>
                  <a:cubicBezTo>
                    <a:pt x="1620" y="976"/>
                    <a:pt x="1691" y="917"/>
                    <a:pt x="1763" y="881"/>
                  </a:cubicBezTo>
                  <a:cubicBezTo>
                    <a:pt x="1798" y="857"/>
                    <a:pt x="1846" y="834"/>
                    <a:pt x="1870" y="822"/>
                  </a:cubicBezTo>
                  <a:cubicBezTo>
                    <a:pt x="1941" y="786"/>
                    <a:pt x="2037" y="762"/>
                    <a:pt x="2108" y="726"/>
                  </a:cubicBezTo>
                  <a:cubicBezTo>
                    <a:pt x="2168" y="714"/>
                    <a:pt x="2215" y="703"/>
                    <a:pt x="2275" y="679"/>
                  </a:cubicBezTo>
                  <a:cubicBezTo>
                    <a:pt x="2298" y="667"/>
                    <a:pt x="2334" y="667"/>
                    <a:pt x="2358" y="667"/>
                  </a:cubicBezTo>
                  <a:lnTo>
                    <a:pt x="2477" y="667"/>
                  </a:lnTo>
                  <a:cubicBezTo>
                    <a:pt x="2537" y="667"/>
                    <a:pt x="2596" y="679"/>
                    <a:pt x="2656" y="703"/>
                  </a:cubicBezTo>
                  <a:cubicBezTo>
                    <a:pt x="2763" y="714"/>
                    <a:pt x="2870" y="738"/>
                    <a:pt x="2977" y="774"/>
                  </a:cubicBezTo>
                  <a:cubicBezTo>
                    <a:pt x="3096" y="786"/>
                    <a:pt x="3191" y="822"/>
                    <a:pt x="3311" y="822"/>
                  </a:cubicBezTo>
                  <a:cubicBezTo>
                    <a:pt x="3370" y="822"/>
                    <a:pt x="3418" y="822"/>
                    <a:pt x="3477" y="798"/>
                  </a:cubicBezTo>
                  <a:cubicBezTo>
                    <a:pt x="3549" y="798"/>
                    <a:pt x="3632" y="774"/>
                    <a:pt x="3692" y="655"/>
                  </a:cubicBezTo>
                  <a:lnTo>
                    <a:pt x="3703" y="643"/>
                  </a:lnTo>
                  <a:cubicBezTo>
                    <a:pt x="3775" y="560"/>
                    <a:pt x="3822" y="441"/>
                    <a:pt x="3787" y="345"/>
                  </a:cubicBezTo>
                  <a:cubicBezTo>
                    <a:pt x="3775" y="226"/>
                    <a:pt x="3692" y="131"/>
                    <a:pt x="3584" y="72"/>
                  </a:cubicBezTo>
                  <a:cubicBezTo>
                    <a:pt x="3525" y="48"/>
                    <a:pt x="3453" y="12"/>
                    <a:pt x="3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4" name="Google Shape;524;p40"/>
            <p:cNvSpPr/>
            <p:nvPr/>
          </p:nvSpPr>
          <p:spPr>
            <a:xfrm>
              <a:off x="6867800" y="2748375"/>
              <a:ext cx="43800" cy="95725"/>
            </a:xfrm>
            <a:custGeom>
              <a:avLst/>
              <a:gdLst/>
              <a:ahLst/>
              <a:cxnLst/>
              <a:rect l="l" t="t" r="r" b="b"/>
              <a:pathLst>
                <a:path w="1752" h="3829" extrusionOk="0">
                  <a:moveTo>
                    <a:pt x="1561" y="191"/>
                  </a:moveTo>
                  <a:lnTo>
                    <a:pt x="1573" y="203"/>
                  </a:lnTo>
                  <a:lnTo>
                    <a:pt x="1573" y="227"/>
                  </a:lnTo>
                  <a:lnTo>
                    <a:pt x="1573" y="251"/>
                  </a:lnTo>
                  <a:lnTo>
                    <a:pt x="1573" y="299"/>
                  </a:lnTo>
                  <a:cubicBezTo>
                    <a:pt x="1573" y="310"/>
                    <a:pt x="1561" y="322"/>
                    <a:pt x="1561" y="346"/>
                  </a:cubicBezTo>
                  <a:lnTo>
                    <a:pt x="1537" y="382"/>
                  </a:lnTo>
                  <a:cubicBezTo>
                    <a:pt x="1525" y="394"/>
                    <a:pt x="1525" y="429"/>
                    <a:pt x="1513" y="441"/>
                  </a:cubicBezTo>
                  <a:cubicBezTo>
                    <a:pt x="1501" y="453"/>
                    <a:pt x="1477" y="489"/>
                    <a:pt x="1465" y="501"/>
                  </a:cubicBezTo>
                  <a:lnTo>
                    <a:pt x="1453" y="513"/>
                  </a:lnTo>
                  <a:lnTo>
                    <a:pt x="1418" y="549"/>
                  </a:lnTo>
                  <a:lnTo>
                    <a:pt x="1406" y="584"/>
                  </a:lnTo>
                  <a:lnTo>
                    <a:pt x="1394" y="608"/>
                  </a:lnTo>
                  <a:lnTo>
                    <a:pt x="1323" y="680"/>
                  </a:lnTo>
                  <a:lnTo>
                    <a:pt x="1275" y="727"/>
                  </a:lnTo>
                  <a:lnTo>
                    <a:pt x="1239" y="763"/>
                  </a:lnTo>
                  <a:lnTo>
                    <a:pt x="1227" y="775"/>
                  </a:lnTo>
                  <a:lnTo>
                    <a:pt x="1096" y="906"/>
                  </a:lnTo>
                  <a:cubicBezTo>
                    <a:pt x="1072" y="965"/>
                    <a:pt x="1037" y="1001"/>
                    <a:pt x="1013" y="1037"/>
                  </a:cubicBezTo>
                  <a:lnTo>
                    <a:pt x="1013" y="1013"/>
                  </a:lnTo>
                  <a:lnTo>
                    <a:pt x="1037" y="977"/>
                  </a:lnTo>
                  <a:lnTo>
                    <a:pt x="1037" y="953"/>
                  </a:lnTo>
                  <a:cubicBezTo>
                    <a:pt x="1037" y="906"/>
                    <a:pt x="1049" y="882"/>
                    <a:pt x="1049" y="834"/>
                  </a:cubicBezTo>
                  <a:cubicBezTo>
                    <a:pt x="1049" y="799"/>
                    <a:pt x="1061" y="763"/>
                    <a:pt x="1061" y="727"/>
                  </a:cubicBezTo>
                  <a:cubicBezTo>
                    <a:pt x="1084" y="703"/>
                    <a:pt x="1084" y="668"/>
                    <a:pt x="1096" y="644"/>
                  </a:cubicBezTo>
                  <a:cubicBezTo>
                    <a:pt x="1108" y="596"/>
                    <a:pt x="1144" y="549"/>
                    <a:pt x="1156" y="501"/>
                  </a:cubicBezTo>
                  <a:cubicBezTo>
                    <a:pt x="1180" y="477"/>
                    <a:pt x="1203" y="441"/>
                    <a:pt x="1227" y="406"/>
                  </a:cubicBezTo>
                  <a:cubicBezTo>
                    <a:pt x="1239" y="370"/>
                    <a:pt x="1275" y="358"/>
                    <a:pt x="1287" y="322"/>
                  </a:cubicBezTo>
                  <a:cubicBezTo>
                    <a:pt x="1299" y="299"/>
                    <a:pt x="1334" y="287"/>
                    <a:pt x="1358" y="251"/>
                  </a:cubicBezTo>
                  <a:lnTo>
                    <a:pt x="1394" y="227"/>
                  </a:lnTo>
                  <a:cubicBezTo>
                    <a:pt x="1406" y="227"/>
                    <a:pt x="1406" y="203"/>
                    <a:pt x="1418" y="203"/>
                  </a:cubicBezTo>
                  <a:cubicBezTo>
                    <a:pt x="1442" y="191"/>
                    <a:pt x="1442" y="191"/>
                    <a:pt x="1453" y="191"/>
                  </a:cubicBezTo>
                  <a:close/>
                  <a:moveTo>
                    <a:pt x="1442" y="1"/>
                  </a:moveTo>
                  <a:cubicBezTo>
                    <a:pt x="1382" y="1"/>
                    <a:pt x="1323" y="25"/>
                    <a:pt x="1263" y="60"/>
                  </a:cubicBezTo>
                  <a:cubicBezTo>
                    <a:pt x="1227" y="84"/>
                    <a:pt x="1180" y="120"/>
                    <a:pt x="1156" y="144"/>
                  </a:cubicBezTo>
                  <a:lnTo>
                    <a:pt x="1061" y="239"/>
                  </a:lnTo>
                  <a:cubicBezTo>
                    <a:pt x="965" y="370"/>
                    <a:pt x="882" y="537"/>
                    <a:pt x="846" y="703"/>
                  </a:cubicBezTo>
                  <a:cubicBezTo>
                    <a:pt x="822" y="739"/>
                    <a:pt x="822" y="787"/>
                    <a:pt x="811" y="834"/>
                  </a:cubicBezTo>
                  <a:cubicBezTo>
                    <a:pt x="799" y="846"/>
                    <a:pt x="799" y="858"/>
                    <a:pt x="799" y="882"/>
                  </a:cubicBezTo>
                  <a:cubicBezTo>
                    <a:pt x="763" y="1037"/>
                    <a:pt x="727" y="1203"/>
                    <a:pt x="680" y="1370"/>
                  </a:cubicBezTo>
                  <a:cubicBezTo>
                    <a:pt x="632" y="1525"/>
                    <a:pt x="596" y="1692"/>
                    <a:pt x="537" y="1858"/>
                  </a:cubicBezTo>
                  <a:cubicBezTo>
                    <a:pt x="489" y="2025"/>
                    <a:pt x="430" y="2168"/>
                    <a:pt x="382" y="2334"/>
                  </a:cubicBezTo>
                  <a:cubicBezTo>
                    <a:pt x="346" y="2430"/>
                    <a:pt x="334" y="2513"/>
                    <a:pt x="310" y="2585"/>
                  </a:cubicBezTo>
                  <a:lnTo>
                    <a:pt x="263" y="2727"/>
                  </a:lnTo>
                  <a:cubicBezTo>
                    <a:pt x="251" y="2751"/>
                    <a:pt x="251" y="2763"/>
                    <a:pt x="239" y="2799"/>
                  </a:cubicBezTo>
                  <a:cubicBezTo>
                    <a:pt x="215" y="2811"/>
                    <a:pt x="215" y="2823"/>
                    <a:pt x="215" y="2835"/>
                  </a:cubicBezTo>
                  <a:cubicBezTo>
                    <a:pt x="203" y="2930"/>
                    <a:pt x="168" y="3001"/>
                    <a:pt x="156" y="3096"/>
                  </a:cubicBezTo>
                  <a:cubicBezTo>
                    <a:pt x="144" y="3132"/>
                    <a:pt x="144" y="3168"/>
                    <a:pt x="132" y="3216"/>
                  </a:cubicBezTo>
                  <a:cubicBezTo>
                    <a:pt x="108" y="3251"/>
                    <a:pt x="108" y="3287"/>
                    <a:pt x="96" y="3335"/>
                  </a:cubicBezTo>
                  <a:cubicBezTo>
                    <a:pt x="96" y="3358"/>
                    <a:pt x="84" y="3394"/>
                    <a:pt x="84" y="3418"/>
                  </a:cubicBezTo>
                  <a:cubicBezTo>
                    <a:pt x="72" y="3466"/>
                    <a:pt x="72" y="3513"/>
                    <a:pt x="49" y="3549"/>
                  </a:cubicBezTo>
                  <a:cubicBezTo>
                    <a:pt x="37" y="3597"/>
                    <a:pt x="25" y="3656"/>
                    <a:pt x="13" y="3716"/>
                  </a:cubicBezTo>
                  <a:lnTo>
                    <a:pt x="13" y="3728"/>
                  </a:lnTo>
                  <a:lnTo>
                    <a:pt x="13" y="3751"/>
                  </a:lnTo>
                  <a:lnTo>
                    <a:pt x="13" y="3763"/>
                  </a:lnTo>
                  <a:cubicBezTo>
                    <a:pt x="1" y="3787"/>
                    <a:pt x="13" y="3823"/>
                    <a:pt x="37" y="3823"/>
                  </a:cubicBezTo>
                  <a:cubicBezTo>
                    <a:pt x="45" y="3827"/>
                    <a:pt x="51" y="3828"/>
                    <a:pt x="56" y="3828"/>
                  </a:cubicBezTo>
                  <a:cubicBezTo>
                    <a:pt x="64" y="3828"/>
                    <a:pt x="64" y="3823"/>
                    <a:pt x="49" y="3823"/>
                  </a:cubicBezTo>
                  <a:cubicBezTo>
                    <a:pt x="49" y="3811"/>
                    <a:pt x="72" y="3811"/>
                    <a:pt x="72" y="3799"/>
                  </a:cubicBezTo>
                  <a:cubicBezTo>
                    <a:pt x="84" y="3763"/>
                    <a:pt x="84" y="3716"/>
                    <a:pt x="96" y="3692"/>
                  </a:cubicBezTo>
                  <a:cubicBezTo>
                    <a:pt x="120" y="3656"/>
                    <a:pt x="120" y="3620"/>
                    <a:pt x="132" y="3585"/>
                  </a:cubicBezTo>
                  <a:cubicBezTo>
                    <a:pt x="144" y="3513"/>
                    <a:pt x="180" y="3442"/>
                    <a:pt x="191" y="3358"/>
                  </a:cubicBezTo>
                  <a:lnTo>
                    <a:pt x="322" y="2966"/>
                  </a:lnTo>
                  <a:cubicBezTo>
                    <a:pt x="382" y="2799"/>
                    <a:pt x="453" y="2632"/>
                    <a:pt x="513" y="2489"/>
                  </a:cubicBezTo>
                  <a:cubicBezTo>
                    <a:pt x="596" y="2323"/>
                    <a:pt x="644" y="2144"/>
                    <a:pt x="715" y="1977"/>
                  </a:cubicBezTo>
                  <a:cubicBezTo>
                    <a:pt x="763" y="1811"/>
                    <a:pt x="834" y="1632"/>
                    <a:pt x="870" y="1477"/>
                  </a:cubicBezTo>
                  <a:cubicBezTo>
                    <a:pt x="894" y="1394"/>
                    <a:pt x="918" y="1311"/>
                    <a:pt x="930" y="1239"/>
                  </a:cubicBezTo>
                  <a:cubicBezTo>
                    <a:pt x="965" y="1239"/>
                    <a:pt x="977" y="1215"/>
                    <a:pt x="989" y="1203"/>
                  </a:cubicBezTo>
                  <a:cubicBezTo>
                    <a:pt x="1013" y="1203"/>
                    <a:pt x="1013" y="1191"/>
                    <a:pt x="1025" y="1191"/>
                  </a:cubicBezTo>
                  <a:cubicBezTo>
                    <a:pt x="1096" y="1144"/>
                    <a:pt x="1156" y="1096"/>
                    <a:pt x="1215" y="1061"/>
                  </a:cubicBezTo>
                  <a:cubicBezTo>
                    <a:pt x="1275" y="1001"/>
                    <a:pt x="1334" y="953"/>
                    <a:pt x="1394" y="894"/>
                  </a:cubicBezTo>
                  <a:cubicBezTo>
                    <a:pt x="1453" y="834"/>
                    <a:pt x="1513" y="775"/>
                    <a:pt x="1561" y="715"/>
                  </a:cubicBezTo>
                  <a:cubicBezTo>
                    <a:pt x="1584" y="680"/>
                    <a:pt x="1620" y="620"/>
                    <a:pt x="1644" y="584"/>
                  </a:cubicBezTo>
                  <a:lnTo>
                    <a:pt x="1692" y="489"/>
                  </a:lnTo>
                  <a:cubicBezTo>
                    <a:pt x="1704" y="477"/>
                    <a:pt x="1704" y="441"/>
                    <a:pt x="1727" y="429"/>
                  </a:cubicBezTo>
                  <a:cubicBezTo>
                    <a:pt x="1739" y="382"/>
                    <a:pt x="1751" y="322"/>
                    <a:pt x="1751" y="287"/>
                  </a:cubicBezTo>
                  <a:cubicBezTo>
                    <a:pt x="1751" y="227"/>
                    <a:pt x="1751" y="168"/>
                    <a:pt x="1727" y="120"/>
                  </a:cubicBezTo>
                  <a:cubicBezTo>
                    <a:pt x="1692" y="60"/>
                    <a:pt x="1632" y="25"/>
                    <a:pt x="1573" y="13"/>
                  </a:cubicBezTo>
                  <a:cubicBezTo>
                    <a:pt x="1525" y="1"/>
                    <a:pt x="1477" y="1"/>
                    <a:pt x="144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5" name="Google Shape;525;p40"/>
            <p:cNvSpPr/>
            <p:nvPr/>
          </p:nvSpPr>
          <p:spPr>
            <a:xfrm>
              <a:off x="6799350" y="2759850"/>
              <a:ext cx="23825" cy="66550"/>
            </a:xfrm>
            <a:custGeom>
              <a:avLst/>
              <a:gdLst/>
              <a:ahLst/>
              <a:cxnLst/>
              <a:rect l="l" t="t" r="r" b="b"/>
              <a:pathLst>
                <a:path w="953" h="2662" extrusionOk="0">
                  <a:moveTo>
                    <a:pt x="548" y="221"/>
                  </a:moveTo>
                  <a:lnTo>
                    <a:pt x="560" y="232"/>
                  </a:lnTo>
                  <a:lnTo>
                    <a:pt x="572" y="256"/>
                  </a:lnTo>
                  <a:cubicBezTo>
                    <a:pt x="596" y="256"/>
                    <a:pt x="596" y="268"/>
                    <a:pt x="596" y="268"/>
                  </a:cubicBezTo>
                  <a:cubicBezTo>
                    <a:pt x="596" y="280"/>
                    <a:pt x="608" y="280"/>
                    <a:pt x="608" y="292"/>
                  </a:cubicBezTo>
                  <a:cubicBezTo>
                    <a:pt x="608" y="328"/>
                    <a:pt x="620" y="351"/>
                    <a:pt x="620" y="387"/>
                  </a:cubicBezTo>
                  <a:cubicBezTo>
                    <a:pt x="620" y="423"/>
                    <a:pt x="632" y="447"/>
                    <a:pt x="632" y="482"/>
                  </a:cubicBezTo>
                  <a:cubicBezTo>
                    <a:pt x="632" y="494"/>
                    <a:pt x="655" y="518"/>
                    <a:pt x="655" y="530"/>
                  </a:cubicBezTo>
                  <a:cubicBezTo>
                    <a:pt x="655" y="578"/>
                    <a:pt x="667" y="613"/>
                    <a:pt x="667" y="637"/>
                  </a:cubicBezTo>
                  <a:lnTo>
                    <a:pt x="667" y="673"/>
                  </a:lnTo>
                  <a:lnTo>
                    <a:pt x="667" y="721"/>
                  </a:lnTo>
                  <a:lnTo>
                    <a:pt x="667" y="744"/>
                  </a:lnTo>
                  <a:cubicBezTo>
                    <a:pt x="667" y="756"/>
                    <a:pt x="667" y="792"/>
                    <a:pt x="655" y="804"/>
                  </a:cubicBezTo>
                  <a:cubicBezTo>
                    <a:pt x="632" y="852"/>
                    <a:pt x="620" y="875"/>
                    <a:pt x="608" y="923"/>
                  </a:cubicBezTo>
                  <a:cubicBezTo>
                    <a:pt x="572" y="983"/>
                    <a:pt x="536" y="1042"/>
                    <a:pt x="501" y="1102"/>
                  </a:cubicBezTo>
                  <a:cubicBezTo>
                    <a:pt x="489" y="1149"/>
                    <a:pt x="453" y="1197"/>
                    <a:pt x="429" y="1233"/>
                  </a:cubicBezTo>
                  <a:lnTo>
                    <a:pt x="429" y="1209"/>
                  </a:lnTo>
                  <a:lnTo>
                    <a:pt x="429" y="1018"/>
                  </a:lnTo>
                  <a:lnTo>
                    <a:pt x="429" y="971"/>
                  </a:lnTo>
                  <a:cubicBezTo>
                    <a:pt x="429" y="863"/>
                    <a:pt x="417" y="756"/>
                    <a:pt x="429" y="661"/>
                  </a:cubicBezTo>
                  <a:cubicBezTo>
                    <a:pt x="429" y="578"/>
                    <a:pt x="441" y="506"/>
                    <a:pt x="453" y="435"/>
                  </a:cubicBezTo>
                  <a:cubicBezTo>
                    <a:pt x="477" y="375"/>
                    <a:pt x="489" y="328"/>
                    <a:pt x="501" y="280"/>
                  </a:cubicBezTo>
                  <a:cubicBezTo>
                    <a:pt x="512" y="268"/>
                    <a:pt x="512" y="244"/>
                    <a:pt x="536" y="221"/>
                  </a:cubicBezTo>
                  <a:close/>
                  <a:moveTo>
                    <a:pt x="566" y="0"/>
                  </a:moveTo>
                  <a:cubicBezTo>
                    <a:pt x="536" y="0"/>
                    <a:pt x="507" y="6"/>
                    <a:pt x="477" y="18"/>
                  </a:cubicBezTo>
                  <a:cubicBezTo>
                    <a:pt x="417" y="30"/>
                    <a:pt x="370" y="66"/>
                    <a:pt x="334" y="101"/>
                  </a:cubicBezTo>
                  <a:cubicBezTo>
                    <a:pt x="322" y="125"/>
                    <a:pt x="322" y="149"/>
                    <a:pt x="310" y="161"/>
                  </a:cubicBezTo>
                  <a:lnTo>
                    <a:pt x="262" y="292"/>
                  </a:lnTo>
                  <a:cubicBezTo>
                    <a:pt x="239" y="399"/>
                    <a:pt x="215" y="506"/>
                    <a:pt x="203" y="613"/>
                  </a:cubicBezTo>
                  <a:lnTo>
                    <a:pt x="203" y="816"/>
                  </a:lnTo>
                  <a:cubicBezTo>
                    <a:pt x="203" y="887"/>
                    <a:pt x="215" y="947"/>
                    <a:pt x="215" y="1030"/>
                  </a:cubicBezTo>
                  <a:cubicBezTo>
                    <a:pt x="239" y="1066"/>
                    <a:pt x="239" y="1102"/>
                    <a:pt x="239" y="1149"/>
                  </a:cubicBezTo>
                  <a:cubicBezTo>
                    <a:pt x="251" y="1173"/>
                    <a:pt x="251" y="1209"/>
                    <a:pt x="251" y="1233"/>
                  </a:cubicBezTo>
                  <a:cubicBezTo>
                    <a:pt x="251" y="1268"/>
                    <a:pt x="262" y="1304"/>
                    <a:pt x="262" y="1340"/>
                  </a:cubicBezTo>
                  <a:cubicBezTo>
                    <a:pt x="262" y="1399"/>
                    <a:pt x="274" y="1459"/>
                    <a:pt x="298" y="1518"/>
                  </a:cubicBezTo>
                  <a:cubicBezTo>
                    <a:pt x="274" y="1614"/>
                    <a:pt x="262" y="1685"/>
                    <a:pt x="239" y="1768"/>
                  </a:cubicBezTo>
                  <a:cubicBezTo>
                    <a:pt x="215" y="1864"/>
                    <a:pt x="191" y="1971"/>
                    <a:pt x="155" y="2054"/>
                  </a:cubicBezTo>
                  <a:lnTo>
                    <a:pt x="72" y="2316"/>
                  </a:lnTo>
                  <a:cubicBezTo>
                    <a:pt x="60" y="2364"/>
                    <a:pt x="60" y="2399"/>
                    <a:pt x="36" y="2423"/>
                  </a:cubicBezTo>
                  <a:cubicBezTo>
                    <a:pt x="24" y="2459"/>
                    <a:pt x="24" y="2483"/>
                    <a:pt x="12" y="2518"/>
                  </a:cubicBezTo>
                  <a:cubicBezTo>
                    <a:pt x="0" y="2518"/>
                    <a:pt x="0" y="2530"/>
                    <a:pt x="0" y="2530"/>
                  </a:cubicBezTo>
                  <a:lnTo>
                    <a:pt x="0" y="2578"/>
                  </a:lnTo>
                  <a:cubicBezTo>
                    <a:pt x="0" y="2602"/>
                    <a:pt x="12" y="2614"/>
                    <a:pt x="36" y="2637"/>
                  </a:cubicBezTo>
                  <a:cubicBezTo>
                    <a:pt x="72" y="2649"/>
                    <a:pt x="84" y="2637"/>
                    <a:pt x="72" y="2661"/>
                  </a:cubicBezTo>
                  <a:lnTo>
                    <a:pt x="84" y="2649"/>
                  </a:lnTo>
                  <a:cubicBezTo>
                    <a:pt x="84" y="2637"/>
                    <a:pt x="96" y="2626"/>
                    <a:pt x="96" y="2602"/>
                  </a:cubicBezTo>
                  <a:cubicBezTo>
                    <a:pt x="120" y="2590"/>
                    <a:pt x="120" y="2590"/>
                    <a:pt x="120" y="2578"/>
                  </a:cubicBezTo>
                  <a:cubicBezTo>
                    <a:pt x="131" y="2542"/>
                    <a:pt x="131" y="2518"/>
                    <a:pt x="143" y="2483"/>
                  </a:cubicBezTo>
                  <a:cubicBezTo>
                    <a:pt x="155" y="2435"/>
                    <a:pt x="155" y="2411"/>
                    <a:pt x="179" y="2376"/>
                  </a:cubicBezTo>
                  <a:cubicBezTo>
                    <a:pt x="203" y="2292"/>
                    <a:pt x="239" y="2221"/>
                    <a:pt x="262" y="2126"/>
                  </a:cubicBezTo>
                  <a:cubicBezTo>
                    <a:pt x="322" y="1947"/>
                    <a:pt x="370" y="1768"/>
                    <a:pt x="429" y="1602"/>
                  </a:cubicBezTo>
                  <a:cubicBezTo>
                    <a:pt x="501" y="1530"/>
                    <a:pt x="560" y="1447"/>
                    <a:pt x="620" y="1352"/>
                  </a:cubicBezTo>
                  <a:cubicBezTo>
                    <a:pt x="632" y="1304"/>
                    <a:pt x="667" y="1268"/>
                    <a:pt x="691" y="1221"/>
                  </a:cubicBezTo>
                  <a:cubicBezTo>
                    <a:pt x="727" y="1185"/>
                    <a:pt x="739" y="1149"/>
                    <a:pt x="774" y="1102"/>
                  </a:cubicBezTo>
                  <a:cubicBezTo>
                    <a:pt x="858" y="947"/>
                    <a:pt x="953" y="804"/>
                    <a:pt x="917" y="625"/>
                  </a:cubicBezTo>
                  <a:cubicBezTo>
                    <a:pt x="917" y="566"/>
                    <a:pt x="905" y="518"/>
                    <a:pt x="893" y="459"/>
                  </a:cubicBezTo>
                  <a:cubicBezTo>
                    <a:pt x="870" y="411"/>
                    <a:pt x="870" y="351"/>
                    <a:pt x="858" y="316"/>
                  </a:cubicBezTo>
                  <a:cubicBezTo>
                    <a:pt x="858" y="268"/>
                    <a:pt x="846" y="221"/>
                    <a:pt x="834" y="173"/>
                  </a:cubicBezTo>
                  <a:cubicBezTo>
                    <a:pt x="810" y="161"/>
                    <a:pt x="798" y="137"/>
                    <a:pt x="786" y="113"/>
                  </a:cubicBezTo>
                  <a:cubicBezTo>
                    <a:pt x="774" y="101"/>
                    <a:pt x="751" y="78"/>
                    <a:pt x="727" y="54"/>
                  </a:cubicBezTo>
                  <a:cubicBezTo>
                    <a:pt x="715" y="42"/>
                    <a:pt x="679" y="30"/>
                    <a:pt x="655" y="18"/>
                  </a:cubicBezTo>
                  <a:cubicBezTo>
                    <a:pt x="626" y="6"/>
                    <a:pt x="596" y="0"/>
                    <a:pt x="5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6" name="Google Shape;526;p40"/>
            <p:cNvSpPr/>
            <p:nvPr/>
          </p:nvSpPr>
          <p:spPr>
            <a:xfrm>
              <a:off x="6746950" y="3168975"/>
              <a:ext cx="55100" cy="37825"/>
            </a:xfrm>
            <a:custGeom>
              <a:avLst/>
              <a:gdLst/>
              <a:ahLst/>
              <a:cxnLst/>
              <a:rect l="l" t="t" r="r" b="b"/>
              <a:pathLst>
                <a:path w="2204" h="1513" extrusionOk="0">
                  <a:moveTo>
                    <a:pt x="1" y="0"/>
                  </a:moveTo>
                  <a:lnTo>
                    <a:pt x="1" y="0"/>
                  </a:lnTo>
                  <a:cubicBezTo>
                    <a:pt x="84" y="108"/>
                    <a:pt x="144" y="179"/>
                    <a:pt x="203" y="262"/>
                  </a:cubicBezTo>
                  <a:cubicBezTo>
                    <a:pt x="275" y="358"/>
                    <a:pt x="358" y="453"/>
                    <a:pt x="453" y="536"/>
                  </a:cubicBezTo>
                  <a:lnTo>
                    <a:pt x="537" y="631"/>
                  </a:lnTo>
                  <a:lnTo>
                    <a:pt x="572" y="655"/>
                  </a:lnTo>
                  <a:lnTo>
                    <a:pt x="584" y="679"/>
                  </a:lnTo>
                  <a:cubicBezTo>
                    <a:pt x="596" y="703"/>
                    <a:pt x="632" y="715"/>
                    <a:pt x="644" y="739"/>
                  </a:cubicBezTo>
                  <a:cubicBezTo>
                    <a:pt x="656" y="750"/>
                    <a:pt x="692" y="762"/>
                    <a:pt x="703" y="774"/>
                  </a:cubicBezTo>
                  <a:lnTo>
                    <a:pt x="692" y="774"/>
                  </a:lnTo>
                  <a:cubicBezTo>
                    <a:pt x="751" y="822"/>
                    <a:pt x="811" y="870"/>
                    <a:pt x="870" y="893"/>
                  </a:cubicBezTo>
                  <a:cubicBezTo>
                    <a:pt x="930" y="929"/>
                    <a:pt x="1001" y="977"/>
                    <a:pt x="1084" y="1000"/>
                  </a:cubicBezTo>
                  <a:cubicBezTo>
                    <a:pt x="1204" y="1048"/>
                    <a:pt x="1311" y="1108"/>
                    <a:pt x="1454" y="1155"/>
                  </a:cubicBezTo>
                  <a:cubicBezTo>
                    <a:pt x="1537" y="1179"/>
                    <a:pt x="1632" y="1215"/>
                    <a:pt x="1715" y="1251"/>
                  </a:cubicBezTo>
                  <a:cubicBezTo>
                    <a:pt x="1763" y="1286"/>
                    <a:pt x="1799" y="1310"/>
                    <a:pt x="1823" y="1346"/>
                  </a:cubicBezTo>
                  <a:lnTo>
                    <a:pt x="1835" y="1358"/>
                  </a:lnTo>
                  <a:lnTo>
                    <a:pt x="1870" y="1393"/>
                  </a:lnTo>
                  <a:cubicBezTo>
                    <a:pt x="1870" y="1393"/>
                    <a:pt x="1870" y="1392"/>
                    <a:pt x="1870" y="1392"/>
                  </a:cubicBezTo>
                  <a:lnTo>
                    <a:pt x="1870" y="1392"/>
                  </a:lnTo>
                  <a:cubicBezTo>
                    <a:pt x="1893" y="1410"/>
                    <a:pt x="1920" y="1423"/>
                    <a:pt x="1930" y="1453"/>
                  </a:cubicBezTo>
                  <a:lnTo>
                    <a:pt x="1977" y="1489"/>
                  </a:lnTo>
                  <a:cubicBezTo>
                    <a:pt x="1989" y="1512"/>
                    <a:pt x="2013" y="1512"/>
                    <a:pt x="2037" y="1512"/>
                  </a:cubicBezTo>
                  <a:cubicBezTo>
                    <a:pt x="2061" y="1512"/>
                    <a:pt x="2096" y="1512"/>
                    <a:pt x="2168" y="1489"/>
                  </a:cubicBezTo>
                  <a:cubicBezTo>
                    <a:pt x="2192" y="1465"/>
                    <a:pt x="2204" y="1429"/>
                    <a:pt x="2204" y="1405"/>
                  </a:cubicBezTo>
                  <a:cubicBezTo>
                    <a:pt x="2204" y="1370"/>
                    <a:pt x="2204" y="1358"/>
                    <a:pt x="2192" y="1334"/>
                  </a:cubicBezTo>
                  <a:cubicBezTo>
                    <a:pt x="2192" y="1298"/>
                    <a:pt x="2168" y="1286"/>
                    <a:pt x="2144" y="1274"/>
                  </a:cubicBezTo>
                  <a:cubicBezTo>
                    <a:pt x="2108" y="1227"/>
                    <a:pt x="2073" y="1191"/>
                    <a:pt x="2025" y="1167"/>
                  </a:cubicBezTo>
                  <a:cubicBezTo>
                    <a:pt x="2013" y="1155"/>
                    <a:pt x="1989" y="1131"/>
                    <a:pt x="1966" y="1120"/>
                  </a:cubicBezTo>
                  <a:cubicBezTo>
                    <a:pt x="1942" y="1096"/>
                    <a:pt x="1930" y="1084"/>
                    <a:pt x="1894" y="1060"/>
                  </a:cubicBezTo>
                  <a:cubicBezTo>
                    <a:pt x="1835" y="1036"/>
                    <a:pt x="1763" y="1000"/>
                    <a:pt x="1704" y="977"/>
                  </a:cubicBezTo>
                  <a:cubicBezTo>
                    <a:pt x="1656" y="965"/>
                    <a:pt x="1632" y="941"/>
                    <a:pt x="1596" y="929"/>
                  </a:cubicBezTo>
                  <a:cubicBezTo>
                    <a:pt x="1489" y="870"/>
                    <a:pt x="1394" y="810"/>
                    <a:pt x="1275" y="762"/>
                  </a:cubicBezTo>
                  <a:cubicBezTo>
                    <a:pt x="1168" y="727"/>
                    <a:pt x="1073" y="679"/>
                    <a:pt x="977" y="631"/>
                  </a:cubicBezTo>
                  <a:cubicBezTo>
                    <a:pt x="953" y="619"/>
                    <a:pt x="942" y="619"/>
                    <a:pt x="930" y="596"/>
                  </a:cubicBezTo>
                  <a:cubicBezTo>
                    <a:pt x="894" y="596"/>
                    <a:pt x="882" y="584"/>
                    <a:pt x="858" y="572"/>
                  </a:cubicBezTo>
                  <a:cubicBezTo>
                    <a:pt x="834" y="560"/>
                    <a:pt x="823" y="560"/>
                    <a:pt x="811" y="536"/>
                  </a:cubicBezTo>
                  <a:cubicBezTo>
                    <a:pt x="763" y="524"/>
                    <a:pt x="739" y="500"/>
                    <a:pt x="703" y="477"/>
                  </a:cubicBezTo>
                  <a:lnTo>
                    <a:pt x="644" y="453"/>
                  </a:lnTo>
                  <a:cubicBezTo>
                    <a:pt x="596" y="441"/>
                    <a:pt x="572" y="405"/>
                    <a:pt x="537" y="393"/>
                  </a:cubicBezTo>
                  <a:cubicBezTo>
                    <a:pt x="418" y="322"/>
                    <a:pt x="334" y="262"/>
                    <a:pt x="239" y="203"/>
                  </a:cubicBezTo>
                  <a:cubicBezTo>
                    <a:pt x="180" y="155"/>
                    <a:pt x="108" y="96"/>
                    <a:pt x="37" y="36"/>
                  </a:cubicBezTo>
                  <a:lnTo>
                    <a:pt x="25" y="2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7" name="Google Shape;527;p40"/>
            <p:cNvSpPr/>
            <p:nvPr/>
          </p:nvSpPr>
          <p:spPr>
            <a:xfrm>
              <a:off x="6757975" y="3182950"/>
              <a:ext cx="36350" cy="18500"/>
            </a:xfrm>
            <a:custGeom>
              <a:avLst/>
              <a:gdLst/>
              <a:ahLst/>
              <a:cxnLst/>
              <a:rect l="l" t="t" r="r" b="b"/>
              <a:pathLst>
                <a:path w="1454" h="740" extrusionOk="0">
                  <a:moveTo>
                    <a:pt x="1" y="1"/>
                  </a:moveTo>
                  <a:lnTo>
                    <a:pt x="60" y="60"/>
                  </a:lnTo>
                  <a:lnTo>
                    <a:pt x="108" y="120"/>
                  </a:lnTo>
                  <a:lnTo>
                    <a:pt x="143" y="180"/>
                  </a:lnTo>
                  <a:cubicBezTo>
                    <a:pt x="179" y="203"/>
                    <a:pt x="203" y="215"/>
                    <a:pt x="239" y="251"/>
                  </a:cubicBezTo>
                  <a:lnTo>
                    <a:pt x="251" y="263"/>
                  </a:lnTo>
                  <a:cubicBezTo>
                    <a:pt x="322" y="334"/>
                    <a:pt x="417" y="418"/>
                    <a:pt x="489" y="477"/>
                  </a:cubicBezTo>
                  <a:lnTo>
                    <a:pt x="501" y="489"/>
                  </a:lnTo>
                  <a:cubicBezTo>
                    <a:pt x="536" y="501"/>
                    <a:pt x="548" y="537"/>
                    <a:pt x="584" y="549"/>
                  </a:cubicBezTo>
                  <a:cubicBezTo>
                    <a:pt x="596" y="549"/>
                    <a:pt x="608" y="561"/>
                    <a:pt x="620" y="561"/>
                  </a:cubicBezTo>
                  <a:lnTo>
                    <a:pt x="643" y="561"/>
                  </a:lnTo>
                  <a:lnTo>
                    <a:pt x="667" y="572"/>
                  </a:lnTo>
                  <a:lnTo>
                    <a:pt x="715" y="596"/>
                  </a:lnTo>
                  <a:cubicBezTo>
                    <a:pt x="763" y="608"/>
                    <a:pt x="786" y="620"/>
                    <a:pt x="834" y="632"/>
                  </a:cubicBezTo>
                  <a:cubicBezTo>
                    <a:pt x="846" y="656"/>
                    <a:pt x="870" y="656"/>
                    <a:pt x="905" y="668"/>
                  </a:cubicBezTo>
                  <a:lnTo>
                    <a:pt x="965" y="680"/>
                  </a:lnTo>
                  <a:cubicBezTo>
                    <a:pt x="977" y="692"/>
                    <a:pt x="1013" y="692"/>
                    <a:pt x="1036" y="715"/>
                  </a:cubicBezTo>
                  <a:cubicBezTo>
                    <a:pt x="1072" y="727"/>
                    <a:pt x="1096" y="739"/>
                    <a:pt x="1132" y="739"/>
                  </a:cubicBezTo>
                  <a:lnTo>
                    <a:pt x="1310" y="739"/>
                  </a:lnTo>
                  <a:cubicBezTo>
                    <a:pt x="1322" y="739"/>
                    <a:pt x="1358" y="739"/>
                    <a:pt x="1382" y="727"/>
                  </a:cubicBezTo>
                  <a:cubicBezTo>
                    <a:pt x="1417" y="715"/>
                    <a:pt x="1417" y="703"/>
                    <a:pt x="1429" y="656"/>
                  </a:cubicBezTo>
                  <a:cubicBezTo>
                    <a:pt x="1441" y="620"/>
                    <a:pt x="1453" y="596"/>
                    <a:pt x="1429" y="561"/>
                  </a:cubicBezTo>
                  <a:cubicBezTo>
                    <a:pt x="1414" y="550"/>
                    <a:pt x="1401" y="547"/>
                    <a:pt x="1389" y="547"/>
                  </a:cubicBezTo>
                  <a:cubicBezTo>
                    <a:pt x="1371" y="547"/>
                    <a:pt x="1355" y="554"/>
                    <a:pt x="1334" y="561"/>
                  </a:cubicBezTo>
                  <a:lnTo>
                    <a:pt x="1263" y="561"/>
                  </a:lnTo>
                  <a:cubicBezTo>
                    <a:pt x="1239" y="549"/>
                    <a:pt x="1215" y="549"/>
                    <a:pt x="1191" y="549"/>
                  </a:cubicBezTo>
                  <a:cubicBezTo>
                    <a:pt x="1155" y="549"/>
                    <a:pt x="1132" y="549"/>
                    <a:pt x="1120" y="537"/>
                  </a:cubicBezTo>
                  <a:cubicBezTo>
                    <a:pt x="1036" y="501"/>
                    <a:pt x="965" y="489"/>
                    <a:pt x="893" y="453"/>
                  </a:cubicBezTo>
                  <a:lnTo>
                    <a:pt x="905" y="453"/>
                  </a:lnTo>
                  <a:lnTo>
                    <a:pt x="774" y="418"/>
                  </a:lnTo>
                  <a:lnTo>
                    <a:pt x="786" y="418"/>
                  </a:lnTo>
                  <a:cubicBezTo>
                    <a:pt x="763" y="418"/>
                    <a:pt x="715" y="394"/>
                    <a:pt x="679" y="382"/>
                  </a:cubicBezTo>
                  <a:cubicBezTo>
                    <a:pt x="667" y="382"/>
                    <a:pt x="667" y="370"/>
                    <a:pt x="655" y="370"/>
                  </a:cubicBezTo>
                  <a:cubicBezTo>
                    <a:pt x="620" y="358"/>
                    <a:pt x="608" y="334"/>
                    <a:pt x="584" y="322"/>
                  </a:cubicBezTo>
                  <a:cubicBezTo>
                    <a:pt x="560" y="311"/>
                    <a:pt x="536" y="311"/>
                    <a:pt x="524" y="299"/>
                  </a:cubicBezTo>
                  <a:lnTo>
                    <a:pt x="429" y="251"/>
                  </a:lnTo>
                  <a:cubicBezTo>
                    <a:pt x="370" y="215"/>
                    <a:pt x="298" y="180"/>
                    <a:pt x="239" y="144"/>
                  </a:cubicBezTo>
                  <a:cubicBezTo>
                    <a:pt x="191" y="132"/>
                    <a:pt x="143" y="96"/>
                    <a:pt x="108" y="72"/>
                  </a:cubicBezTo>
                  <a:cubicBezTo>
                    <a:pt x="72" y="37"/>
                    <a:pt x="24" y="25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8" name="Google Shape;528;p40"/>
            <p:cNvSpPr/>
            <p:nvPr/>
          </p:nvSpPr>
          <p:spPr>
            <a:xfrm>
              <a:off x="6762450" y="3162425"/>
              <a:ext cx="43475" cy="42150"/>
            </a:xfrm>
            <a:custGeom>
              <a:avLst/>
              <a:gdLst/>
              <a:ahLst/>
              <a:cxnLst/>
              <a:rect l="l" t="t" r="r" b="b"/>
              <a:pathLst>
                <a:path w="1739" h="1686" extrusionOk="0">
                  <a:moveTo>
                    <a:pt x="0" y="0"/>
                  </a:moveTo>
                  <a:lnTo>
                    <a:pt x="0" y="0"/>
                  </a:lnTo>
                  <a:cubicBezTo>
                    <a:pt x="36" y="60"/>
                    <a:pt x="72" y="108"/>
                    <a:pt x="95" y="155"/>
                  </a:cubicBezTo>
                  <a:lnTo>
                    <a:pt x="131" y="191"/>
                  </a:lnTo>
                  <a:cubicBezTo>
                    <a:pt x="167" y="250"/>
                    <a:pt x="203" y="310"/>
                    <a:pt x="250" y="370"/>
                  </a:cubicBezTo>
                  <a:cubicBezTo>
                    <a:pt x="310" y="453"/>
                    <a:pt x="357" y="500"/>
                    <a:pt x="393" y="584"/>
                  </a:cubicBezTo>
                  <a:lnTo>
                    <a:pt x="417" y="596"/>
                  </a:lnTo>
                  <a:lnTo>
                    <a:pt x="429" y="608"/>
                  </a:lnTo>
                  <a:cubicBezTo>
                    <a:pt x="441" y="620"/>
                    <a:pt x="441" y="643"/>
                    <a:pt x="453" y="655"/>
                  </a:cubicBezTo>
                  <a:cubicBezTo>
                    <a:pt x="476" y="703"/>
                    <a:pt x="500" y="727"/>
                    <a:pt x="536" y="762"/>
                  </a:cubicBezTo>
                  <a:lnTo>
                    <a:pt x="536" y="751"/>
                  </a:lnTo>
                  <a:cubicBezTo>
                    <a:pt x="572" y="822"/>
                    <a:pt x="631" y="881"/>
                    <a:pt x="691" y="953"/>
                  </a:cubicBezTo>
                  <a:lnTo>
                    <a:pt x="679" y="941"/>
                  </a:lnTo>
                  <a:lnTo>
                    <a:pt x="679" y="941"/>
                  </a:lnTo>
                  <a:cubicBezTo>
                    <a:pt x="726" y="1001"/>
                    <a:pt x="786" y="1060"/>
                    <a:pt x="834" y="1120"/>
                  </a:cubicBezTo>
                  <a:cubicBezTo>
                    <a:pt x="857" y="1143"/>
                    <a:pt x="869" y="1179"/>
                    <a:pt x="905" y="1203"/>
                  </a:cubicBezTo>
                  <a:cubicBezTo>
                    <a:pt x="929" y="1239"/>
                    <a:pt x="953" y="1251"/>
                    <a:pt x="976" y="1262"/>
                  </a:cubicBezTo>
                  <a:cubicBezTo>
                    <a:pt x="1084" y="1346"/>
                    <a:pt x="1167" y="1393"/>
                    <a:pt x="1274" y="1477"/>
                  </a:cubicBezTo>
                  <a:cubicBezTo>
                    <a:pt x="1322" y="1524"/>
                    <a:pt x="1369" y="1548"/>
                    <a:pt x="1405" y="1584"/>
                  </a:cubicBezTo>
                  <a:cubicBezTo>
                    <a:pt x="1441" y="1608"/>
                    <a:pt x="1488" y="1620"/>
                    <a:pt x="1512" y="1655"/>
                  </a:cubicBezTo>
                  <a:cubicBezTo>
                    <a:pt x="1542" y="1670"/>
                    <a:pt x="1572" y="1686"/>
                    <a:pt x="1603" y="1686"/>
                  </a:cubicBezTo>
                  <a:cubicBezTo>
                    <a:pt x="1620" y="1686"/>
                    <a:pt x="1638" y="1680"/>
                    <a:pt x="1655" y="1667"/>
                  </a:cubicBezTo>
                  <a:cubicBezTo>
                    <a:pt x="1679" y="1643"/>
                    <a:pt x="1691" y="1620"/>
                    <a:pt x="1738" y="1608"/>
                  </a:cubicBezTo>
                  <a:cubicBezTo>
                    <a:pt x="1738" y="1560"/>
                    <a:pt x="1727" y="1536"/>
                    <a:pt x="1691" y="1501"/>
                  </a:cubicBezTo>
                  <a:cubicBezTo>
                    <a:pt x="1679" y="1477"/>
                    <a:pt x="1643" y="1465"/>
                    <a:pt x="1619" y="1441"/>
                  </a:cubicBezTo>
                  <a:cubicBezTo>
                    <a:pt x="1584" y="1429"/>
                    <a:pt x="1572" y="1417"/>
                    <a:pt x="1560" y="1405"/>
                  </a:cubicBezTo>
                  <a:lnTo>
                    <a:pt x="1548" y="1405"/>
                  </a:lnTo>
                  <a:cubicBezTo>
                    <a:pt x="1488" y="1358"/>
                    <a:pt x="1405" y="1310"/>
                    <a:pt x="1346" y="1262"/>
                  </a:cubicBezTo>
                  <a:cubicBezTo>
                    <a:pt x="1274" y="1227"/>
                    <a:pt x="1215" y="1167"/>
                    <a:pt x="1143" y="1120"/>
                  </a:cubicBezTo>
                  <a:cubicBezTo>
                    <a:pt x="1131" y="1120"/>
                    <a:pt x="1131" y="1108"/>
                    <a:pt x="1107" y="1108"/>
                  </a:cubicBezTo>
                  <a:lnTo>
                    <a:pt x="1095" y="1084"/>
                  </a:lnTo>
                  <a:lnTo>
                    <a:pt x="1072" y="1060"/>
                  </a:lnTo>
                  <a:lnTo>
                    <a:pt x="1024" y="1012"/>
                  </a:lnTo>
                  <a:lnTo>
                    <a:pt x="750" y="751"/>
                  </a:lnTo>
                  <a:lnTo>
                    <a:pt x="726" y="715"/>
                  </a:lnTo>
                  <a:lnTo>
                    <a:pt x="631" y="631"/>
                  </a:lnTo>
                  <a:lnTo>
                    <a:pt x="595" y="584"/>
                  </a:lnTo>
                  <a:lnTo>
                    <a:pt x="560" y="548"/>
                  </a:lnTo>
                  <a:lnTo>
                    <a:pt x="536" y="524"/>
                  </a:lnTo>
                  <a:lnTo>
                    <a:pt x="500" y="489"/>
                  </a:lnTo>
                  <a:cubicBezTo>
                    <a:pt x="476" y="453"/>
                    <a:pt x="429" y="405"/>
                    <a:pt x="381" y="358"/>
                  </a:cubicBezTo>
                  <a:lnTo>
                    <a:pt x="357" y="334"/>
                  </a:lnTo>
                  <a:lnTo>
                    <a:pt x="262" y="239"/>
                  </a:lnTo>
                  <a:cubicBezTo>
                    <a:pt x="179" y="167"/>
                    <a:pt x="83" y="7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9" name="Google Shape;529;p40"/>
            <p:cNvSpPr/>
            <p:nvPr/>
          </p:nvSpPr>
          <p:spPr>
            <a:xfrm>
              <a:off x="6780600" y="3147550"/>
              <a:ext cx="26525" cy="57650"/>
            </a:xfrm>
            <a:custGeom>
              <a:avLst/>
              <a:gdLst/>
              <a:ahLst/>
              <a:cxnLst/>
              <a:rect l="l" t="t" r="r" b="b"/>
              <a:pathLst>
                <a:path w="1061" h="2306" extrusionOk="0">
                  <a:moveTo>
                    <a:pt x="0" y="0"/>
                  </a:moveTo>
                  <a:cubicBezTo>
                    <a:pt x="3" y="9"/>
                    <a:pt x="5" y="18"/>
                    <a:pt x="8" y="26"/>
                  </a:cubicBezTo>
                  <a:lnTo>
                    <a:pt x="8" y="26"/>
                  </a:lnTo>
                  <a:cubicBezTo>
                    <a:pt x="6" y="19"/>
                    <a:pt x="4" y="11"/>
                    <a:pt x="0" y="0"/>
                  </a:cubicBezTo>
                  <a:close/>
                  <a:moveTo>
                    <a:pt x="8" y="26"/>
                  </a:moveTo>
                  <a:cubicBezTo>
                    <a:pt x="12" y="44"/>
                    <a:pt x="12" y="55"/>
                    <a:pt x="12" y="72"/>
                  </a:cubicBezTo>
                  <a:cubicBezTo>
                    <a:pt x="36" y="179"/>
                    <a:pt x="60" y="286"/>
                    <a:pt x="96" y="417"/>
                  </a:cubicBezTo>
                  <a:cubicBezTo>
                    <a:pt x="108" y="476"/>
                    <a:pt x="119" y="524"/>
                    <a:pt x="131" y="584"/>
                  </a:cubicBezTo>
                  <a:lnTo>
                    <a:pt x="167" y="691"/>
                  </a:lnTo>
                  <a:cubicBezTo>
                    <a:pt x="179" y="714"/>
                    <a:pt x="179" y="726"/>
                    <a:pt x="191" y="762"/>
                  </a:cubicBezTo>
                  <a:cubicBezTo>
                    <a:pt x="191" y="786"/>
                    <a:pt x="215" y="810"/>
                    <a:pt x="215" y="822"/>
                  </a:cubicBezTo>
                  <a:lnTo>
                    <a:pt x="298" y="1131"/>
                  </a:lnTo>
                  <a:cubicBezTo>
                    <a:pt x="334" y="1226"/>
                    <a:pt x="346" y="1310"/>
                    <a:pt x="369" y="1405"/>
                  </a:cubicBezTo>
                  <a:lnTo>
                    <a:pt x="369" y="1381"/>
                  </a:lnTo>
                  <a:cubicBezTo>
                    <a:pt x="369" y="1429"/>
                    <a:pt x="393" y="1465"/>
                    <a:pt x="405" y="1500"/>
                  </a:cubicBezTo>
                  <a:lnTo>
                    <a:pt x="453" y="1596"/>
                  </a:lnTo>
                  <a:cubicBezTo>
                    <a:pt x="489" y="1655"/>
                    <a:pt x="536" y="1727"/>
                    <a:pt x="584" y="1798"/>
                  </a:cubicBezTo>
                  <a:cubicBezTo>
                    <a:pt x="608" y="1857"/>
                    <a:pt x="643" y="1905"/>
                    <a:pt x="667" y="1965"/>
                  </a:cubicBezTo>
                  <a:cubicBezTo>
                    <a:pt x="679" y="2000"/>
                    <a:pt x="703" y="2012"/>
                    <a:pt x="715" y="2036"/>
                  </a:cubicBezTo>
                  <a:cubicBezTo>
                    <a:pt x="727" y="2072"/>
                    <a:pt x="750" y="2084"/>
                    <a:pt x="762" y="2119"/>
                  </a:cubicBezTo>
                  <a:lnTo>
                    <a:pt x="786" y="2143"/>
                  </a:lnTo>
                  <a:cubicBezTo>
                    <a:pt x="822" y="2155"/>
                    <a:pt x="834" y="2191"/>
                    <a:pt x="846" y="2203"/>
                  </a:cubicBezTo>
                  <a:lnTo>
                    <a:pt x="846" y="2191"/>
                  </a:lnTo>
                  <a:cubicBezTo>
                    <a:pt x="870" y="2215"/>
                    <a:pt x="893" y="2250"/>
                    <a:pt x="905" y="2274"/>
                  </a:cubicBezTo>
                  <a:cubicBezTo>
                    <a:pt x="920" y="2294"/>
                    <a:pt x="939" y="2305"/>
                    <a:pt x="957" y="2305"/>
                  </a:cubicBezTo>
                  <a:cubicBezTo>
                    <a:pt x="982" y="2305"/>
                    <a:pt x="1005" y="2282"/>
                    <a:pt x="1012" y="2227"/>
                  </a:cubicBezTo>
                  <a:lnTo>
                    <a:pt x="1024" y="2227"/>
                  </a:lnTo>
                  <a:cubicBezTo>
                    <a:pt x="1060" y="2203"/>
                    <a:pt x="1060" y="2143"/>
                    <a:pt x="1024" y="2108"/>
                  </a:cubicBezTo>
                  <a:cubicBezTo>
                    <a:pt x="1001" y="2072"/>
                    <a:pt x="953" y="2036"/>
                    <a:pt x="929" y="1988"/>
                  </a:cubicBezTo>
                  <a:lnTo>
                    <a:pt x="929" y="2012"/>
                  </a:lnTo>
                  <a:cubicBezTo>
                    <a:pt x="905" y="1988"/>
                    <a:pt x="893" y="1965"/>
                    <a:pt x="881" y="1953"/>
                  </a:cubicBezTo>
                  <a:cubicBezTo>
                    <a:pt x="834" y="1857"/>
                    <a:pt x="786" y="1750"/>
                    <a:pt x="750" y="1667"/>
                  </a:cubicBezTo>
                  <a:cubicBezTo>
                    <a:pt x="727" y="1655"/>
                    <a:pt x="727" y="1631"/>
                    <a:pt x="715" y="1619"/>
                  </a:cubicBezTo>
                  <a:lnTo>
                    <a:pt x="679" y="1560"/>
                  </a:lnTo>
                  <a:lnTo>
                    <a:pt x="655" y="1500"/>
                  </a:lnTo>
                  <a:lnTo>
                    <a:pt x="643" y="1453"/>
                  </a:lnTo>
                  <a:lnTo>
                    <a:pt x="631" y="1417"/>
                  </a:lnTo>
                  <a:cubicBezTo>
                    <a:pt x="631" y="1405"/>
                    <a:pt x="608" y="1381"/>
                    <a:pt x="608" y="1369"/>
                  </a:cubicBezTo>
                  <a:cubicBezTo>
                    <a:pt x="608" y="1357"/>
                    <a:pt x="596" y="1346"/>
                    <a:pt x="596" y="1322"/>
                  </a:cubicBezTo>
                  <a:cubicBezTo>
                    <a:pt x="596" y="1298"/>
                    <a:pt x="596" y="1286"/>
                    <a:pt x="584" y="1250"/>
                  </a:cubicBezTo>
                  <a:lnTo>
                    <a:pt x="548" y="1191"/>
                  </a:lnTo>
                  <a:lnTo>
                    <a:pt x="548" y="1179"/>
                  </a:lnTo>
                  <a:cubicBezTo>
                    <a:pt x="536" y="1131"/>
                    <a:pt x="524" y="1107"/>
                    <a:pt x="512" y="1060"/>
                  </a:cubicBezTo>
                  <a:lnTo>
                    <a:pt x="489" y="1024"/>
                  </a:lnTo>
                  <a:cubicBezTo>
                    <a:pt x="477" y="988"/>
                    <a:pt x="453" y="929"/>
                    <a:pt x="429" y="881"/>
                  </a:cubicBezTo>
                  <a:lnTo>
                    <a:pt x="417" y="845"/>
                  </a:lnTo>
                  <a:lnTo>
                    <a:pt x="405" y="822"/>
                  </a:lnTo>
                  <a:cubicBezTo>
                    <a:pt x="405" y="798"/>
                    <a:pt x="393" y="798"/>
                    <a:pt x="393" y="786"/>
                  </a:cubicBezTo>
                  <a:cubicBezTo>
                    <a:pt x="369" y="762"/>
                    <a:pt x="369" y="750"/>
                    <a:pt x="358" y="714"/>
                  </a:cubicBezTo>
                  <a:cubicBezTo>
                    <a:pt x="334" y="667"/>
                    <a:pt x="310" y="619"/>
                    <a:pt x="286" y="584"/>
                  </a:cubicBezTo>
                  <a:lnTo>
                    <a:pt x="250" y="524"/>
                  </a:lnTo>
                  <a:lnTo>
                    <a:pt x="227" y="464"/>
                  </a:lnTo>
                  <a:lnTo>
                    <a:pt x="191" y="405"/>
                  </a:lnTo>
                  <a:lnTo>
                    <a:pt x="167" y="345"/>
                  </a:lnTo>
                  <a:cubicBezTo>
                    <a:pt x="131" y="274"/>
                    <a:pt x="96" y="214"/>
                    <a:pt x="60" y="131"/>
                  </a:cubicBezTo>
                  <a:cubicBezTo>
                    <a:pt x="40" y="102"/>
                    <a:pt x="21" y="65"/>
                    <a:pt x="8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0" name="Google Shape;530;p40"/>
            <p:cNvSpPr/>
            <p:nvPr/>
          </p:nvSpPr>
          <p:spPr>
            <a:xfrm>
              <a:off x="6807375" y="3139200"/>
              <a:ext cx="8075" cy="67900"/>
            </a:xfrm>
            <a:custGeom>
              <a:avLst/>
              <a:gdLst/>
              <a:ahLst/>
              <a:cxnLst/>
              <a:rect l="l" t="t" r="r" b="b"/>
              <a:pathLst>
                <a:path w="323" h="2716" extrusionOk="0">
                  <a:moveTo>
                    <a:pt x="108" y="1"/>
                  </a:moveTo>
                  <a:lnTo>
                    <a:pt x="108" y="1"/>
                  </a:lnTo>
                  <a:cubicBezTo>
                    <a:pt x="120" y="108"/>
                    <a:pt x="120" y="227"/>
                    <a:pt x="132" y="358"/>
                  </a:cubicBezTo>
                  <a:cubicBezTo>
                    <a:pt x="132" y="417"/>
                    <a:pt x="156" y="477"/>
                    <a:pt x="156" y="537"/>
                  </a:cubicBezTo>
                  <a:lnTo>
                    <a:pt x="156" y="560"/>
                  </a:lnTo>
                  <a:lnTo>
                    <a:pt x="156" y="632"/>
                  </a:lnTo>
                  <a:lnTo>
                    <a:pt x="156" y="644"/>
                  </a:lnTo>
                  <a:cubicBezTo>
                    <a:pt x="156" y="679"/>
                    <a:pt x="168" y="703"/>
                    <a:pt x="168" y="739"/>
                  </a:cubicBezTo>
                  <a:lnTo>
                    <a:pt x="168" y="751"/>
                  </a:lnTo>
                  <a:cubicBezTo>
                    <a:pt x="180" y="751"/>
                    <a:pt x="180" y="763"/>
                    <a:pt x="180" y="775"/>
                  </a:cubicBezTo>
                  <a:cubicBezTo>
                    <a:pt x="180" y="775"/>
                    <a:pt x="191" y="798"/>
                    <a:pt x="191" y="810"/>
                  </a:cubicBezTo>
                  <a:lnTo>
                    <a:pt x="191" y="822"/>
                  </a:lnTo>
                  <a:lnTo>
                    <a:pt x="191" y="834"/>
                  </a:lnTo>
                  <a:cubicBezTo>
                    <a:pt x="180" y="858"/>
                    <a:pt x="180" y="882"/>
                    <a:pt x="180" y="894"/>
                  </a:cubicBezTo>
                  <a:cubicBezTo>
                    <a:pt x="168" y="929"/>
                    <a:pt x="168" y="941"/>
                    <a:pt x="168" y="977"/>
                  </a:cubicBezTo>
                  <a:lnTo>
                    <a:pt x="168" y="1001"/>
                  </a:lnTo>
                  <a:lnTo>
                    <a:pt x="168" y="1072"/>
                  </a:lnTo>
                  <a:lnTo>
                    <a:pt x="168" y="1108"/>
                  </a:lnTo>
                  <a:cubicBezTo>
                    <a:pt x="156" y="1156"/>
                    <a:pt x="156" y="1191"/>
                    <a:pt x="156" y="1239"/>
                  </a:cubicBezTo>
                  <a:cubicBezTo>
                    <a:pt x="132" y="1334"/>
                    <a:pt x="120" y="1429"/>
                    <a:pt x="120" y="1525"/>
                  </a:cubicBezTo>
                  <a:cubicBezTo>
                    <a:pt x="120" y="1584"/>
                    <a:pt x="108" y="1632"/>
                    <a:pt x="108" y="1691"/>
                  </a:cubicBezTo>
                  <a:cubicBezTo>
                    <a:pt x="108" y="1822"/>
                    <a:pt x="84" y="1953"/>
                    <a:pt x="72" y="2084"/>
                  </a:cubicBezTo>
                  <a:lnTo>
                    <a:pt x="60" y="2191"/>
                  </a:lnTo>
                  <a:cubicBezTo>
                    <a:pt x="49" y="2227"/>
                    <a:pt x="49" y="2239"/>
                    <a:pt x="49" y="2275"/>
                  </a:cubicBezTo>
                  <a:cubicBezTo>
                    <a:pt x="37" y="2370"/>
                    <a:pt x="13" y="2465"/>
                    <a:pt x="1" y="2572"/>
                  </a:cubicBezTo>
                  <a:cubicBezTo>
                    <a:pt x="1" y="2620"/>
                    <a:pt x="37" y="2715"/>
                    <a:pt x="96" y="2715"/>
                  </a:cubicBezTo>
                  <a:lnTo>
                    <a:pt x="168" y="2715"/>
                  </a:lnTo>
                  <a:cubicBezTo>
                    <a:pt x="180" y="2703"/>
                    <a:pt x="191" y="2703"/>
                    <a:pt x="191" y="2680"/>
                  </a:cubicBezTo>
                  <a:cubicBezTo>
                    <a:pt x="203" y="2668"/>
                    <a:pt x="227" y="2644"/>
                    <a:pt x="227" y="2620"/>
                  </a:cubicBezTo>
                  <a:lnTo>
                    <a:pt x="227" y="2561"/>
                  </a:lnTo>
                  <a:cubicBezTo>
                    <a:pt x="239" y="2465"/>
                    <a:pt x="251" y="2346"/>
                    <a:pt x="263" y="2239"/>
                  </a:cubicBezTo>
                  <a:cubicBezTo>
                    <a:pt x="263" y="2168"/>
                    <a:pt x="287" y="2084"/>
                    <a:pt x="287" y="2013"/>
                  </a:cubicBezTo>
                  <a:cubicBezTo>
                    <a:pt x="299" y="1894"/>
                    <a:pt x="311" y="1763"/>
                    <a:pt x="311" y="1632"/>
                  </a:cubicBezTo>
                  <a:cubicBezTo>
                    <a:pt x="311" y="1513"/>
                    <a:pt x="322" y="1394"/>
                    <a:pt x="322" y="1275"/>
                  </a:cubicBezTo>
                  <a:lnTo>
                    <a:pt x="322" y="1191"/>
                  </a:lnTo>
                  <a:lnTo>
                    <a:pt x="322" y="1120"/>
                  </a:lnTo>
                  <a:lnTo>
                    <a:pt x="322" y="1060"/>
                  </a:lnTo>
                  <a:lnTo>
                    <a:pt x="322" y="941"/>
                  </a:lnTo>
                  <a:lnTo>
                    <a:pt x="322" y="929"/>
                  </a:lnTo>
                  <a:lnTo>
                    <a:pt x="322" y="822"/>
                  </a:lnTo>
                  <a:cubicBezTo>
                    <a:pt x="311" y="810"/>
                    <a:pt x="311" y="798"/>
                    <a:pt x="311" y="775"/>
                  </a:cubicBezTo>
                  <a:cubicBezTo>
                    <a:pt x="311" y="763"/>
                    <a:pt x="311" y="751"/>
                    <a:pt x="299" y="739"/>
                  </a:cubicBezTo>
                  <a:lnTo>
                    <a:pt x="299" y="715"/>
                  </a:lnTo>
                  <a:cubicBezTo>
                    <a:pt x="299" y="703"/>
                    <a:pt x="287" y="679"/>
                    <a:pt x="287" y="656"/>
                  </a:cubicBezTo>
                  <a:cubicBezTo>
                    <a:pt x="251" y="537"/>
                    <a:pt x="227" y="441"/>
                    <a:pt x="191" y="334"/>
                  </a:cubicBezTo>
                  <a:lnTo>
                    <a:pt x="191" y="298"/>
                  </a:lnTo>
                  <a:cubicBezTo>
                    <a:pt x="180" y="227"/>
                    <a:pt x="156" y="144"/>
                    <a:pt x="120" y="48"/>
                  </a:cubicBezTo>
                  <a:lnTo>
                    <a:pt x="108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1" name="Google Shape;531;p40"/>
            <p:cNvSpPr/>
            <p:nvPr/>
          </p:nvSpPr>
          <p:spPr>
            <a:xfrm>
              <a:off x="6810375" y="3151400"/>
              <a:ext cx="13400" cy="55475"/>
            </a:xfrm>
            <a:custGeom>
              <a:avLst/>
              <a:gdLst/>
              <a:ahLst/>
              <a:cxnLst/>
              <a:rect l="l" t="t" r="r" b="b"/>
              <a:pathLst>
                <a:path w="536" h="2219" extrusionOk="0">
                  <a:moveTo>
                    <a:pt x="464" y="1"/>
                  </a:moveTo>
                  <a:cubicBezTo>
                    <a:pt x="452" y="25"/>
                    <a:pt x="452" y="72"/>
                    <a:pt x="452" y="96"/>
                  </a:cubicBezTo>
                  <a:cubicBezTo>
                    <a:pt x="429" y="191"/>
                    <a:pt x="429" y="299"/>
                    <a:pt x="417" y="382"/>
                  </a:cubicBezTo>
                  <a:cubicBezTo>
                    <a:pt x="405" y="489"/>
                    <a:pt x="405" y="596"/>
                    <a:pt x="393" y="691"/>
                  </a:cubicBezTo>
                  <a:cubicBezTo>
                    <a:pt x="369" y="727"/>
                    <a:pt x="369" y="751"/>
                    <a:pt x="369" y="787"/>
                  </a:cubicBezTo>
                  <a:lnTo>
                    <a:pt x="369" y="834"/>
                  </a:lnTo>
                  <a:cubicBezTo>
                    <a:pt x="357" y="870"/>
                    <a:pt x="357" y="906"/>
                    <a:pt x="357" y="941"/>
                  </a:cubicBezTo>
                  <a:lnTo>
                    <a:pt x="357" y="965"/>
                  </a:lnTo>
                  <a:lnTo>
                    <a:pt x="357" y="1108"/>
                  </a:lnTo>
                  <a:lnTo>
                    <a:pt x="357" y="1168"/>
                  </a:lnTo>
                  <a:lnTo>
                    <a:pt x="357" y="1275"/>
                  </a:lnTo>
                  <a:lnTo>
                    <a:pt x="357" y="1287"/>
                  </a:lnTo>
                  <a:lnTo>
                    <a:pt x="357" y="1370"/>
                  </a:lnTo>
                  <a:cubicBezTo>
                    <a:pt x="357" y="1394"/>
                    <a:pt x="369" y="1406"/>
                    <a:pt x="369" y="1442"/>
                  </a:cubicBezTo>
                  <a:lnTo>
                    <a:pt x="369" y="1453"/>
                  </a:lnTo>
                  <a:lnTo>
                    <a:pt x="369" y="1465"/>
                  </a:lnTo>
                  <a:cubicBezTo>
                    <a:pt x="357" y="1501"/>
                    <a:pt x="357" y="1513"/>
                    <a:pt x="345" y="1525"/>
                  </a:cubicBezTo>
                  <a:cubicBezTo>
                    <a:pt x="310" y="1561"/>
                    <a:pt x="298" y="1608"/>
                    <a:pt x="274" y="1644"/>
                  </a:cubicBezTo>
                  <a:cubicBezTo>
                    <a:pt x="191" y="1787"/>
                    <a:pt x="131" y="1918"/>
                    <a:pt x="48" y="2037"/>
                  </a:cubicBezTo>
                  <a:cubicBezTo>
                    <a:pt x="48" y="2049"/>
                    <a:pt x="36" y="2049"/>
                    <a:pt x="36" y="2061"/>
                  </a:cubicBezTo>
                  <a:cubicBezTo>
                    <a:pt x="0" y="2108"/>
                    <a:pt x="0" y="2168"/>
                    <a:pt x="48" y="2204"/>
                  </a:cubicBezTo>
                  <a:cubicBezTo>
                    <a:pt x="57" y="2213"/>
                    <a:pt x="70" y="2218"/>
                    <a:pt x="82" y="2218"/>
                  </a:cubicBezTo>
                  <a:cubicBezTo>
                    <a:pt x="101" y="2218"/>
                    <a:pt x="119" y="2204"/>
                    <a:pt x="119" y="2168"/>
                  </a:cubicBezTo>
                  <a:lnTo>
                    <a:pt x="131" y="2156"/>
                  </a:lnTo>
                  <a:cubicBezTo>
                    <a:pt x="238" y="2001"/>
                    <a:pt x="333" y="1846"/>
                    <a:pt x="417" y="1680"/>
                  </a:cubicBezTo>
                  <a:cubicBezTo>
                    <a:pt x="429" y="1632"/>
                    <a:pt x="464" y="1608"/>
                    <a:pt x="476" y="1561"/>
                  </a:cubicBezTo>
                  <a:cubicBezTo>
                    <a:pt x="488" y="1525"/>
                    <a:pt x="524" y="1501"/>
                    <a:pt x="524" y="1465"/>
                  </a:cubicBezTo>
                  <a:cubicBezTo>
                    <a:pt x="536" y="1442"/>
                    <a:pt x="524" y="1406"/>
                    <a:pt x="524" y="1382"/>
                  </a:cubicBezTo>
                  <a:lnTo>
                    <a:pt x="524" y="1346"/>
                  </a:lnTo>
                  <a:lnTo>
                    <a:pt x="524" y="1311"/>
                  </a:lnTo>
                  <a:lnTo>
                    <a:pt x="524" y="1251"/>
                  </a:lnTo>
                  <a:lnTo>
                    <a:pt x="524" y="989"/>
                  </a:lnTo>
                  <a:lnTo>
                    <a:pt x="524" y="870"/>
                  </a:lnTo>
                  <a:lnTo>
                    <a:pt x="524" y="799"/>
                  </a:lnTo>
                  <a:lnTo>
                    <a:pt x="524" y="727"/>
                  </a:lnTo>
                  <a:lnTo>
                    <a:pt x="524" y="632"/>
                  </a:lnTo>
                  <a:lnTo>
                    <a:pt x="524" y="608"/>
                  </a:lnTo>
                  <a:cubicBezTo>
                    <a:pt x="512" y="382"/>
                    <a:pt x="488" y="191"/>
                    <a:pt x="4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2" name="Google Shape;532;p40"/>
            <p:cNvSpPr/>
            <p:nvPr/>
          </p:nvSpPr>
          <p:spPr>
            <a:xfrm>
              <a:off x="6807100" y="3162125"/>
              <a:ext cx="11925" cy="44375"/>
            </a:xfrm>
            <a:custGeom>
              <a:avLst/>
              <a:gdLst/>
              <a:ahLst/>
              <a:cxnLst/>
              <a:rect l="l" t="t" r="r" b="b"/>
              <a:pathLst>
                <a:path w="477" h="1775" extrusionOk="0">
                  <a:moveTo>
                    <a:pt x="441" y="1"/>
                  </a:moveTo>
                  <a:cubicBezTo>
                    <a:pt x="429" y="84"/>
                    <a:pt x="417" y="191"/>
                    <a:pt x="393" y="298"/>
                  </a:cubicBezTo>
                  <a:cubicBezTo>
                    <a:pt x="393" y="346"/>
                    <a:pt x="381" y="370"/>
                    <a:pt x="381" y="417"/>
                  </a:cubicBezTo>
                  <a:cubicBezTo>
                    <a:pt x="369" y="477"/>
                    <a:pt x="369" y="548"/>
                    <a:pt x="357" y="620"/>
                  </a:cubicBezTo>
                  <a:cubicBezTo>
                    <a:pt x="357" y="679"/>
                    <a:pt x="345" y="727"/>
                    <a:pt x="345" y="774"/>
                  </a:cubicBezTo>
                  <a:cubicBezTo>
                    <a:pt x="322" y="822"/>
                    <a:pt x="322" y="882"/>
                    <a:pt x="322" y="917"/>
                  </a:cubicBezTo>
                  <a:lnTo>
                    <a:pt x="322" y="977"/>
                  </a:lnTo>
                  <a:lnTo>
                    <a:pt x="322" y="1013"/>
                  </a:lnTo>
                  <a:lnTo>
                    <a:pt x="322" y="1024"/>
                  </a:lnTo>
                  <a:cubicBezTo>
                    <a:pt x="310" y="1072"/>
                    <a:pt x="286" y="1096"/>
                    <a:pt x="262" y="1144"/>
                  </a:cubicBezTo>
                  <a:lnTo>
                    <a:pt x="250" y="1155"/>
                  </a:lnTo>
                  <a:lnTo>
                    <a:pt x="202" y="1251"/>
                  </a:lnTo>
                  <a:lnTo>
                    <a:pt x="202" y="1239"/>
                  </a:lnTo>
                  <a:cubicBezTo>
                    <a:pt x="191" y="1251"/>
                    <a:pt x="191" y="1274"/>
                    <a:pt x="179" y="1298"/>
                  </a:cubicBezTo>
                  <a:cubicBezTo>
                    <a:pt x="143" y="1370"/>
                    <a:pt x="107" y="1441"/>
                    <a:pt x="71" y="1513"/>
                  </a:cubicBezTo>
                  <a:cubicBezTo>
                    <a:pt x="60" y="1548"/>
                    <a:pt x="60" y="1560"/>
                    <a:pt x="48" y="1572"/>
                  </a:cubicBezTo>
                  <a:cubicBezTo>
                    <a:pt x="24" y="1608"/>
                    <a:pt x="24" y="1620"/>
                    <a:pt x="12" y="1632"/>
                  </a:cubicBezTo>
                  <a:cubicBezTo>
                    <a:pt x="0" y="1667"/>
                    <a:pt x="0" y="1691"/>
                    <a:pt x="12" y="1727"/>
                  </a:cubicBezTo>
                  <a:cubicBezTo>
                    <a:pt x="12" y="1751"/>
                    <a:pt x="48" y="1775"/>
                    <a:pt x="71" y="1775"/>
                  </a:cubicBezTo>
                  <a:cubicBezTo>
                    <a:pt x="107" y="1775"/>
                    <a:pt x="119" y="1775"/>
                    <a:pt x="131" y="1751"/>
                  </a:cubicBezTo>
                  <a:lnTo>
                    <a:pt x="143" y="1739"/>
                  </a:lnTo>
                  <a:cubicBezTo>
                    <a:pt x="155" y="1727"/>
                    <a:pt x="155" y="1715"/>
                    <a:pt x="179" y="1691"/>
                  </a:cubicBezTo>
                  <a:cubicBezTo>
                    <a:pt x="191" y="1679"/>
                    <a:pt x="191" y="1667"/>
                    <a:pt x="202" y="1655"/>
                  </a:cubicBezTo>
                  <a:cubicBezTo>
                    <a:pt x="202" y="1620"/>
                    <a:pt x="214" y="1608"/>
                    <a:pt x="238" y="1572"/>
                  </a:cubicBezTo>
                  <a:lnTo>
                    <a:pt x="322" y="1394"/>
                  </a:lnTo>
                  <a:cubicBezTo>
                    <a:pt x="333" y="1358"/>
                    <a:pt x="369" y="1310"/>
                    <a:pt x="381" y="1263"/>
                  </a:cubicBezTo>
                  <a:cubicBezTo>
                    <a:pt x="393" y="1215"/>
                    <a:pt x="429" y="1179"/>
                    <a:pt x="441" y="1132"/>
                  </a:cubicBezTo>
                  <a:cubicBezTo>
                    <a:pt x="452" y="1120"/>
                    <a:pt x="476" y="1096"/>
                    <a:pt x="476" y="1084"/>
                  </a:cubicBezTo>
                  <a:lnTo>
                    <a:pt x="476" y="1072"/>
                  </a:lnTo>
                  <a:lnTo>
                    <a:pt x="476" y="1036"/>
                  </a:lnTo>
                  <a:cubicBezTo>
                    <a:pt x="476" y="1013"/>
                    <a:pt x="452" y="1001"/>
                    <a:pt x="452" y="965"/>
                  </a:cubicBezTo>
                  <a:lnTo>
                    <a:pt x="452" y="953"/>
                  </a:lnTo>
                  <a:lnTo>
                    <a:pt x="452" y="846"/>
                  </a:lnTo>
                  <a:lnTo>
                    <a:pt x="452" y="524"/>
                  </a:lnTo>
                  <a:lnTo>
                    <a:pt x="452" y="405"/>
                  </a:lnTo>
                  <a:cubicBezTo>
                    <a:pt x="452" y="251"/>
                    <a:pt x="452" y="120"/>
                    <a:pt x="4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3" name="Google Shape;533;p40"/>
            <p:cNvSpPr/>
            <p:nvPr/>
          </p:nvSpPr>
          <p:spPr>
            <a:xfrm>
              <a:off x="6813050" y="3178800"/>
              <a:ext cx="41100" cy="32950"/>
            </a:xfrm>
            <a:custGeom>
              <a:avLst/>
              <a:gdLst/>
              <a:ahLst/>
              <a:cxnLst/>
              <a:rect l="l" t="t" r="r" b="b"/>
              <a:pathLst>
                <a:path w="1644" h="1318" extrusionOk="0">
                  <a:moveTo>
                    <a:pt x="1643" y="0"/>
                  </a:moveTo>
                  <a:cubicBezTo>
                    <a:pt x="1608" y="48"/>
                    <a:pt x="1572" y="72"/>
                    <a:pt x="1524" y="107"/>
                  </a:cubicBezTo>
                  <a:cubicBezTo>
                    <a:pt x="1512" y="119"/>
                    <a:pt x="1488" y="131"/>
                    <a:pt x="1465" y="155"/>
                  </a:cubicBezTo>
                  <a:cubicBezTo>
                    <a:pt x="1441" y="179"/>
                    <a:pt x="1393" y="191"/>
                    <a:pt x="1369" y="226"/>
                  </a:cubicBezTo>
                  <a:cubicBezTo>
                    <a:pt x="1334" y="238"/>
                    <a:pt x="1310" y="274"/>
                    <a:pt x="1274" y="286"/>
                  </a:cubicBezTo>
                  <a:cubicBezTo>
                    <a:pt x="1250" y="298"/>
                    <a:pt x="1203" y="334"/>
                    <a:pt x="1155" y="357"/>
                  </a:cubicBezTo>
                  <a:cubicBezTo>
                    <a:pt x="1131" y="393"/>
                    <a:pt x="1096" y="405"/>
                    <a:pt x="1072" y="417"/>
                  </a:cubicBezTo>
                  <a:lnTo>
                    <a:pt x="1024" y="453"/>
                  </a:lnTo>
                  <a:cubicBezTo>
                    <a:pt x="988" y="465"/>
                    <a:pt x="976" y="477"/>
                    <a:pt x="953" y="488"/>
                  </a:cubicBezTo>
                  <a:lnTo>
                    <a:pt x="941" y="512"/>
                  </a:lnTo>
                  <a:cubicBezTo>
                    <a:pt x="917" y="536"/>
                    <a:pt x="893" y="548"/>
                    <a:pt x="857" y="572"/>
                  </a:cubicBezTo>
                  <a:lnTo>
                    <a:pt x="846" y="584"/>
                  </a:lnTo>
                  <a:cubicBezTo>
                    <a:pt x="786" y="607"/>
                    <a:pt x="738" y="655"/>
                    <a:pt x="679" y="703"/>
                  </a:cubicBezTo>
                  <a:cubicBezTo>
                    <a:pt x="655" y="715"/>
                    <a:pt x="619" y="738"/>
                    <a:pt x="595" y="762"/>
                  </a:cubicBezTo>
                  <a:cubicBezTo>
                    <a:pt x="524" y="798"/>
                    <a:pt x="465" y="846"/>
                    <a:pt x="381" y="905"/>
                  </a:cubicBezTo>
                  <a:cubicBezTo>
                    <a:pt x="322" y="953"/>
                    <a:pt x="250" y="1012"/>
                    <a:pt x="191" y="1060"/>
                  </a:cubicBezTo>
                  <a:cubicBezTo>
                    <a:pt x="131" y="1096"/>
                    <a:pt x="84" y="1131"/>
                    <a:pt x="48" y="1179"/>
                  </a:cubicBezTo>
                  <a:cubicBezTo>
                    <a:pt x="12" y="1191"/>
                    <a:pt x="0" y="1239"/>
                    <a:pt x="12" y="1286"/>
                  </a:cubicBezTo>
                  <a:cubicBezTo>
                    <a:pt x="20" y="1309"/>
                    <a:pt x="46" y="1317"/>
                    <a:pt x="74" y="1317"/>
                  </a:cubicBezTo>
                  <a:cubicBezTo>
                    <a:pt x="90" y="1317"/>
                    <a:pt x="106" y="1314"/>
                    <a:pt x="119" y="1310"/>
                  </a:cubicBezTo>
                  <a:cubicBezTo>
                    <a:pt x="131" y="1310"/>
                    <a:pt x="143" y="1298"/>
                    <a:pt x="119" y="1262"/>
                  </a:cubicBezTo>
                  <a:cubicBezTo>
                    <a:pt x="131" y="1262"/>
                    <a:pt x="143" y="1250"/>
                    <a:pt x="167" y="1239"/>
                  </a:cubicBezTo>
                  <a:cubicBezTo>
                    <a:pt x="191" y="1203"/>
                    <a:pt x="203" y="1191"/>
                    <a:pt x="238" y="1179"/>
                  </a:cubicBezTo>
                  <a:cubicBezTo>
                    <a:pt x="298" y="1131"/>
                    <a:pt x="369" y="1072"/>
                    <a:pt x="429" y="1024"/>
                  </a:cubicBezTo>
                  <a:cubicBezTo>
                    <a:pt x="500" y="988"/>
                    <a:pt x="560" y="941"/>
                    <a:pt x="643" y="881"/>
                  </a:cubicBezTo>
                  <a:cubicBezTo>
                    <a:pt x="679" y="846"/>
                    <a:pt x="715" y="834"/>
                    <a:pt x="738" y="810"/>
                  </a:cubicBezTo>
                  <a:cubicBezTo>
                    <a:pt x="738" y="786"/>
                    <a:pt x="762" y="786"/>
                    <a:pt x="774" y="774"/>
                  </a:cubicBezTo>
                  <a:lnTo>
                    <a:pt x="786" y="762"/>
                  </a:lnTo>
                  <a:cubicBezTo>
                    <a:pt x="822" y="727"/>
                    <a:pt x="846" y="703"/>
                    <a:pt x="881" y="691"/>
                  </a:cubicBezTo>
                  <a:lnTo>
                    <a:pt x="893" y="667"/>
                  </a:lnTo>
                  <a:cubicBezTo>
                    <a:pt x="905" y="655"/>
                    <a:pt x="917" y="655"/>
                    <a:pt x="941" y="643"/>
                  </a:cubicBezTo>
                  <a:cubicBezTo>
                    <a:pt x="965" y="631"/>
                    <a:pt x="976" y="607"/>
                    <a:pt x="1012" y="596"/>
                  </a:cubicBezTo>
                  <a:lnTo>
                    <a:pt x="1060" y="572"/>
                  </a:lnTo>
                  <a:lnTo>
                    <a:pt x="1096" y="536"/>
                  </a:lnTo>
                  <a:lnTo>
                    <a:pt x="1119" y="536"/>
                  </a:lnTo>
                  <a:cubicBezTo>
                    <a:pt x="1167" y="488"/>
                    <a:pt x="1238" y="453"/>
                    <a:pt x="1274" y="405"/>
                  </a:cubicBezTo>
                  <a:lnTo>
                    <a:pt x="1286" y="393"/>
                  </a:lnTo>
                  <a:cubicBezTo>
                    <a:pt x="1334" y="346"/>
                    <a:pt x="1393" y="298"/>
                    <a:pt x="1441" y="250"/>
                  </a:cubicBezTo>
                  <a:lnTo>
                    <a:pt x="1453" y="238"/>
                  </a:lnTo>
                  <a:cubicBezTo>
                    <a:pt x="1500" y="215"/>
                    <a:pt x="1524" y="179"/>
                    <a:pt x="1560" y="131"/>
                  </a:cubicBezTo>
                  <a:lnTo>
                    <a:pt x="164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4" name="Google Shape;534;p40"/>
            <p:cNvSpPr/>
            <p:nvPr/>
          </p:nvSpPr>
          <p:spPr>
            <a:xfrm>
              <a:off x="6816900" y="3171650"/>
              <a:ext cx="32775" cy="32475"/>
            </a:xfrm>
            <a:custGeom>
              <a:avLst/>
              <a:gdLst/>
              <a:ahLst/>
              <a:cxnLst/>
              <a:rect l="l" t="t" r="r" b="b"/>
              <a:pathLst>
                <a:path w="1311" h="1299" extrusionOk="0">
                  <a:moveTo>
                    <a:pt x="1311" y="1"/>
                  </a:moveTo>
                  <a:lnTo>
                    <a:pt x="1275" y="60"/>
                  </a:lnTo>
                  <a:lnTo>
                    <a:pt x="1239" y="108"/>
                  </a:lnTo>
                  <a:lnTo>
                    <a:pt x="1215" y="155"/>
                  </a:lnTo>
                  <a:cubicBezTo>
                    <a:pt x="1180" y="191"/>
                    <a:pt x="1132" y="239"/>
                    <a:pt x="1108" y="286"/>
                  </a:cubicBezTo>
                  <a:lnTo>
                    <a:pt x="1096" y="310"/>
                  </a:lnTo>
                  <a:cubicBezTo>
                    <a:pt x="1073" y="334"/>
                    <a:pt x="1061" y="358"/>
                    <a:pt x="1049" y="370"/>
                  </a:cubicBezTo>
                  <a:cubicBezTo>
                    <a:pt x="1013" y="417"/>
                    <a:pt x="989" y="453"/>
                    <a:pt x="953" y="477"/>
                  </a:cubicBezTo>
                  <a:cubicBezTo>
                    <a:pt x="882" y="548"/>
                    <a:pt x="799" y="643"/>
                    <a:pt x="692" y="727"/>
                  </a:cubicBezTo>
                  <a:lnTo>
                    <a:pt x="656" y="763"/>
                  </a:lnTo>
                  <a:cubicBezTo>
                    <a:pt x="596" y="822"/>
                    <a:pt x="537" y="870"/>
                    <a:pt x="465" y="905"/>
                  </a:cubicBezTo>
                  <a:cubicBezTo>
                    <a:pt x="418" y="941"/>
                    <a:pt x="394" y="953"/>
                    <a:pt x="358" y="989"/>
                  </a:cubicBezTo>
                  <a:cubicBezTo>
                    <a:pt x="322" y="1024"/>
                    <a:pt x="275" y="1060"/>
                    <a:pt x="227" y="1084"/>
                  </a:cubicBezTo>
                  <a:cubicBezTo>
                    <a:pt x="215" y="1108"/>
                    <a:pt x="203" y="1108"/>
                    <a:pt x="180" y="1120"/>
                  </a:cubicBezTo>
                  <a:cubicBezTo>
                    <a:pt x="168" y="1132"/>
                    <a:pt x="156" y="1132"/>
                    <a:pt x="144" y="1155"/>
                  </a:cubicBezTo>
                  <a:cubicBezTo>
                    <a:pt x="120" y="1155"/>
                    <a:pt x="120" y="1155"/>
                    <a:pt x="108" y="1167"/>
                  </a:cubicBezTo>
                  <a:lnTo>
                    <a:pt x="60" y="1215"/>
                  </a:lnTo>
                  <a:lnTo>
                    <a:pt x="25" y="1251"/>
                  </a:lnTo>
                  <a:cubicBezTo>
                    <a:pt x="1" y="1263"/>
                    <a:pt x="1" y="1286"/>
                    <a:pt x="25" y="1298"/>
                  </a:cubicBezTo>
                  <a:lnTo>
                    <a:pt x="60" y="1298"/>
                  </a:lnTo>
                  <a:cubicBezTo>
                    <a:pt x="96" y="1286"/>
                    <a:pt x="108" y="1274"/>
                    <a:pt x="120" y="1251"/>
                  </a:cubicBezTo>
                  <a:cubicBezTo>
                    <a:pt x="144" y="1239"/>
                    <a:pt x="168" y="1227"/>
                    <a:pt x="191" y="1215"/>
                  </a:cubicBezTo>
                  <a:cubicBezTo>
                    <a:pt x="215" y="1179"/>
                    <a:pt x="263" y="1167"/>
                    <a:pt x="287" y="1132"/>
                  </a:cubicBezTo>
                  <a:cubicBezTo>
                    <a:pt x="334" y="1108"/>
                    <a:pt x="394" y="1060"/>
                    <a:pt x="441" y="1024"/>
                  </a:cubicBezTo>
                  <a:cubicBezTo>
                    <a:pt x="465" y="1001"/>
                    <a:pt x="513" y="989"/>
                    <a:pt x="549" y="953"/>
                  </a:cubicBezTo>
                  <a:cubicBezTo>
                    <a:pt x="584" y="929"/>
                    <a:pt x="644" y="893"/>
                    <a:pt x="692" y="870"/>
                  </a:cubicBezTo>
                  <a:lnTo>
                    <a:pt x="703" y="870"/>
                  </a:lnTo>
                  <a:cubicBezTo>
                    <a:pt x="715" y="846"/>
                    <a:pt x="739" y="846"/>
                    <a:pt x="751" y="834"/>
                  </a:cubicBezTo>
                  <a:cubicBezTo>
                    <a:pt x="834" y="751"/>
                    <a:pt x="930" y="667"/>
                    <a:pt x="989" y="596"/>
                  </a:cubicBezTo>
                  <a:cubicBezTo>
                    <a:pt x="1037" y="536"/>
                    <a:pt x="1061" y="489"/>
                    <a:pt x="1096" y="453"/>
                  </a:cubicBezTo>
                  <a:cubicBezTo>
                    <a:pt x="1132" y="393"/>
                    <a:pt x="1168" y="310"/>
                    <a:pt x="1215" y="239"/>
                  </a:cubicBezTo>
                  <a:cubicBezTo>
                    <a:pt x="1239" y="167"/>
                    <a:pt x="1287" y="96"/>
                    <a:pt x="131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5" name="Google Shape;535;p40"/>
            <p:cNvSpPr/>
            <p:nvPr/>
          </p:nvSpPr>
          <p:spPr>
            <a:xfrm>
              <a:off x="6785050" y="3189500"/>
              <a:ext cx="74150" cy="180400"/>
            </a:xfrm>
            <a:custGeom>
              <a:avLst/>
              <a:gdLst/>
              <a:ahLst/>
              <a:cxnLst/>
              <a:rect l="l" t="t" r="r" b="b"/>
              <a:pathLst>
                <a:path w="2966" h="7216" extrusionOk="0">
                  <a:moveTo>
                    <a:pt x="251" y="1"/>
                  </a:moveTo>
                  <a:cubicBezTo>
                    <a:pt x="180" y="1"/>
                    <a:pt x="96" y="49"/>
                    <a:pt x="61" y="120"/>
                  </a:cubicBezTo>
                  <a:cubicBezTo>
                    <a:pt x="1" y="215"/>
                    <a:pt x="13" y="299"/>
                    <a:pt x="61" y="394"/>
                  </a:cubicBezTo>
                  <a:cubicBezTo>
                    <a:pt x="72" y="418"/>
                    <a:pt x="96" y="430"/>
                    <a:pt x="108" y="465"/>
                  </a:cubicBezTo>
                  <a:lnTo>
                    <a:pt x="108" y="477"/>
                  </a:lnTo>
                  <a:lnTo>
                    <a:pt x="108" y="489"/>
                  </a:lnTo>
                  <a:cubicBezTo>
                    <a:pt x="132" y="572"/>
                    <a:pt x="168" y="644"/>
                    <a:pt x="215" y="715"/>
                  </a:cubicBezTo>
                  <a:cubicBezTo>
                    <a:pt x="251" y="787"/>
                    <a:pt x="299" y="882"/>
                    <a:pt x="346" y="965"/>
                  </a:cubicBezTo>
                  <a:lnTo>
                    <a:pt x="525" y="1370"/>
                  </a:lnTo>
                  <a:cubicBezTo>
                    <a:pt x="596" y="1501"/>
                    <a:pt x="656" y="1632"/>
                    <a:pt x="715" y="1763"/>
                  </a:cubicBezTo>
                  <a:cubicBezTo>
                    <a:pt x="715" y="1775"/>
                    <a:pt x="727" y="1787"/>
                    <a:pt x="727" y="1799"/>
                  </a:cubicBezTo>
                  <a:cubicBezTo>
                    <a:pt x="751" y="1894"/>
                    <a:pt x="763" y="2001"/>
                    <a:pt x="775" y="2084"/>
                  </a:cubicBezTo>
                  <a:cubicBezTo>
                    <a:pt x="811" y="2323"/>
                    <a:pt x="834" y="2549"/>
                    <a:pt x="882" y="2775"/>
                  </a:cubicBezTo>
                  <a:cubicBezTo>
                    <a:pt x="930" y="2989"/>
                    <a:pt x="965" y="3239"/>
                    <a:pt x="1025" y="3454"/>
                  </a:cubicBezTo>
                  <a:lnTo>
                    <a:pt x="1120" y="3775"/>
                  </a:lnTo>
                  <a:cubicBezTo>
                    <a:pt x="1132" y="3894"/>
                    <a:pt x="1168" y="3989"/>
                    <a:pt x="1192" y="4097"/>
                  </a:cubicBezTo>
                  <a:cubicBezTo>
                    <a:pt x="1251" y="4323"/>
                    <a:pt x="1311" y="4549"/>
                    <a:pt x="1382" y="4763"/>
                  </a:cubicBezTo>
                  <a:cubicBezTo>
                    <a:pt x="1501" y="5144"/>
                    <a:pt x="1596" y="5513"/>
                    <a:pt x="1680" y="5883"/>
                  </a:cubicBezTo>
                  <a:cubicBezTo>
                    <a:pt x="1727" y="6073"/>
                    <a:pt x="1787" y="6275"/>
                    <a:pt x="1858" y="6454"/>
                  </a:cubicBezTo>
                  <a:cubicBezTo>
                    <a:pt x="1906" y="6549"/>
                    <a:pt x="1954" y="6645"/>
                    <a:pt x="2001" y="6752"/>
                  </a:cubicBezTo>
                  <a:cubicBezTo>
                    <a:pt x="2037" y="6835"/>
                    <a:pt x="2085" y="6895"/>
                    <a:pt x="2132" y="6966"/>
                  </a:cubicBezTo>
                  <a:lnTo>
                    <a:pt x="2132" y="6990"/>
                  </a:lnTo>
                  <a:cubicBezTo>
                    <a:pt x="2192" y="7119"/>
                    <a:pt x="2335" y="7216"/>
                    <a:pt x="2485" y="7216"/>
                  </a:cubicBezTo>
                  <a:cubicBezTo>
                    <a:pt x="2514" y="7216"/>
                    <a:pt x="2544" y="7212"/>
                    <a:pt x="2573" y="7204"/>
                  </a:cubicBezTo>
                  <a:cubicBezTo>
                    <a:pt x="2632" y="7192"/>
                    <a:pt x="2680" y="7180"/>
                    <a:pt x="2775" y="7145"/>
                  </a:cubicBezTo>
                  <a:cubicBezTo>
                    <a:pt x="2894" y="7061"/>
                    <a:pt x="2966" y="6895"/>
                    <a:pt x="2918" y="6752"/>
                  </a:cubicBezTo>
                  <a:cubicBezTo>
                    <a:pt x="2906" y="6704"/>
                    <a:pt x="2894" y="6668"/>
                    <a:pt x="2870" y="6645"/>
                  </a:cubicBezTo>
                  <a:cubicBezTo>
                    <a:pt x="2858" y="6585"/>
                    <a:pt x="2835" y="6514"/>
                    <a:pt x="2799" y="6454"/>
                  </a:cubicBezTo>
                  <a:cubicBezTo>
                    <a:pt x="2775" y="6383"/>
                    <a:pt x="2728" y="6335"/>
                    <a:pt x="2692" y="6275"/>
                  </a:cubicBezTo>
                  <a:cubicBezTo>
                    <a:pt x="2620" y="6133"/>
                    <a:pt x="2537" y="6014"/>
                    <a:pt x="2454" y="5883"/>
                  </a:cubicBezTo>
                  <a:cubicBezTo>
                    <a:pt x="2382" y="5764"/>
                    <a:pt x="2299" y="5633"/>
                    <a:pt x="2239" y="5513"/>
                  </a:cubicBezTo>
                  <a:cubicBezTo>
                    <a:pt x="2156" y="5383"/>
                    <a:pt x="2096" y="5252"/>
                    <a:pt x="2037" y="5121"/>
                  </a:cubicBezTo>
                  <a:cubicBezTo>
                    <a:pt x="1906" y="4859"/>
                    <a:pt x="1799" y="4585"/>
                    <a:pt x="1715" y="4299"/>
                  </a:cubicBezTo>
                  <a:cubicBezTo>
                    <a:pt x="1704" y="4228"/>
                    <a:pt x="1668" y="4168"/>
                    <a:pt x="1656" y="4097"/>
                  </a:cubicBezTo>
                  <a:cubicBezTo>
                    <a:pt x="1620" y="3989"/>
                    <a:pt x="1596" y="3870"/>
                    <a:pt x="1561" y="3763"/>
                  </a:cubicBezTo>
                  <a:cubicBezTo>
                    <a:pt x="1537" y="3644"/>
                    <a:pt x="1489" y="3549"/>
                    <a:pt x="1465" y="3430"/>
                  </a:cubicBezTo>
                  <a:cubicBezTo>
                    <a:pt x="1406" y="3204"/>
                    <a:pt x="1346" y="2966"/>
                    <a:pt x="1287" y="2739"/>
                  </a:cubicBezTo>
                  <a:cubicBezTo>
                    <a:pt x="1227" y="2501"/>
                    <a:pt x="1168" y="2263"/>
                    <a:pt x="1084" y="2025"/>
                  </a:cubicBezTo>
                  <a:cubicBezTo>
                    <a:pt x="1061" y="1965"/>
                    <a:pt x="1049" y="1894"/>
                    <a:pt x="1013" y="1823"/>
                  </a:cubicBezTo>
                  <a:cubicBezTo>
                    <a:pt x="989" y="1608"/>
                    <a:pt x="906" y="1406"/>
                    <a:pt x="870" y="1192"/>
                  </a:cubicBezTo>
                  <a:cubicBezTo>
                    <a:pt x="834" y="1072"/>
                    <a:pt x="823" y="965"/>
                    <a:pt x="787" y="870"/>
                  </a:cubicBezTo>
                  <a:cubicBezTo>
                    <a:pt x="763" y="763"/>
                    <a:pt x="727" y="656"/>
                    <a:pt x="692" y="549"/>
                  </a:cubicBezTo>
                  <a:cubicBezTo>
                    <a:pt x="656" y="477"/>
                    <a:pt x="644" y="418"/>
                    <a:pt x="608" y="358"/>
                  </a:cubicBezTo>
                  <a:cubicBezTo>
                    <a:pt x="584" y="287"/>
                    <a:pt x="549" y="215"/>
                    <a:pt x="513" y="132"/>
                  </a:cubicBezTo>
                  <a:cubicBezTo>
                    <a:pt x="453" y="49"/>
                    <a:pt x="358" y="1"/>
                    <a:pt x="2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6" name="Google Shape;536;p40"/>
            <p:cNvSpPr/>
            <p:nvPr/>
          </p:nvSpPr>
          <p:spPr>
            <a:xfrm>
              <a:off x="6659750" y="2811475"/>
              <a:ext cx="73550" cy="220000"/>
            </a:xfrm>
            <a:custGeom>
              <a:avLst/>
              <a:gdLst/>
              <a:ahLst/>
              <a:cxnLst/>
              <a:rect l="l" t="t" r="r" b="b"/>
              <a:pathLst>
                <a:path w="2942" h="8800" extrusionOk="0">
                  <a:moveTo>
                    <a:pt x="72" y="1"/>
                  </a:moveTo>
                  <a:cubicBezTo>
                    <a:pt x="48" y="1"/>
                    <a:pt x="0" y="37"/>
                    <a:pt x="0" y="61"/>
                  </a:cubicBezTo>
                  <a:lnTo>
                    <a:pt x="0" y="120"/>
                  </a:lnTo>
                  <a:cubicBezTo>
                    <a:pt x="0" y="120"/>
                    <a:pt x="0" y="132"/>
                    <a:pt x="12" y="156"/>
                  </a:cubicBezTo>
                  <a:cubicBezTo>
                    <a:pt x="12" y="168"/>
                    <a:pt x="24" y="168"/>
                    <a:pt x="24" y="180"/>
                  </a:cubicBezTo>
                  <a:cubicBezTo>
                    <a:pt x="48" y="180"/>
                    <a:pt x="48" y="191"/>
                    <a:pt x="60" y="215"/>
                  </a:cubicBezTo>
                  <a:cubicBezTo>
                    <a:pt x="84" y="251"/>
                    <a:pt x="120" y="287"/>
                    <a:pt x="143" y="334"/>
                  </a:cubicBezTo>
                  <a:cubicBezTo>
                    <a:pt x="191" y="394"/>
                    <a:pt x="227" y="430"/>
                    <a:pt x="262" y="489"/>
                  </a:cubicBezTo>
                  <a:cubicBezTo>
                    <a:pt x="310" y="537"/>
                    <a:pt x="358" y="596"/>
                    <a:pt x="405" y="656"/>
                  </a:cubicBezTo>
                  <a:cubicBezTo>
                    <a:pt x="441" y="715"/>
                    <a:pt x="501" y="775"/>
                    <a:pt x="548" y="834"/>
                  </a:cubicBezTo>
                  <a:cubicBezTo>
                    <a:pt x="548" y="846"/>
                    <a:pt x="560" y="846"/>
                    <a:pt x="560" y="870"/>
                  </a:cubicBezTo>
                  <a:lnTo>
                    <a:pt x="584" y="882"/>
                  </a:lnTo>
                  <a:lnTo>
                    <a:pt x="584" y="870"/>
                  </a:lnTo>
                  <a:cubicBezTo>
                    <a:pt x="584" y="882"/>
                    <a:pt x="596" y="882"/>
                    <a:pt x="596" y="894"/>
                  </a:cubicBezTo>
                  <a:cubicBezTo>
                    <a:pt x="596" y="918"/>
                    <a:pt x="608" y="918"/>
                    <a:pt x="608" y="930"/>
                  </a:cubicBezTo>
                  <a:lnTo>
                    <a:pt x="608" y="918"/>
                  </a:lnTo>
                  <a:lnTo>
                    <a:pt x="620" y="930"/>
                  </a:lnTo>
                  <a:lnTo>
                    <a:pt x="620" y="942"/>
                  </a:lnTo>
                  <a:lnTo>
                    <a:pt x="643" y="953"/>
                  </a:lnTo>
                  <a:lnTo>
                    <a:pt x="667" y="989"/>
                  </a:lnTo>
                  <a:lnTo>
                    <a:pt x="667" y="977"/>
                  </a:lnTo>
                  <a:lnTo>
                    <a:pt x="679" y="989"/>
                  </a:lnTo>
                  <a:lnTo>
                    <a:pt x="679" y="1001"/>
                  </a:lnTo>
                  <a:lnTo>
                    <a:pt x="703" y="1013"/>
                  </a:lnTo>
                  <a:lnTo>
                    <a:pt x="715" y="1037"/>
                  </a:lnTo>
                  <a:cubicBezTo>
                    <a:pt x="727" y="1037"/>
                    <a:pt x="727" y="1049"/>
                    <a:pt x="739" y="1061"/>
                  </a:cubicBezTo>
                  <a:lnTo>
                    <a:pt x="739" y="1049"/>
                  </a:lnTo>
                  <a:lnTo>
                    <a:pt x="762" y="1061"/>
                  </a:lnTo>
                  <a:cubicBezTo>
                    <a:pt x="774" y="1096"/>
                    <a:pt x="798" y="1108"/>
                    <a:pt x="822" y="1132"/>
                  </a:cubicBezTo>
                  <a:cubicBezTo>
                    <a:pt x="858" y="1180"/>
                    <a:pt x="893" y="1227"/>
                    <a:pt x="917" y="1275"/>
                  </a:cubicBezTo>
                  <a:cubicBezTo>
                    <a:pt x="941" y="1299"/>
                    <a:pt x="965" y="1311"/>
                    <a:pt x="977" y="1346"/>
                  </a:cubicBezTo>
                  <a:cubicBezTo>
                    <a:pt x="1012" y="1370"/>
                    <a:pt x="1024" y="1394"/>
                    <a:pt x="1036" y="1418"/>
                  </a:cubicBezTo>
                  <a:lnTo>
                    <a:pt x="1132" y="1549"/>
                  </a:lnTo>
                  <a:cubicBezTo>
                    <a:pt x="1132" y="1573"/>
                    <a:pt x="1143" y="1585"/>
                    <a:pt x="1155" y="1596"/>
                  </a:cubicBezTo>
                  <a:cubicBezTo>
                    <a:pt x="1203" y="1668"/>
                    <a:pt x="1251" y="1727"/>
                    <a:pt x="1298" y="1811"/>
                  </a:cubicBezTo>
                  <a:cubicBezTo>
                    <a:pt x="1298" y="1811"/>
                    <a:pt x="1310" y="1823"/>
                    <a:pt x="1310" y="1835"/>
                  </a:cubicBezTo>
                  <a:cubicBezTo>
                    <a:pt x="1334" y="1894"/>
                    <a:pt x="1370" y="1942"/>
                    <a:pt x="1393" y="2001"/>
                  </a:cubicBezTo>
                  <a:cubicBezTo>
                    <a:pt x="1393" y="2013"/>
                    <a:pt x="1417" y="2013"/>
                    <a:pt x="1417" y="2025"/>
                  </a:cubicBezTo>
                  <a:lnTo>
                    <a:pt x="1453" y="2120"/>
                  </a:lnTo>
                  <a:cubicBezTo>
                    <a:pt x="1489" y="2168"/>
                    <a:pt x="1501" y="2192"/>
                    <a:pt x="1513" y="2239"/>
                  </a:cubicBezTo>
                  <a:cubicBezTo>
                    <a:pt x="1548" y="2299"/>
                    <a:pt x="1560" y="2347"/>
                    <a:pt x="1596" y="2406"/>
                  </a:cubicBezTo>
                  <a:cubicBezTo>
                    <a:pt x="1679" y="2561"/>
                    <a:pt x="1751" y="2739"/>
                    <a:pt x="1834" y="2906"/>
                  </a:cubicBezTo>
                  <a:cubicBezTo>
                    <a:pt x="1858" y="2966"/>
                    <a:pt x="1894" y="3037"/>
                    <a:pt x="1917" y="3097"/>
                  </a:cubicBezTo>
                  <a:cubicBezTo>
                    <a:pt x="1989" y="3263"/>
                    <a:pt x="2048" y="3430"/>
                    <a:pt x="2132" y="3597"/>
                  </a:cubicBezTo>
                  <a:cubicBezTo>
                    <a:pt x="2144" y="3632"/>
                    <a:pt x="2155" y="3668"/>
                    <a:pt x="2167" y="3716"/>
                  </a:cubicBezTo>
                  <a:cubicBezTo>
                    <a:pt x="2203" y="3751"/>
                    <a:pt x="2215" y="3811"/>
                    <a:pt x="2227" y="3859"/>
                  </a:cubicBezTo>
                  <a:cubicBezTo>
                    <a:pt x="2263" y="3930"/>
                    <a:pt x="2275" y="4013"/>
                    <a:pt x="2310" y="4085"/>
                  </a:cubicBezTo>
                  <a:cubicBezTo>
                    <a:pt x="2334" y="4168"/>
                    <a:pt x="2346" y="4263"/>
                    <a:pt x="2382" y="4347"/>
                  </a:cubicBezTo>
                  <a:cubicBezTo>
                    <a:pt x="2382" y="4394"/>
                    <a:pt x="2394" y="4442"/>
                    <a:pt x="2406" y="4490"/>
                  </a:cubicBezTo>
                  <a:lnTo>
                    <a:pt x="2453" y="4668"/>
                  </a:lnTo>
                  <a:cubicBezTo>
                    <a:pt x="2489" y="4752"/>
                    <a:pt x="2501" y="4823"/>
                    <a:pt x="2513" y="4918"/>
                  </a:cubicBezTo>
                  <a:cubicBezTo>
                    <a:pt x="2525" y="5002"/>
                    <a:pt x="2548" y="5109"/>
                    <a:pt x="2560" y="5204"/>
                  </a:cubicBezTo>
                  <a:cubicBezTo>
                    <a:pt x="2572" y="5275"/>
                    <a:pt x="2584" y="5335"/>
                    <a:pt x="2584" y="5395"/>
                  </a:cubicBezTo>
                  <a:cubicBezTo>
                    <a:pt x="2584" y="5454"/>
                    <a:pt x="2608" y="5525"/>
                    <a:pt x="2608" y="5585"/>
                  </a:cubicBezTo>
                  <a:lnTo>
                    <a:pt x="2608" y="5680"/>
                  </a:lnTo>
                  <a:lnTo>
                    <a:pt x="2608" y="5978"/>
                  </a:lnTo>
                  <a:cubicBezTo>
                    <a:pt x="2608" y="6061"/>
                    <a:pt x="2608" y="6168"/>
                    <a:pt x="2620" y="6252"/>
                  </a:cubicBezTo>
                  <a:cubicBezTo>
                    <a:pt x="2620" y="6347"/>
                    <a:pt x="2632" y="6430"/>
                    <a:pt x="2644" y="6526"/>
                  </a:cubicBezTo>
                  <a:lnTo>
                    <a:pt x="2691" y="6835"/>
                  </a:lnTo>
                  <a:lnTo>
                    <a:pt x="2691" y="6847"/>
                  </a:lnTo>
                  <a:cubicBezTo>
                    <a:pt x="2703" y="6895"/>
                    <a:pt x="2703" y="6954"/>
                    <a:pt x="2727" y="7002"/>
                  </a:cubicBezTo>
                  <a:cubicBezTo>
                    <a:pt x="2739" y="7073"/>
                    <a:pt x="2751" y="7169"/>
                    <a:pt x="2763" y="7240"/>
                  </a:cubicBezTo>
                  <a:cubicBezTo>
                    <a:pt x="2787" y="7300"/>
                    <a:pt x="2787" y="7359"/>
                    <a:pt x="2798" y="7419"/>
                  </a:cubicBezTo>
                  <a:cubicBezTo>
                    <a:pt x="2810" y="7490"/>
                    <a:pt x="2810" y="7550"/>
                    <a:pt x="2822" y="7621"/>
                  </a:cubicBezTo>
                  <a:cubicBezTo>
                    <a:pt x="2858" y="7800"/>
                    <a:pt x="2882" y="8002"/>
                    <a:pt x="2906" y="8192"/>
                  </a:cubicBezTo>
                  <a:cubicBezTo>
                    <a:pt x="2917" y="8395"/>
                    <a:pt x="2929" y="8597"/>
                    <a:pt x="2941" y="8800"/>
                  </a:cubicBezTo>
                  <a:lnTo>
                    <a:pt x="2941" y="8645"/>
                  </a:lnTo>
                  <a:lnTo>
                    <a:pt x="2941" y="8562"/>
                  </a:lnTo>
                  <a:lnTo>
                    <a:pt x="2941" y="8550"/>
                  </a:lnTo>
                  <a:lnTo>
                    <a:pt x="2941" y="8443"/>
                  </a:lnTo>
                  <a:lnTo>
                    <a:pt x="2941" y="8431"/>
                  </a:lnTo>
                  <a:lnTo>
                    <a:pt x="2941" y="8383"/>
                  </a:lnTo>
                  <a:cubicBezTo>
                    <a:pt x="2941" y="8276"/>
                    <a:pt x="2929" y="8192"/>
                    <a:pt x="2929" y="8085"/>
                  </a:cubicBezTo>
                  <a:cubicBezTo>
                    <a:pt x="2929" y="7978"/>
                    <a:pt x="2929" y="7895"/>
                    <a:pt x="2917" y="7788"/>
                  </a:cubicBezTo>
                  <a:cubicBezTo>
                    <a:pt x="2906" y="7597"/>
                    <a:pt x="2882" y="7419"/>
                    <a:pt x="2858" y="7216"/>
                  </a:cubicBezTo>
                  <a:cubicBezTo>
                    <a:pt x="2846" y="7026"/>
                    <a:pt x="2810" y="6835"/>
                    <a:pt x="2787" y="6645"/>
                  </a:cubicBezTo>
                  <a:cubicBezTo>
                    <a:pt x="2763" y="6549"/>
                    <a:pt x="2763" y="6466"/>
                    <a:pt x="2751" y="6371"/>
                  </a:cubicBezTo>
                  <a:cubicBezTo>
                    <a:pt x="2751" y="6287"/>
                    <a:pt x="2739" y="6180"/>
                    <a:pt x="2739" y="6085"/>
                  </a:cubicBezTo>
                  <a:lnTo>
                    <a:pt x="2739" y="5871"/>
                  </a:lnTo>
                  <a:lnTo>
                    <a:pt x="2739" y="5656"/>
                  </a:lnTo>
                  <a:cubicBezTo>
                    <a:pt x="2739" y="5585"/>
                    <a:pt x="2727" y="5514"/>
                    <a:pt x="2727" y="5430"/>
                  </a:cubicBezTo>
                  <a:cubicBezTo>
                    <a:pt x="2703" y="5359"/>
                    <a:pt x="2703" y="5287"/>
                    <a:pt x="2691" y="5216"/>
                  </a:cubicBezTo>
                  <a:lnTo>
                    <a:pt x="2644" y="4942"/>
                  </a:lnTo>
                  <a:cubicBezTo>
                    <a:pt x="2620" y="4859"/>
                    <a:pt x="2608" y="4763"/>
                    <a:pt x="2584" y="4680"/>
                  </a:cubicBezTo>
                  <a:cubicBezTo>
                    <a:pt x="2572" y="4585"/>
                    <a:pt x="2560" y="4478"/>
                    <a:pt x="2525" y="4394"/>
                  </a:cubicBezTo>
                  <a:cubicBezTo>
                    <a:pt x="2525" y="4347"/>
                    <a:pt x="2513" y="4299"/>
                    <a:pt x="2501" y="4263"/>
                  </a:cubicBezTo>
                  <a:lnTo>
                    <a:pt x="2453" y="4085"/>
                  </a:lnTo>
                  <a:cubicBezTo>
                    <a:pt x="2441" y="4049"/>
                    <a:pt x="2429" y="4001"/>
                    <a:pt x="2406" y="3966"/>
                  </a:cubicBezTo>
                  <a:cubicBezTo>
                    <a:pt x="2394" y="3918"/>
                    <a:pt x="2382" y="3882"/>
                    <a:pt x="2370" y="3847"/>
                  </a:cubicBezTo>
                  <a:cubicBezTo>
                    <a:pt x="2346" y="3787"/>
                    <a:pt x="2322" y="3740"/>
                    <a:pt x="2310" y="3680"/>
                  </a:cubicBezTo>
                  <a:lnTo>
                    <a:pt x="2263" y="3549"/>
                  </a:lnTo>
                  <a:cubicBezTo>
                    <a:pt x="2191" y="3382"/>
                    <a:pt x="2132" y="3204"/>
                    <a:pt x="2048" y="3037"/>
                  </a:cubicBezTo>
                  <a:cubicBezTo>
                    <a:pt x="1977" y="2847"/>
                    <a:pt x="1894" y="2668"/>
                    <a:pt x="1810" y="2477"/>
                  </a:cubicBezTo>
                  <a:cubicBezTo>
                    <a:pt x="1774" y="2382"/>
                    <a:pt x="1739" y="2299"/>
                    <a:pt x="1691" y="2204"/>
                  </a:cubicBezTo>
                  <a:cubicBezTo>
                    <a:pt x="1655" y="2120"/>
                    <a:pt x="1620" y="2037"/>
                    <a:pt x="1572" y="1954"/>
                  </a:cubicBezTo>
                  <a:cubicBezTo>
                    <a:pt x="1548" y="1906"/>
                    <a:pt x="1536" y="1858"/>
                    <a:pt x="1501" y="1823"/>
                  </a:cubicBezTo>
                  <a:cubicBezTo>
                    <a:pt x="1477" y="1787"/>
                    <a:pt x="1453" y="1763"/>
                    <a:pt x="1441" y="1727"/>
                  </a:cubicBezTo>
                  <a:cubicBezTo>
                    <a:pt x="1393" y="1656"/>
                    <a:pt x="1358" y="1561"/>
                    <a:pt x="1298" y="1489"/>
                  </a:cubicBezTo>
                  <a:cubicBezTo>
                    <a:pt x="1251" y="1430"/>
                    <a:pt x="1215" y="1382"/>
                    <a:pt x="1179" y="1323"/>
                  </a:cubicBezTo>
                  <a:cubicBezTo>
                    <a:pt x="1155" y="1299"/>
                    <a:pt x="1143" y="1287"/>
                    <a:pt x="1132" y="1251"/>
                  </a:cubicBezTo>
                  <a:cubicBezTo>
                    <a:pt x="1084" y="1204"/>
                    <a:pt x="1060" y="1144"/>
                    <a:pt x="1012" y="1108"/>
                  </a:cubicBezTo>
                  <a:cubicBezTo>
                    <a:pt x="977" y="1061"/>
                    <a:pt x="965" y="1025"/>
                    <a:pt x="941" y="1001"/>
                  </a:cubicBezTo>
                  <a:lnTo>
                    <a:pt x="715" y="727"/>
                  </a:lnTo>
                  <a:cubicBezTo>
                    <a:pt x="679" y="703"/>
                    <a:pt x="655" y="656"/>
                    <a:pt x="620" y="632"/>
                  </a:cubicBezTo>
                  <a:cubicBezTo>
                    <a:pt x="596" y="596"/>
                    <a:pt x="548" y="549"/>
                    <a:pt x="524" y="513"/>
                  </a:cubicBezTo>
                  <a:lnTo>
                    <a:pt x="524" y="525"/>
                  </a:lnTo>
                  <a:lnTo>
                    <a:pt x="501" y="513"/>
                  </a:lnTo>
                  <a:lnTo>
                    <a:pt x="501" y="525"/>
                  </a:lnTo>
                  <a:cubicBezTo>
                    <a:pt x="465" y="477"/>
                    <a:pt x="429" y="430"/>
                    <a:pt x="405" y="394"/>
                  </a:cubicBezTo>
                  <a:cubicBezTo>
                    <a:pt x="370" y="358"/>
                    <a:pt x="346" y="334"/>
                    <a:pt x="322" y="299"/>
                  </a:cubicBezTo>
                  <a:cubicBezTo>
                    <a:pt x="286" y="239"/>
                    <a:pt x="250" y="191"/>
                    <a:pt x="203" y="132"/>
                  </a:cubicBezTo>
                  <a:cubicBezTo>
                    <a:pt x="203" y="120"/>
                    <a:pt x="191" y="108"/>
                    <a:pt x="179" y="96"/>
                  </a:cubicBezTo>
                  <a:cubicBezTo>
                    <a:pt x="179" y="72"/>
                    <a:pt x="167" y="72"/>
                    <a:pt x="167" y="61"/>
                  </a:cubicBezTo>
                  <a:lnTo>
                    <a:pt x="131" y="37"/>
                  </a:lnTo>
                  <a:cubicBezTo>
                    <a:pt x="120" y="37"/>
                    <a:pt x="120" y="13"/>
                    <a:pt x="108" y="13"/>
                  </a:cubicBezTo>
                  <a:cubicBezTo>
                    <a:pt x="84" y="1"/>
                    <a:pt x="84" y="1"/>
                    <a:pt x="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7" name="Google Shape;537;p40"/>
            <p:cNvSpPr/>
            <p:nvPr/>
          </p:nvSpPr>
          <p:spPr>
            <a:xfrm>
              <a:off x="6693075" y="2838575"/>
              <a:ext cx="34850" cy="87225"/>
            </a:xfrm>
            <a:custGeom>
              <a:avLst/>
              <a:gdLst/>
              <a:ahLst/>
              <a:cxnLst/>
              <a:rect l="l" t="t" r="r" b="b"/>
              <a:pathLst>
                <a:path w="1394" h="3489" extrusionOk="0">
                  <a:moveTo>
                    <a:pt x="25" y="0"/>
                  </a:moveTo>
                  <a:cubicBezTo>
                    <a:pt x="1" y="0"/>
                    <a:pt x="1" y="24"/>
                    <a:pt x="1" y="36"/>
                  </a:cubicBezTo>
                  <a:lnTo>
                    <a:pt x="1" y="48"/>
                  </a:lnTo>
                  <a:lnTo>
                    <a:pt x="25" y="60"/>
                  </a:lnTo>
                  <a:lnTo>
                    <a:pt x="37" y="84"/>
                  </a:lnTo>
                  <a:lnTo>
                    <a:pt x="49" y="96"/>
                  </a:lnTo>
                  <a:lnTo>
                    <a:pt x="84" y="120"/>
                  </a:lnTo>
                  <a:cubicBezTo>
                    <a:pt x="108" y="155"/>
                    <a:pt x="132" y="167"/>
                    <a:pt x="168" y="203"/>
                  </a:cubicBezTo>
                  <a:cubicBezTo>
                    <a:pt x="191" y="227"/>
                    <a:pt x="227" y="239"/>
                    <a:pt x="251" y="274"/>
                  </a:cubicBezTo>
                  <a:cubicBezTo>
                    <a:pt x="275" y="274"/>
                    <a:pt x="287" y="286"/>
                    <a:pt x="299" y="310"/>
                  </a:cubicBezTo>
                  <a:cubicBezTo>
                    <a:pt x="334" y="322"/>
                    <a:pt x="346" y="334"/>
                    <a:pt x="358" y="346"/>
                  </a:cubicBezTo>
                  <a:cubicBezTo>
                    <a:pt x="382" y="358"/>
                    <a:pt x="382" y="381"/>
                    <a:pt x="394" y="393"/>
                  </a:cubicBezTo>
                  <a:cubicBezTo>
                    <a:pt x="418" y="441"/>
                    <a:pt x="430" y="501"/>
                    <a:pt x="465" y="536"/>
                  </a:cubicBezTo>
                  <a:lnTo>
                    <a:pt x="513" y="631"/>
                  </a:lnTo>
                  <a:cubicBezTo>
                    <a:pt x="537" y="691"/>
                    <a:pt x="584" y="762"/>
                    <a:pt x="608" y="834"/>
                  </a:cubicBezTo>
                  <a:cubicBezTo>
                    <a:pt x="644" y="882"/>
                    <a:pt x="656" y="929"/>
                    <a:pt x="692" y="977"/>
                  </a:cubicBezTo>
                  <a:cubicBezTo>
                    <a:pt x="703" y="1001"/>
                    <a:pt x="715" y="1048"/>
                    <a:pt x="727" y="1072"/>
                  </a:cubicBezTo>
                  <a:cubicBezTo>
                    <a:pt x="763" y="1132"/>
                    <a:pt x="787" y="1179"/>
                    <a:pt x="811" y="1227"/>
                  </a:cubicBezTo>
                  <a:cubicBezTo>
                    <a:pt x="822" y="1251"/>
                    <a:pt x="822" y="1286"/>
                    <a:pt x="834" y="1310"/>
                  </a:cubicBezTo>
                  <a:lnTo>
                    <a:pt x="882" y="1501"/>
                  </a:lnTo>
                  <a:cubicBezTo>
                    <a:pt x="894" y="1524"/>
                    <a:pt x="894" y="1572"/>
                    <a:pt x="906" y="1596"/>
                  </a:cubicBezTo>
                  <a:cubicBezTo>
                    <a:pt x="953" y="1763"/>
                    <a:pt x="1001" y="1917"/>
                    <a:pt x="1049" y="2072"/>
                  </a:cubicBezTo>
                  <a:cubicBezTo>
                    <a:pt x="1073" y="2155"/>
                    <a:pt x="1096" y="2215"/>
                    <a:pt x="1108" y="2286"/>
                  </a:cubicBezTo>
                  <a:cubicBezTo>
                    <a:pt x="1120" y="2370"/>
                    <a:pt x="1156" y="2465"/>
                    <a:pt x="1168" y="2548"/>
                  </a:cubicBezTo>
                  <a:cubicBezTo>
                    <a:pt x="1192" y="2703"/>
                    <a:pt x="1239" y="2846"/>
                    <a:pt x="1275" y="3001"/>
                  </a:cubicBezTo>
                  <a:cubicBezTo>
                    <a:pt x="1311" y="3156"/>
                    <a:pt x="1346" y="3322"/>
                    <a:pt x="1394" y="3489"/>
                  </a:cubicBezTo>
                  <a:cubicBezTo>
                    <a:pt x="1358" y="3298"/>
                    <a:pt x="1311" y="3108"/>
                    <a:pt x="1275" y="2906"/>
                  </a:cubicBezTo>
                  <a:cubicBezTo>
                    <a:pt x="1251" y="2775"/>
                    <a:pt x="1227" y="2620"/>
                    <a:pt x="1192" y="2489"/>
                  </a:cubicBezTo>
                  <a:cubicBezTo>
                    <a:pt x="1180" y="2429"/>
                    <a:pt x="1180" y="2382"/>
                    <a:pt x="1168" y="2322"/>
                  </a:cubicBezTo>
                  <a:cubicBezTo>
                    <a:pt x="1168" y="2310"/>
                    <a:pt x="1156" y="2286"/>
                    <a:pt x="1156" y="2263"/>
                  </a:cubicBezTo>
                  <a:cubicBezTo>
                    <a:pt x="1132" y="2179"/>
                    <a:pt x="1108" y="2072"/>
                    <a:pt x="1084" y="1989"/>
                  </a:cubicBezTo>
                  <a:cubicBezTo>
                    <a:pt x="1049" y="1834"/>
                    <a:pt x="1013" y="1667"/>
                    <a:pt x="977" y="1524"/>
                  </a:cubicBezTo>
                  <a:cubicBezTo>
                    <a:pt x="977" y="1477"/>
                    <a:pt x="953" y="1429"/>
                    <a:pt x="942" y="1393"/>
                  </a:cubicBezTo>
                  <a:cubicBezTo>
                    <a:pt x="930" y="1346"/>
                    <a:pt x="906" y="1286"/>
                    <a:pt x="894" y="1239"/>
                  </a:cubicBezTo>
                  <a:cubicBezTo>
                    <a:pt x="882" y="1191"/>
                    <a:pt x="870" y="1155"/>
                    <a:pt x="834" y="1108"/>
                  </a:cubicBezTo>
                  <a:cubicBezTo>
                    <a:pt x="787" y="1012"/>
                    <a:pt x="751" y="941"/>
                    <a:pt x="703" y="858"/>
                  </a:cubicBezTo>
                  <a:cubicBezTo>
                    <a:pt x="680" y="798"/>
                    <a:pt x="644" y="715"/>
                    <a:pt x="608" y="655"/>
                  </a:cubicBezTo>
                  <a:cubicBezTo>
                    <a:pt x="596" y="620"/>
                    <a:pt x="572" y="572"/>
                    <a:pt x="549" y="524"/>
                  </a:cubicBezTo>
                  <a:cubicBezTo>
                    <a:pt x="549" y="512"/>
                    <a:pt x="537" y="512"/>
                    <a:pt x="537" y="501"/>
                  </a:cubicBezTo>
                  <a:cubicBezTo>
                    <a:pt x="513" y="453"/>
                    <a:pt x="489" y="405"/>
                    <a:pt x="465" y="358"/>
                  </a:cubicBezTo>
                  <a:cubicBezTo>
                    <a:pt x="453" y="346"/>
                    <a:pt x="430" y="322"/>
                    <a:pt x="418" y="298"/>
                  </a:cubicBezTo>
                  <a:cubicBezTo>
                    <a:pt x="406" y="286"/>
                    <a:pt x="394" y="286"/>
                    <a:pt x="382" y="274"/>
                  </a:cubicBezTo>
                  <a:cubicBezTo>
                    <a:pt x="346" y="262"/>
                    <a:pt x="334" y="239"/>
                    <a:pt x="311" y="227"/>
                  </a:cubicBezTo>
                  <a:cubicBezTo>
                    <a:pt x="287" y="203"/>
                    <a:pt x="263" y="179"/>
                    <a:pt x="227" y="155"/>
                  </a:cubicBezTo>
                  <a:cubicBezTo>
                    <a:pt x="203" y="120"/>
                    <a:pt x="168" y="108"/>
                    <a:pt x="144" y="84"/>
                  </a:cubicBezTo>
                  <a:cubicBezTo>
                    <a:pt x="120" y="60"/>
                    <a:pt x="108" y="60"/>
                    <a:pt x="96" y="48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8" name="Google Shape;538;p40"/>
            <p:cNvSpPr/>
            <p:nvPr/>
          </p:nvSpPr>
          <p:spPr>
            <a:xfrm>
              <a:off x="6765425" y="2869525"/>
              <a:ext cx="37525" cy="234400"/>
            </a:xfrm>
            <a:custGeom>
              <a:avLst/>
              <a:gdLst/>
              <a:ahLst/>
              <a:cxnLst/>
              <a:rect l="l" t="t" r="r" b="b"/>
              <a:pathLst>
                <a:path w="1501" h="9376" extrusionOk="0">
                  <a:moveTo>
                    <a:pt x="1500" y="1"/>
                  </a:moveTo>
                  <a:lnTo>
                    <a:pt x="1500" y="1"/>
                  </a:lnTo>
                  <a:cubicBezTo>
                    <a:pt x="1477" y="155"/>
                    <a:pt x="1441" y="286"/>
                    <a:pt x="1417" y="417"/>
                  </a:cubicBezTo>
                  <a:lnTo>
                    <a:pt x="1369" y="596"/>
                  </a:lnTo>
                  <a:cubicBezTo>
                    <a:pt x="1334" y="679"/>
                    <a:pt x="1322" y="763"/>
                    <a:pt x="1298" y="834"/>
                  </a:cubicBezTo>
                  <a:cubicBezTo>
                    <a:pt x="1274" y="917"/>
                    <a:pt x="1250" y="1001"/>
                    <a:pt x="1215" y="1072"/>
                  </a:cubicBezTo>
                  <a:cubicBezTo>
                    <a:pt x="1191" y="1156"/>
                    <a:pt x="1179" y="1227"/>
                    <a:pt x="1143" y="1298"/>
                  </a:cubicBezTo>
                  <a:cubicBezTo>
                    <a:pt x="1131" y="1334"/>
                    <a:pt x="1131" y="1358"/>
                    <a:pt x="1119" y="1394"/>
                  </a:cubicBezTo>
                  <a:cubicBezTo>
                    <a:pt x="1096" y="1418"/>
                    <a:pt x="1096" y="1465"/>
                    <a:pt x="1084" y="1489"/>
                  </a:cubicBezTo>
                  <a:cubicBezTo>
                    <a:pt x="1072" y="1572"/>
                    <a:pt x="1036" y="1644"/>
                    <a:pt x="1024" y="1715"/>
                  </a:cubicBezTo>
                  <a:cubicBezTo>
                    <a:pt x="1012" y="1810"/>
                    <a:pt x="976" y="1882"/>
                    <a:pt x="965" y="1965"/>
                  </a:cubicBezTo>
                  <a:cubicBezTo>
                    <a:pt x="917" y="2108"/>
                    <a:pt x="893" y="2251"/>
                    <a:pt x="846" y="2382"/>
                  </a:cubicBezTo>
                  <a:cubicBezTo>
                    <a:pt x="822" y="2465"/>
                    <a:pt x="798" y="2549"/>
                    <a:pt x="774" y="2620"/>
                  </a:cubicBezTo>
                  <a:cubicBezTo>
                    <a:pt x="738" y="2703"/>
                    <a:pt x="726" y="2787"/>
                    <a:pt x="703" y="2858"/>
                  </a:cubicBezTo>
                  <a:cubicBezTo>
                    <a:pt x="655" y="3001"/>
                    <a:pt x="619" y="3144"/>
                    <a:pt x="584" y="3275"/>
                  </a:cubicBezTo>
                  <a:cubicBezTo>
                    <a:pt x="560" y="3323"/>
                    <a:pt x="560" y="3358"/>
                    <a:pt x="548" y="3394"/>
                  </a:cubicBezTo>
                  <a:cubicBezTo>
                    <a:pt x="536" y="3442"/>
                    <a:pt x="536" y="3489"/>
                    <a:pt x="524" y="3537"/>
                  </a:cubicBezTo>
                  <a:cubicBezTo>
                    <a:pt x="500" y="3608"/>
                    <a:pt x="488" y="3668"/>
                    <a:pt x="476" y="3739"/>
                  </a:cubicBezTo>
                  <a:cubicBezTo>
                    <a:pt x="465" y="3775"/>
                    <a:pt x="465" y="3811"/>
                    <a:pt x="441" y="3846"/>
                  </a:cubicBezTo>
                  <a:cubicBezTo>
                    <a:pt x="429" y="3870"/>
                    <a:pt x="429" y="3918"/>
                    <a:pt x="417" y="3965"/>
                  </a:cubicBezTo>
                  <a:cubicBezTo>
                    <a:pt x="417" y="3989"/>
                    <a:pt x="405" y="4037"/>
                    <a:pt x="381" y="4085"/>
                  </a:cubicBezTo>
                  <a:cubicBezTo>
                    <a:pt x="369" y="4108"/>
                    <a:pt x="369" y="4156"/>
                    <a:pt x="357" y="4192"/>
                  </a:cubicBezTo>
                  <a:cubicBezTo>
                    <a:pt x="310" y="4335"/>
                    <a:pt x="250" y="4489"/>
                    <a:pt x="203" y="4632"/>
                  </a:cubicBezTo>
                  <a:cubicBezTo>
                    <a:pt x="191" y="4692"/>
                    <a:pt x="167" y="4763"/>
                    <a:pt x="143" y="4823"/>
                  </a:cubicBezTo>
                  <a:cubicBezTo>
                    <a:pt x="131" y="4870"/>
                    <a:pt x="131" y="4906"/>
                    <a:pt x="119" y="4942"/>
                  </a:cubicBezTo>
                  <a:cubicBezTo>
                    <a:pt x="119" y="4989"/>
                    <a:pt x="107" y="5037"/>
                    <a:pt x="84" y="5073"/>
                  </a:cubicBezTo>
                  <a:cubicBezTo>
                    <a:pt x="84" y="5108"/>
                    <a:pt x="72" y="5156"/>
                    <a:pt x="72" y="5180"/>
                  </a:cubicBezTo>
                  <a:cubicBezTo>
                    <a:pt x="72" y="5228"/>
                    <a:pt x="60" y="5263"/>
                    <a:pt x="60" y="5287"/>
                  </a:cubicBezTo>
                  <a:cubicBezTo>
                    <a:pt x="60" y="5323"/>
                    <a:pt x="48" y="5347"/>
                    <a:pt x="48" y="5382"/>
                  </a:cubicBezTo>
                  <a:cubicBezTo>
                    <a:pt x="24" y="5394"/>
                    <a:pt x="24" y="5406"/>
                    <a:pt x="24" y="5418"/>
                  </a:cubicBezTo>
                  <a:cubicBezTo>
                    <a:pt x="24" y="5466"/>
                    <a:pt x="12" y="5513"/>
                    <a:pt x="12" y="5561"/>
                  </a:cubicBezTo>
                  <a:cubicBezTo>
                    <a:pt x="0" y="5585"/>
                    <a:pt x="0" y="5632"/>
                    <a:pt x="0" y="5656"/>
                  </a:cubicBezTo>
                  <a:lnTo>
                    <a:pt x="0" y="5763"/>
                  </a:lnTo>
                  <a:lnTo>
                    <a:pt x="0" y="5870"/>
                  </a:lnTo>
                  <a:lnTo>
                    <a:pt x="0" y="5990"/>
                  </a:lnTo>
                  <a:lnTo>
                    <a:pt x="0" y="6132"/>
                  </a:lnTo>
                  <a:cubicBezTo>
                    <a:pt x="0" y="6240"/>
                    <a:pt x="12" y="6335"/>
                    <a:pt x="12" y="6418"/>
                  </a:cubicBezTo>
                  <a:cubicBezTo>
                    <a:pt x="12" y="6513"/>
                    <a:pt x="24" y="6597"/>
                    <a:pt x="24" y="6692"/>
                  </a:cubicBezTo>
                  <a:lnTo>
                    <a:pt x="24" y="6906"/>
                  </a:lnTo>
                  <a:lnTo>
                    <a:pt x="24" y="6930"/>
                  </a:lnTo>
                  <a:lnTo>
                    <a:pt x="24" y="7073"/>
                  </a:lnTo>
                  <a:lnTo>
                    <a:pt x="24" y="7168"/>
                  </a:lnTo>
                  <a:cubicBezTo>
                    <a:pt x="12" y="7252"/>
                    <a:pt x="12" y="7347"/>
                    <a:pt x="12" y="7430"/>
                  </a:cubicBezTo>
                  <a:cubicBezTo>
                    <a:pt x="12" y="7502"/>
                    <a:pt x="0" y="7597"/>
                    <a:pt x="12" y="7668"/>
                  </a:cubicBezTo>
                  <a:cubicBezTo>
                    <a:pt x="12" y="7728"/>
                    <a:pt x="24" y="7775"/>
                    <a:pt x="24" y="7835"/>
                  </a:cubicBezTo>
                  <a:cubicBezTo>
                    <a:pt x="48" y="7906"/>
                    <a:pt x="48" y="7978"/>
                    <a:pt x="60" y="8061"/>
                  </a:cubicBezTo>
                  <a:cubicBezTo>
                    <a:pt x="60" y="8121"/>
                    <a:pt x="72" y="8156"/>
                    <a:pt x="72" y="8216"/>
                  </a:cubicBezTo>
                  <a:cubicBezTo>
                    <a:pt x="84" y="8252"/>
                    <a:pt x="84" y="8264"/>
                    <a:pt x="84" y="8299"/>
                  </a:cubicBezTo>
                  <a:cubicBezTo>
                    <a:pt x="107" y="8383"/>
                    <a:pt x="119" y="8490"/>
                    <a:pt x="131" y="8573"/>
                  </a:cubicBezTo>
                  <a:cubicBezTo>
                    <a:pt x="131" y="8657"/>
                    <a:pt x="143" y="8716"/>
                    <a:pt x="167" y="8776"/>
                  </a:cubicBezTo>
                  <a:lnTo>
                    <a:pt x="203" y="9038"/>
                  </a:lnTo>
                  <a:cubicBezTo>
                    <a:pt x="203" y="9097"/>
                    <a:pt x="226" y="9168"/>
                    <a:pt x="238" y="9240"/>
                  </a:cubicBezTo>
                  <a:cubicBezTo>
                    <a:pt x="238" y="9264"/>
                    <a:pt x="250" y="9288"/>
                    <a:pt x="250" y="9299"/>
                  </a:cubicBezTo>
                  <a:cubicBezTo>
                    <a:pt x="250" y="9323"/>
                    <a:pt x="262" y="9323"/>
                    <a:pt x="262" y="9335"/>
                  </a:cubicBezTo>
                  <a:cubicBezTo>
                    <a:pt x="286" y="9347"/>
                    <a:pt x="298" y="9371"/>
                    <a:pt x="310" y="9371"/>
                  </a:cubicBezTo>
                  <a:cubicBezTo>
                    <a:pt x="310" y="9374"/>
                    <a:pt x="311" y="9376"/>
                    <a:pt x="312" y="9376"/>
                  </a:cubicBezTo>
                  <a:cubicBezTo>
                    <a:pt x="315" y="9376"/>
                    <a:pt x="322" y="9365"/>
                    <a:pt x="322" y="9347"/>
                  </a:cubicBezTo>
                  <a:cubicBezTo>
                    <a:pt x="322" y="9347"/>
                    <a:pt x="345" y="9335"/>
                    <a:pt x="345" y="9323"/>
                  </a:cubicBezTo>
                  <a:lnTo>
                    <a:pt x="345" y="9276"/>
                  </a:lnTo>
                  <a:cubicBezTo>
                    <a:pt x="322" y="9228"/>
                    <a:pt x="322" y="9192"/>
                    <a:pt x="310" y="9145"/>
                  </a:cubicBezTo>
                  <a:cubicBezTo>
                    <a:pt x="286" y="9038"/>
                    <a:pt x="262" y="8930"/>
                    <a:pt x="250" y="8835"/>
                  </a:cubicBezTo>
                  <a:lnTo>
                    <a:pt x="203" y="8609"/>
                  </a:lnTo>
                  <a:cubicBezTo>
                    <a:pt x="191" y="8514"/>
                    <a:pt x="191" y="8442"/>
                    <a:pt x="179" y="8359"/>
                  </a:cubicBezTo>
                  <a:cubicBezTo>
                    <a:pt x="167" y="8323"/>
                    <a:pt x="167" y="8311"/>
                    <a:pt x="167" y="8276"/>
                  </a:cubicBezTo>
                  <a:cubicBezTo>
                    <a:pt x="143" y="8252"/>
                    <a:pt x="143" y="8204"/>
                    <a:pt x="143" y="8180"/>
                  </a:cubicBezTo>
                  <a:cubicBezTo>
                    <a:pt x="143" y="8121"/>
                    <a:pt x="131" y="8037"/>
                    <a:pt x="131" y="7966"/>
                  </a:cubicBezTo>
                  <a:cubicBezTo>
                    <a:pt x="119" y="7918"/>
                    <a:pt x="119" y="7859"/>
                    <a:pt x="119" y="7823"/>
                  </a:cubicBezTo>
                  <a:cubicBezTo>
                    <a:pt x="119" y="7777"/>
                    <a:pt x="108" y="7719"/>
                    <a:pt x="107" y="7661"/>
                  </a:cubicBezTo>
                  <a:lnTo>
                    <a:pt x="107" y="7661"/>
                  </a:lnTo>
                  <a:cubicBezTo>
                    <a:pt x="108" y="7580"/>
                    <a:pt x="119" y="7499"/>
                    <a:pt x="119" y="7418"/>
                  </a:cubicBezTo>
                  <a:cubicBezTo>
                    <a:pt x="131" y="7347"/>
                    <a:pt x="131" y="7287"/>
                    <a:pt x="131" y="7204"/>
                  </a:cubicBezTo>
                  <a:lnTo>
                    <a:pt x="131" y="7085"/>
                  </a:lnTo>
                  <a:lnTo>
                    <a:pt x="131" y="6990"/>
                  </a:lnTo>
                  <a:lnTo>
                    <a:pt x="131" y="6942"/>
                  </a:lnTo>
                  <a:cubicBezTo>
                    <a:pt x="131" y="6787"/>
                    <a:pt x="119" y="6656"/>
                    <a:pt x="119" y="6525"/>
                  </a:cubicBezTo>
                  <a:cubicBezTo>
                    <a:pt x="119" y="6406"/>
                    <a:pt x="107" y="6287"/>
                    <a:pt x="107" y="6168"/>
                  </a:cubicBezTo>
                  <a:lnTo>
                    <a:pt x="107" y="6132"/>
                  </a:lnTo>
                  <a:lnTo>
                    <a:pt x="107" y="6061"/>
                  </a:lnTo>
                  <a:lnTo>
                    <a:pt x="107" y="6037"/>
                  </a:lnTo>
                  <a:lnTo>
                    <a:pt x="107" y="6001"/>
                  </a:lnTo>
                  <a:lnTo>
                    <a:pt x="107" y="5990"/>
                  </a:lnTo>
                  <a:lnTo>
                    <a:pt x="107" y="5775"/>
                  </a:lnTo>
                  <a:lnTo>
                    <a:pt x="107" y="5692"/>
                  </a:lnTo>
                  <a:cubicBezTo>
                    <a:pt x="119" y="5656"/>
                    <a:pt x="119" y="5620"/>
                    <a:pt x="119" y="5585"/>
                  </a:cubicBezTo>
                  <a:cubicBezTo>
                    <a:pt x="119" y="5537"/>
                    <a:pt x="131" y="5513"/>
                    <a:pt x="131" y="5466"/>
                  </a:cubicBezTo>
                  <a:cubicBezTo>
                    <a:pt x="131" y="5442"/>
                    <a:pt x="143" y="5394"/>
                    <a:pt x="143" y="5359"/>
                  </a:cubicBezTo>
                  <a:lnTo>
                    <a:pt x="191" y="5144"/>
                  </a:lnTo>
                  <a:cubicBezTo>
                    <a:pt x="191" y="5097"/>
                    <a:pt x="203" y="5049"/>
                    <a:pt x="226" y="5001"/>
                  </a:cubicBezTo>
                  <a:cubicBezTo>
                    <a:pt x="226" y="4978"/>
                    <a:pt x="238" y="4930"/>
                    <a:pt x="250" y="4882"/>
                  </a:cubicBezTo>
                  <a:cubicBezTo>
                    <a:pt x="298" y="4739"/>
                    <a:pt x="357" y="4585"/>
                    <a:pt x="405" y="4442"/>
                  </a:cubicBezTo>
                  <a:cubicBezTo>
                    <a:pt x="429" y="4370"/>
                    <a:pt x="465" y="4311"/>
                    <a:pt x="476" y="4227"/>
                  </a:cubicBezTo>
                  <a:cubicBezTo>
                    <a:pt x="488" y="4204"/>
                    <a:pt x="488" y="4156"/>
                    <a:pt x="500" y="4132"/>
                  </a:cubicBezTo>
                  <a:cubicBezTo>
                    <a:pt x="500" y="4085"/>
                    <a:pt x="524" y="4049"/>
                    <a:pt x="536" y="4013"/>
                  </a:cubicBezTo>
                  <a:cubicBezTo>
                    <a:pt x="548" y="3930"/>
                    <a:pt x="584" y="3846"/>
                    <a:pt x="595" y="3775"/>
                  </a:cubicBezTo>
                  <a:cubicBezTo>
                    <a:pt x="607" y="3692"/>
                    <a:pt x="619" y="3632"/>
                    <a:pt x="643" y="3561"/>
                  </a:cubicBezTo>
                  <a:cubicBezTo>
                    <a:pt x="667" y="3394"/>
                    <a:pt x="715" y="3251"/>
                    <a:pt x="762" y="3096"/>
                  </a:cubicBezTo>
                  <a:cubicBezTo>
                    <a:pt x="822" y="2942"/>
                    <a:pt x="857" y="2787"/>
                    <a:pt x="905" y="2644"/>
                  </a:cubicBezTo>
                  <a:cubicBezTo>
                    <a:pt x="941" y="2561"/>
                    <a:pt x="965" y="2477"/>
                    <a:pt x="976" y="2406"/>
                  </a:cubicBezTo>
                  <a:cubicBezTo>
                    <a:pt x="1000" y="2370"/>
                    <a:pt x="1000" y="2346"/>
                    <a:pt x="1012" y="2311"/>
                  </a:cubicBezTo>
                  <a:cubicBezTo>
                    <a:pt x="1024" y="2287"/>
                    <a:pt x="1024" y="2239"/>
                    <a:pt x="1036" y="2191"/>
                  </a:cubicBezTo>
                  <a:lnTo>
                    <a:pt x="1036" y="2203"/>
                  </a:lnTo>
                  <a:lnTo>
                    <a:pt x="1084" y="2025"/>
                  </a:lnTo>
                  <a:lnTo>
                    <a:pt x="1084" y="2049"/>
                  </a:lnTo>
                  <a:lnTo>
                    <a:pt x="1131" y="1870"/>
                  </a:lnTo>
                  <a:cubicBezTo>
                    <a:pt x="1131" y="1822"/>
                    <a:pt x="1143" y="1763"/>
                    <a:pt x="1155" y="1703"/>
                  </a:cubicBezTo>
                  <a:lnTo>
                    <a:pt x="1155" y="1715"/>
                  </a:lnTo>
                  <a:lnTo>
                    <a:pt x="1203" y="1537"/>
                  </a:lnTo>
                  <a:cubicBezTo>
                    <a:pt x="1215" y="1465"/>
                    <a:pt x="1238" y="1406"/>
                    <a:pt x="1250" y="1346"/>
                  </a:cubicBezTo>
                  <a:cubicBezTo>
                    <a:pt x="1262" y="1275"/>
                    <a:pt x="1274" y="1215"/>
                    <a:pt x="1298" y="1156"/>
                  </a:cubicBezTo>
                  <a:cubicBezTo>
                    <a:pt x="1310" y="1096"/>
                    <a:pt x="1322" y="1013"/>
                    <a:pt x="1334" y="953"/>
                  </a:cubicBezTo>
                  <a:lnTo>
                    <a:pt x="1381" y="739"/>
                  </a:lnTo>
                  <a:cubicBezTo>
                    <a:pt x="1393" y="679"/>
                    <a:pt x="1393" y="632"/>
                    <a:pt x="1417" y="584"/>
                  </a:cubicBezTo>
                  <a:cubicBezTo>
                    <a:pt x="1417" y="560"/>
                    <a:pt x="1429" y="513"/>
                    <a:pt x="1429" y="477"/>
                  </a:cubicBezTo>
                  <a:cubicBezTo>
                    <a:pt x="1453" y="322"/>
                    <a:pt x="1488" y="167"/>
                    <a:pt x="150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9" name="Google Shape;539;p40"/>
            <p:cNvSpPr/>
            <p:nvPr/>
          </p:nvSpPr>
          <p:spPr>
            <a:xfrm>
              <a:off x="6789825" y="2894825"/>
              <a:ext cx="34250" cy="105400"/>
            </a:xfrm>
            <a:custGeom>
              <a:avLst/>
              <a:gdLst/>
              <a:ahLst/>
              <a:cxnLst/>
              <a:rect l="l" t="t" r="r" b="b"/>
              <a:pathLst>
                <a:path w="1370" h="4216" extrusionOk="0">
                  <a:moveTo>
                    <a:pt x="1370" y="1"/>
                  </a:moveTo>
                  <a:lnTo>
                    <a:pt x="1370" y="1"/>
                  </a:lnTo>
                  <a:cubicBezTo>
                    <a:pt x="1368" y="12"/>
                    <a:pt x="1367" y="23"/>
                    <a:pt x="1365" y="34"/>
                  </a:cubicBezTo>
                  <a:lnTo>
                    <a:pt x="1365" y="34"/>
                  </a:lnTo>
                  <a:cubicBezTo>
                    <a:pt x="1368" y="26"/>
                    <a:pt x="1370" y="15"/>
                    <a:pt x="1370" y="1"/>
                  </a:cubicBezTo>
                  <a:close/>
                  <a:moveTo>
                    <a:pt x="1365" y="34"/>
                  </a:moveTo>
                  <a:cubicBezTo>
                    <a:pt x="1362" y="46"/>
                    <a:pt x="1358" y="53"/>
                    <a:pt x="1358" y="60"/>
                  </a:cubicBezTo>
                  <a:lnTo>
                    <a:pt x="1358" y="90"/>
                  </a:lnTo>
                  <a:lnTo>
                    <a:pt x="1358" y="90"/>
                  </a:lnTo>
                  <a:cubicBezTo>
                    <a:pt x="1360" y="72"/>
                    <a:pt x="1363" y="53"/>
                    <a:pt x="1365" y="34"/>
                  </a:cubicBezTo>
                  <a:close/>
                  <a:moveTo>
                    <a:pt x="1358" y="90"/>
                  </a:moveTo>
                  <a:lnTo>
                    <a:pt x="1358" y="90"/>
                  </a:lnTo>
                  <a:cubicBezTo>
                    <a:pt x="1357" y="93"/>
                    <a:pt x="1357" y="97"/>
                    <a:pt x="1356" y="101"/>
                  </a:cubicBezTo>
                  <a:lnTo>
                    <a:pt x="1356" y="101"/>
                  </a:lnTo>
                  <a:cubicBezTo>
                    <a:pt x="1357" y="99"/>
                    <a:pt x="1357" y="97"/>
                    <a:pt x="1358" y="96"/>
                  </a:cubicBezTo>
                  <a:lnTo>
                    <a:pt x="1358" y="90"/>
                  </a:lnTo>
                  <a:close/>
                  <a:moveTo>
                    <a:pt x="1356" y="101"/>
                  </a:moveTo>
                  <a:lnTo>
                    <a:pt x="1356" y="101"/>
                  </a:lnTo>
                  <a:cubicBezTo>
                    <a:pt x="1333" y="170"/>
                    <a:pt x="1310" y="241"/>
                    <a:pt x="1298" y="322"/>
                  </a:cubicBezTo>
                  <a:cubicBezTo>
                    <a:pt x="1286" y="394"/>
                    <a:pt x="1274" y="453"/>
                    <a:pt x="1251" y="513"/>
                  </a:cubicBezTo>
                  <a:cubicBezTo>
                    <a:pt x="1239" y="537"/>
                    <a:pt x="1227" y="584"/>
                    <a:pt x="1215" y="632"/>
                  </a:cubicBezTo>
                  <a:cubicBezTo>
                    <a:pt x="1191" y="656"/>
                    <a:pt x="1191" y="691"/>
                    <a:pt x="1179" y="715"/>
                  </a:cubicBezTo>
                  <a:cubicBezTo>
                    <a:pt x="1167" y="763"/>
                    <a:pt x="1155" y="798"/>
                    <a:pt x="1132" y="834"/>
                  </a:cubicBezTo>
                  <a:cubicBezTo>
                    <a:pt x="1120" y="870"/>
                    <a:pt x="1120" y="894"/>
                    <a:pt x="1108" y="929"/>
                  </a:cubicBezTo>
                  <a:cubicBezTo>
                    <a:pt x="1096" y="953"/>
                    <a:pt x="1072" y="1001"/>
                    <a:pt x="1060" y="1048"/>
                  </a:cubicBezTo>
                  <a:cubicBezTo>
                    <a:pt x="1048" y="1084"/>
                    <a:pt x="1036" y="1120"/>
                    <a:pt x="1013" y="1168"/>
                  </a:cubicBezTo>
                  <a:cubicBezTo>
                    <a:pt x="989" y="1239"/>
                    <a:pt x="977" y="1299"/>
                    <a:pt x="941" y="1358"/>
                  </a:cubicBezTo>
                  <a:cubicBezTo>
                    <a:pt x="929" y="1406"/>
                    <a:pt x="893" y="1465"/>
                    <a:pt x="882" y="1501"/>
                  </a:cubicBezTo>
                  <a:cubicBezTo>
                    <a:pt x="822" y="1656"/>
                    <a:pt x="762" y="1787"/>
                    <a:pt x="703" y="1941"/>
                  </a:cubicBezTo>
                  <a:cubicBezTo>
                    <a:pt x="679" y="2001"/>
                    <a:pt x="655" y="2061"/>
                    <a:pt x="632" y="2120"/>
                  </a:cubicBezTo>
                  <a:cubicBezTo>
                    <a:pt x="596" y="2203"/>
                    <a:pt x="560" y="2311"/>
                    <a:pt x="524" y="2394"/>
                  </a:cubicBezTo>
                  <a:cubicBezTo>
                    <a:pt x="477" y="2549"/>
                    <a:pt x="417" y="2692"/>
                    <a:pt x="381" y="2846"/>
                  </a:cubicBezTo>
                  <a:cubicBezTo>
                    <a:pt x="346" y="2918"/>
                    <a:pt x="334" y="2977"/>
                    <a:pt x="298" y="3049"/>
                  </a:cubicBezTo>
                  <a:cubicBezTo>
                    <a:pt x="274" y="3120"/>
                    <a:pt x="262" y="3168"/>
                    <a:pt x="239" y="3227"/>
                  </a:cubicBezTo>
                  <a:lnTo>
                    <a:pt x="155" y="3549"/>
                  </a:lnTo>
                  <a:cubicBezTo>
                    <a:pt x="143" y="3573"/>
                    <a:pt x="120" y="3585"/>
                    <a:pt x="120" y="3620"/>
                  </a:cubicBezTo>
                  <a:cubicBezTo>
                    <a:pt x="120" y="3656"/>
                    <a:pt x="108" y="3668"/>
                    <a:pt x="108" y="3692"/>
                  </a:cubicBezTo>
                  <a:cubicBezTo>
                    <a:pt x="96" y="3787"/>
                    <a:pt x="60" y="3858"/>
                    <a:pt x="48" y="3930"/>
                  </a:cubicBezTo>
                  <a:cubicBezTo>
                    <a:pt x="48" y="3977"/>
                    <a:pt x="36" y="4037"/>
                    <a:pt x="24" y="4085"/>
                  </a:cubicBezTo>
                  <a:cubicBezTo>
                    <a:pt x="24" y="4096"/>
                    <a:pt x="0" y="4120"/>
                    <a:pt x="0" y="4144"/>
                  </a:cubicBezTo>
                  <a:cubicBezTo>
                    <a:pt x="0" y="4168"/>
                    <a:pt x="0" y="4204"/>
                    <a:pt x="24" y="4216"/>
                  </a:cubicBezTo>
                  <a:cubicBezTo>
                    <a:pt x="36" y="4192"/>
                    <a:pt x="36" y="4168"/>
                    <a:pt x="60" y="4108"/>
                  </a:cubicBezTo>
                  <a:cubicBezTo>
                    <a:pt x="60" y="4096"/>
                    <a:pt x="84" y="4085"/>
                    <a:pt x="84" y="4073"/>
                  </a:cubicBezTo>
                  <a:cubicBezTo>
                    <a:pt x="96" y="4025"/>
                    <a:pt x="108" y="3966"/>
                    <a:pt x="120" y="3918"/>
                  </a:cubicBezTo>
                  <a:cubicBezTo>
                    <a:pt x="143" y="3846"/>
                    <a:pt x="167" y="3775"/>
                    <a:pt x="179" y="3692"/>
                  </a:cubicBezTo>
                  <a:cubicBezTo>
                    <a:pt x="179" y="3668"/>
                    <a:pt x="203" y="3656"/>
                    <a:pt x="203" y="3620"/>
                  </a:cubicBezTo>
                  <a:lnTo>
                    <a:pt x="203" y="3596"/>
                  </a:lnTo>
                  <a:cubicBezTo>
                    <a:pt x="203" y="3573"/>
                    <a:pt x="215" y="3549"/>
                    <a:pt x="215" y="3537"/>
                  </a:cubicBezTo>
                  <a:cubicBezTo>
                    <a:pt x="274" y="3370"/>
                    <a:pt x="310" y="3204"/>
                    <a:pt x="381" y="3037"/>
                  </a:cubicBezTo>
                  <a:cubicBezTo>
                    <a:pt x="417" y="2942"/>
                    <a:pt x="453" y="2823"/>
                    <a:pt x="489" y="2715"/>
                  </a:cubicBezTo>
                  <a:cubicBezTo>
                    <a:pt x="536" y="2608"/>
                    <a:pt x="572" y="2525"/>
                    <a:pt x="596" y="2430"/>
                  </a:cubicBezTo>
                  <a:lnTo>
                    <a:pt x="739" y="2072"/>
                  </a:lnTo>
                  <a:cubicBezTo>
                    <a:pt x="751" y="2025"/>
                    <a:pt x="774" y="1989"/>
                    <a:pt x="798" y="1941"/>
                  </a:cubicBezTo>
                  <a:cubicBezTo>
                    <a:pt x="810" y="1894"/>
                    <a:pt x="834" y="1846"/>
                    <a:pt x="858" y="1810"/>
                  </a:cubicBezTo>
                  <a:cubicBezTo>
                    <a:pt x="882" y="1751"/>
                    <a:pt x="917" y="1668"/>
                    <a:pt x="941" y="1596"/>
                  </a:cubicBezTo>
                  <a:cubicBezTo>
                    <a:pt x="953" y="1549"/>
                    <a:pt x="989" y="1513"/>
                    <a:pt x="1001" y="1465"/>
                  </a:cubicBezTo>
                  <a:cubicBezTo>
                    <a:pt x="1013" y="1429"/>
                    <a:pt x="1013" y="1418"/>
                    <a:pt x="1036" y="1394"/>
                  </a:cubicBezTo>
                  <a:cubicBezTo>
                    <a:pt x="1048" y="1346"/>
                    <a:pt x="1060" y="1287"/>
                    <a:pt x="1072" y="1239"/>
                  </a:cubicBezTo>
                  <a:cubicBezTo>
                    <a:pt x="1096" y="1215"/>
                    <a:pt x="1096" y="1191"/>
                    <a:pt x="1108" y="1168"/>
                  </a:cubicBezTo>
                  <a:lnTo>
                    <a:pt x="1155" y="1037"/>
                  </a:lnTo>
                  <a:cubicBezTo>
                    <a:pt x="1167" y="989"/>
                    <a:pt x="1167" y="953"/>
                    <a:pt x="1179" y="929"/>
                  </a:cubicBezTo>
                  <a:cubicBezTo>
                    <a:pt x="1191" y="882"/>
                    <a:pt x="1191" y="858"/>
                    <a:pt x="1215" y="810"/>
                  </a:cubicBezTo>
                  <a:cubicBezTo>
                    <a:pt x="1227" y="775"/>
                    <a:pt x="1227" y="739"/>
                    <a:pt x="1239" y="703"/>
                  </a:cubicBezTo>
                  <a:cubicBezTo>
                    <a:pt x="1251" y="679"/>
                    <a:pt x="1251" y="632"/>
                    <a:pt x="1274" y="584"/>
                  </a:cubicBezTo>
                  <a:cubicBezTo>
                    <a:pt x="1274" y="560"/>
                    <a:pt x="1286" y="525"/>
                    <a:pt x="1286" y="501"/>
                  </a:cubicBezTo>
                  <a:cubicBezTo>
                    <a:pt x="1298" y="453"/>
                    <a:pt x="1298" y="406"/>
                    <a:pt x="1310" y="358"/>
                  </a:cubicBezTo>
                  <a:cubicBezTo>
                    <a:pt x="1310" y="334"/>
                    <a:pt x="1334" y="286"/>
                    <a:pt x="1334" y="263"/>
                  </a:cubicBezTo>
                  <a:cubicBezTo>
                    <a:pt x="1341" y="203"/>
                    <a:pt x="1349" y="153"/>
                    <a:pt x="1356" y="1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0" name="Google Shape;540;p40"/>
            <p:cNvSpPr/>
            <p:nvPr/>
          </p:nvSpPr>
          <p:spPr>
            <a:xfrm>
              <a:off x="6812750" y="2915375"/>
              <a:ext cx="86050" cy="218500"/>
            </a:xfrm>
            <a:custGeom>
              <a:avLst/>
              <a:gdLst/>
              <a:ahLst/>
              <a:cxnLst/>
              <a:rect l="l" t="t" r="r" b="b"/>
              <a:pathLst>
                <a:path w="3442" h="8740" extrusionOk="0">
                  <a:moveTo>
                    <a:pt x="3441" y="0"/>
                  </a:moveTo>
                  <a:cubicBezTo>
                    <a:pt x="3421" y="43"/>
                    <a:pt x="3402" y="87"/>
                    <a:pt x="3382" y="130"/>
                  </a:cubicBezTo>
                  <a:lnTo>
                    <a:pt x="3382" y="130"/>
                  </a:lnTo>
                  <a:cubicBezTo>
                    <a:pt x="3405" y="88"/>
                    <a:pt x="3424" y="45"/>
                    <a:pt x="3441" y="0"/>
                  </a:cubicBezTo>
                  <a:close/>
                  <a:moveTo>
                    <a:pt x="3382" y="130"/>
                  </a:moveTo>
                  <a:cubicBezTo>
                    <a:pt x="3358" y="177"/>
                    <a:pt x="3330" y="224"/>
                    <a:pt x="3298" y="274"/>
                  </a:cubicBezTo>
                  <a:cubicBezTo>
                    <a:pt x="3120" y="572"/>
                    <a:pt x="2941" y="846"/>
                    <a:pt x="2751" y="1119"/>
                  </a:cubicBezTo>
                  <a:lnTo>
                    <a:pt x="2608" y="1298"/>
                  </a:lnTo>
                  <a:cubicBezTo>
                    <a:pt x="2572" y="1358"/>
                    <a:pt x="2512" y="1429"/>
                    <a:pt x="2465" y="1489"/>
                  </a:cubicBezTo>
                  <a:cubicBezTo>
                    <a:pt x="2370" y="1608"/>
                    <a:pt x="2274" y="1739"/>
                    <a:pt x="2179" y="1858"/>
                  </a:cubicBezTo>
                  <a:lnTo>
                    <a:pt x="1870" y="2262"/>
                  </a:lnTo>
                  <a:lnTo>
                    <a:pt x="1560" y="2667"/>
                  </a:lnTo>
                  <a:cubicBezTo>
                    <a:pt x="1548" y="2691"/>
                    <a:pt x="1524" y="2715"/>
                    <a:pt x="1512" y="2727"/>
                  </a:cubicBezTo>
                  <a:cubicBezTo>
                    <a:pt x="1514" y="2727"/>
                    <a:pt x="1515" y="2727"/>
                    <a:pt x="1516" y="2726"/>
                  </a:cubicBezTo>
                  <a:lnTo>
                    <a:pt x="1516" y="2726"/>
                  </a:lnTo>
                  <a:cubicBezTo>
                    <a:pt x="1511" y="2734"/>
                    <a:pt x="1509" y="2743"/>
                    <a:pt x="1500" y="2751"/>
                  </a:cubicBezTo>
                  <a:cubicBezTo>
                    <a:pt x="1502" y="2751"/>
                    <a:pt x="1503" y="2750"/>
                    <a:pt x="1504" y="2750"/>
                  </a:cubicBezTo>
                  <a:lnTo>
                    <a:pt x="1504" y="2750"/>
                  </a:lnTo>
                  <a:cubicBezTo>
                    <a:pt x="1434" y="2842"/>
                    <a:pt x="1355" y="2934"/>
                    <a:pt x="1298" y="3036"/>
                  </a:cubicBezTo>
                  <a:cubicBezTo>
                    <a:pt x="1274" y="3096"/>
                    <a:pt x="1239" y="3144"/>
                    <a:pt x="1215" y="3191"/>
                  </a:cubicBezTo>
                  <a:cubicBezTo>
                    <a:pt x="1179" y="3251"/>
                    <a:pt x="1155" y="3286"/>
                    <a:pt x="1119" y="3346"/>
                  </a:cubicBezTo>
                  <a:cubicBezTo>
                    <a:pt x="1096" y="3394"/>
                    <a:pt x="1084" y="3441"/>
                    <a:pt x="1048" y="3489"/>
                  </a:cubicBezTo>
                  <a:cubicBezTo>
                    <a:pt x="1024" y="3525"/>
                    <a:pt x="1000" y="3584"/>
                    <a:pt x="977" y="3632"/>
                  </a:cubicBezTo>
                  <a:cubicBezTo>
                    <a:pt x="929" y="3727"/>
                    <a:pt x="881" y="3810"/>
                    <a:pt x="858" y="3906"/>
                  </a:cubicBezTo>
                  <a:cubicBezTo>
                    <a:pt x="798" y="4060"/>
                    <a:pt x="738" y="4227"/>
                    <a:pt x="691" y="4394"/>
                  </a:cubicBezTo>
                  <a:cubicBezTo>
                    <a:pt x="631" y="4572"/>
                    <a:pt x="596" y="4727"/>
                    <a:pt x="536" y="4918"/>
                  </a:cubicBezTo>
                  <a:cubicBezTo>
                    <a:pt x="488" y="5060"/>
                    <a:pt x="441" y="5191"/>
                    <a:pt x="393" y="5346"/>
                  </a:cubicBezTo>
                  <a:cubicBezTo>
                    <a:pt x="357" y="5453"/>
                    <a:pt x="322" y="5549"/>
                    <a:pt x="286" y="5656"/>
                  </a:cubicBezTo>
                  <a:cubicBezTo>
                    <a:pt x="286" y="5668"/>
                    <a:pt x="274" y="5703"/>
                    <a:pt x="274" y="5715"/>
                  </a:cubicBezTo>
                  <a:cubicBezTo>
                    <a:pt x="262" y="5775"/>
                    <a:pt x="250" y="5822"/>
                    <a:pt x="238" y="5882"/>
                  </a:cubicBezTo>
                  <a:cubicBezTo>
                    <a:pt x="215" y="5941"/>
                    <a:pt x="203" y="5989"/>
                    <a:pt x="191" y="6025"/>
                  </a:cubicBezTo>
                  <a:cubicBezTo>
                    <a:pt x="191" y="6061"/>
                    <a:pt x="179" y="6084"/>
                    <a:pt x="179" y="6120"/>
                  </a:cubicBezTo>
                  <a:cubicBezTo>
                    <a:pt x="143" y="6203"/>
                    <a:pt x="131" y="6299"/>
                    <a:pt x="119" y="6382"/>
                  </a:cubicBezTo>
                  <a:cubicBezTo>
                    <a:pt x="96" y="6465"/>
                    <a:pt x="84" y="6549"/>
                    <a:pt x="72" y="6620"/>
                  </a:cubicBezTo>
                  <a:lnTo>
                    <a:pt x="24" y="6894"/>
                  </a:lnTo>
                  <a:cubicBezTo>
                    <a:pt x="12" y="6953"/>
                    <a:pt x="0" y="7001"/>
                    <a:pt x="0" y="7061"/>
                  </a:cubicBezTo>
                  <a:lnTo>
                    <a:pt x="0" y="7215"/>
                  </a:lnTo>
                  <a:cubicBezTo>
                    <a:pt x="0" y="7275"/>
                    <a:pt x="12" y="7334"/>
                    <a:pt x="12" y="7394"/>
                  </a:cubicBezTo>
                  <a:cubicBezTo>
                    <a:pt x="12" y="7442"/>
                    <a:pt x="24" y="7501"/>
                    <a:pt x="24" y="7561"/>
                  </a:cubicBezTo>
                  <a:cubicBezTo>
                    <a:pt x="36" y="7656"/>
                    <a:pt x="36" y="7739"/>
                    <a:pt x="60" y="7835"/>
                  </a:cubicBezTo>
                  <a:cubicBezTo>
                    <a:pt x="72" y="7930"/>
                    <a:pt x="72" y="8025"/>
                    <a:pt x="84" y="8132"/>
                  </a:cubicBezTo>
                  <a:cubicBezTo>
                    <a:pt x="84" y="8156"/>
                    <a:pt x="96" y="8204"/>
                    <a:pt x="96" y="8227"/>
                  </a:cubicBezTo>
                  <a:cubicBezTo>
                    <a:pt x="119" y="8275"/>
                    <a:pt x="119" y="8335"/>
                    <a:pt x="131" y="8394"/>
                  </a:cubicBezTo>
                  <a:cubicBezTo>
                    <a:pt x="143" y="8466"/>
                    <a:pt x="155" y="8525"/>
                    <a:pt x="167" y="8585"/>
                  </a:cubicBezTo>
                  <a:cubicBezTo>
                    <a:pt x="191" y="8632"/>
                    <a:pt x="215" y="8692"/>
                    <a:pt x="238" y="8739"/>
                  </a:cubicBezTo>
                  <a:cubicBezTo>
                    <a:pt x="238" y="8680"/>
                    <a:pt x="215" y="8632"/>
                    <a:pt x="215" y="8549"/>
                  </a:cubicBezTo>
                  <a:cubicBezTo>
                    <a:pt x="215" y="8501"/>
                    <a:pt x="203" y="8442"/>
                    <a:pt x="203" y="8394"/>
                  </a:cubicBezTo>
                  <a:cubicBezTo>
                    <a:pt x="203" y="8335"/>
                    <a:pt x="191" y="8287"/>
                    <a:pt x="191" y="8227"/>
                  </a:cubicBezTo>
                  <a:cubicBezTo>
                    <a:pt x="191" y="8192"/>
                    <a:pt x="179" y="8132"/>
                    <a:pt x="179" y="8085"/>
                  </a:cubicBezTo>
                  <a:cubicBezTo>
                    <a:pt x="179" y="8025"/>
                    <a:pt x="155" y="7954"/>
                    <a:pt x="155" y="7894"/>
                  </a:cubicBezTo>
                  <a:cubicBezTo>
                    <a:pt x="143" y="7787"/>
                    <a:pt x="143" y="7692"/>
                    <a:pt x="131" y="7596"/>
                  </a:cubicBezTo>
                  <a:cubicBezTo>
                    <a:pt x="119" y="7454"/>
                    <a:pt x="96" y="7334"/>
                    <a:pt x="96" y="7215"/>
                  </a:cubicBezTo>
                  <a:lnTo>
                    <a:pt x="96" y="7061"/>
                  </a:lnTo>
                  <a:cubicBezTo>
                    <a:pt x="96" y="7037"/>
                    <a:pt x="119" y="7013"/>
                    <a:pt x="119" y="6977"/>
                  </a:cubicBezTo>
                  <a:cubicBezTo>
                    <a:pt x="131" y="6882"/>
                    <a:pt x="179" y="6787"/>
                    <a:pt x="203" y="6680"/>
                  </a:cubicBezTo>
                  <a:cubicBezTo>
                    <a:pt x="215" y="6608"/>
                    <a:pt x="250" y="6525"/>
                    <a:pt x="262" y="6442"/>
                  </a:cubicBezTo>
                  <a:lnTo>
                    <a:pt x="262" y="6465"/>
                  </a:lnTo>
                  <a:cubicBezTo>
                    <a:pt x="274" y="6406"/>
                    <a:pt x="298" y="6358"/>
                    <a:pt x="310" y="6299"/>
                  </a:cubicBezTo>
                  <a:cubicBezTo>
                    <a:pt x="334" y="6192"/>
                    <a:pt x="357" y="6084"/>
                    <a:pt x="381" y="6001"/>
                  </a:cubicBezTo>
                  <a:cubicBezTo>
                    <a:pt x="417" y="5906"/>
                    <a:pt x="441" y="5811"/>
                    <a:pt x="477" y="5703"/>
                  </a:cubicBezTo>
                  <a:cubicBezTo>
                    <a:pt x="477" y="5691"/>
                    <a:pt x="488" y="5656"/>
                    <a:pt x="488" y="5644"/>
                  </a:cubicBezTo>
                  <a:cubicBezTo>
                    <a:pt x="500" y="5596"/>
                    <a:pt x="536" y="5537"/>
                    <a:pt x="548" y="5477"/>
                  </a:cubicBezTo>
                  <a:cubicBezTo>
                    <a:pt x="596" y="5334"/>
                    <a:pt x="655" y="5168"/>
                    <a:pt x="715" y="5001"/>
                  </a:cubicBezTo>
                  <a:cubicBezTo>
                    <a:pt x="762" y="4834"/>
                    <a:pt x="810" y="4691"/>
                    <a:pt x="869" y="4525"/>
                  </a:cubicBezTo>
                  <a:cubicBezTo>
                    <a:pt x="905" y="4441"/>
                    <a:pt x="929" y="4346"/>
                    <a:pt x="965" y="4275"/>
                  </a:cubicBezTo>
                  <a:cubicBezTo>
                    <a:pt x="988" y="4203"/>
                    <a:pt x="1024" y="4108"/>
                    <a:pt x="1048" y="4036"/>
                  </a:cubicBezTo>
                  <a:cubicBezTo>
                    <a:pt x="1084" y="3989"/>
                    <a:pt x="1096" y="3941"/>
                    <a:pt x="1108" y="3906"/>
                  </a:cubicBezTo>
                  <a:cubicBezTo>
                    <a:pt x="1119" y="3870"/>
                    <a:pt x="1143" y="3822"/>
                    <a:pt x="1155" y="3798"/>
                  </a:cubicBezTo>
                  <a:cubicBezTo>
                    <a:pt x="1179" y="3727"/>
                    <a:pt x="1215" y="3644"/>
                    <a:pt x="1262" y="3572"/>
                  </a:cubicBezTo>
                  <a:cubicBezTo>
                    <a:pt x="1286" y="3514"/>
                    <a:pt x="1321" y="3467"/>
                    <a:pt x="1344" y="3409"/>
                  </a:cubicBezTo>
                  <a:lnTo>
                    <a:pt x="1344" y="3409"/>
                  </a:lnTo>
                  <a:cubicBezTo>
                    <a:pt x="1367" y="3365"/>
                    <a:pt x="1397" y="3315"/>
                    <a:pt x="1417" y="3274"/>
                  </a:cubicBezTo>
                  <a:cubicBezTo>
                    <a:pt x="1453" y="3215"/>
                    <a:pt x="1500" y="3155"/>
                    <a:pt x="1524" y="3096"/>
                  </a:cubicBezTo>
                  <a:cubicBezTo>
                    <a:pt x="1584" y="2989"/>
                    <a:pt x="1655" y="2893"/>
                    <a:pt x="1739" y="2786"/>
                  </a:cubicBezTo>
                  <a:cubicBezTo>
                    <a:pt x="1762" y="2751"/>
                    <a:pt x="1786" y="2739"/>
                    <a:pt x="1798" y="2715"/>
                  </a:cubicBezTo>
                  <a:lnTo>
                    <a:pt x="2108" y="2310"/>
                  </a:lnTo>
                  <a:cubicBezTo>
                    <a:pt x="2215" y="2179"/>
                    <a:pt x="2310" y="2024"/>
                    <a:pt x="2417" y="1893"/>
                  </a:cubicBezTo>
                  <a:cubicBezTo>
                    <a:pt x="2524" y="1762"/>
                    <a:pt x="2632" y="1620"/>
                    <a:pt x="2715" y="1477"/>
                  </a:cubicBezTo>
                  <a:cubicBezTo>
                    <a:pt x="2810" y="1346"/>
                    <a:pt x="2893" y="1191"/>
                    <a:pt x="2965" y="1048"/>
                  </a:cubicBezTo>
                  <a:lnTo>
                    <a:pt x="3013" y="953"/>
                  </a:lnTo>
                  <a:cubicBezTo>
                    <a:pt x="3146" y="686"/>
                    <a:pt x="3262" y="402"/>
                    <a:pt x="3382" y="13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1" name="Google Shape;541;p40"/>
            <p:cNvSpPr/>
            <p:nvPr/>
          </p:nvSpPr>
          <p:spPr>
            <a:xfrm>
              <a:off x="6878525" y="2943650"/>
              <a:ext cx="26525" cy="53900"/>
            </a:xfrm>
            <a:custGeom>
              <a:avLst/>
              <a:gdLst/>
              <a:ahLst/>
              <a:cxnLst/>
              <a:rect l="l" t="t" r="r" b="b"/>
              <a:pathLst>
                <a:path w="1061" h="2156" extrusionOk="0">
                  <a:moveTo>
                    <a:pt x="1060" y="0"/>
                  </a:moveTo>
                  <a:cubicBezTo>
                    <a:pt x="1024" y="36"/>
                    <a:pt x="1001" y="60"/>
                    <a:pt x="977" y="96"/>
                  </a:cubicBezTo>
                  <a:lnTo>
                    <a:pt x="977" y="108"/>
                  </a:lnTo>
                  <a:cubicBezTo>
                    <a:pt x="965" y="131"/>
                    <a:pt x="953" y="155"/>
                    <a:pt x="941" y="167"/>
                  </a:cubicBezTo>
                  <a:cubicBezTo>
                    <a:pt x="917" y="191"/>
                    <a:pt x="905" y="227"/>
                    <a:pt x="882" y="250"/>
                  </a:cubicBezTo>
                  <a:cubicBezTo>
                    <a:pt x="858" y="286"/>
                    <a:pt x="858" y="298"/>
                    <a:pt x="846" y="310"/>
                  </a:cubicBezTo>
                  <a:cubicBezTo>
                    <a:pt x="834" y="322"/>
                    <a:pt x="834" y="346"/>
                    <a:pt x="810" y="358"/>
                  </a:cubicBezTo>
                  <a:cubicBezTo>
                    <a:pt x="774" y="417"/>
                    <a:pt x="739" y="477"/>
                    <a:pt x="715" y="536"/>
                  </a:cubicBezTo>
                  <a:cubicBezTo>
                    <a:pt x="632" y="655"/>
                    <a:pt x="584" y="786"/>
                    <a:pt x="513" y="905"/>
                  </a:cubicBezTo>
                  <a:lnTo>
                    <a:pt x="382" y="1179"/>
                  </a:lnTo>
                  <a:cubicBezTo>
                    <a:pt x="358" y="1239"/>
                    <a:pt x="322" y="1310"/>
                    <a:pt x="298" y="1370"/>
                  </a:cubicBezTo>
                  <a:cubicBezTo>
                    <a:pt x="298" y="1405"/>
                    <a:pt x="274" y="1417"/>
                    <a:pt x="262" y="1441"/>
                  </a:cubicBezTo>
                  <a:cubicBezTo>
                    <a:pt x="251" y="1501"/>
                    <a:pt x="215" y="1548"/>
                    <a:pt x="191" y="1608"/>
                  </a:cubicBezTo>
                  <a:cubicBezTo>
                    <a:pt x="179" y="1667"/>
                    <a:pt x="143" y="1715"/>
                    <a:pt x="120" y="1774"/>
                  </a:cubicBezTo>
                  <a:cubicBezTo>
                    <a:pt x="108" y="1786"/>
                    <a:pt x="84" y="1810"/>
                    <a:pt x="72" y="1846"/>
                  </a:cubicBezTo>
                  <a:cubicBezTo>
                    <a:pt x="60" y="1858"/>
                    <a:pt x="60" y="1858"/>
                    <a:pt x="60" y="1882"/>
                  </a:cubicBezTo>
                  <a:cubicBezTo>
                    <a:pt x="60" y="1893"/>
                    <a:pt x="48" y="1905"/>
                    <a:pt x="48" y="1917"/>
                  </a:cubicBezTo>
                  <a:cubicBezTo>
                    <a:pt x="48" y="1953"/>
                    <a:pt x="24" y="1977"/>
                    <a:pt x="12" y="2013"/>
                  </a:cubicBezTo>
                  <a:cubicBezTo>
                    <a:pt x="12" y="2024"/>
                    <a:pt x="1" y="2036"/>
                    <a:pt x="1" y="2072"/>
                  </a:cubicBezTo>
                  <a:lnTo>
                    <a:pt x="1" y="2108"/>
                  </a:lnTo>
                  <a:cubicBezTo>
                    <a:pt x="12" y="2096"/>
                    <a:pt x="12" y="2072"/>
                    <a:pt x="24" y="2060"/>
                  </a:cubicBezTo>
                  <a:cubicBezTo>
                    <a:pt x="48" y="2024"/>
                    <a:pt x="48" y="2013"/>
                    <a:pt x="60" y="1977"/>
                  </a:cubicBezTo>
                  <a:cubicBezTo>
                    <a:pt x="72" y="1941"/>
                    <a:pt x="108" y="1905"/>
                    <a:pt x="120" y="1858"/>
                  </a:cubicBezTo>
                  <a:cubicBezTo>
                    <a:pt x="120" y="1834"/>
                    <a:pt x="132" y="1822"/>
                    <a:pt x="143" y="1786"/>
                  </a:cubicBezTo>
                  <a:cubicBezTo>
                    <a:pt x="167" y="1727"/>
                    <a:pt x="191" y="1679"/>
                    <a:pt x="227" y="1620"/>
                  </a:cubicBezTo>
                  <a:cubicBezTo>
                    <a:pt x="239" y="1560"/>
                    <a:pt x="262" y="1512"/>
                    <a:pt x="298" y="1465"/>
                  </a:cubicBezTo>
                  <a:cubicBezTo>
                    <a:pt x="310" y="1429"/>
                    <a:pt x="322" y="1417"/>
                    <a:pt x="346" y="1381"/>
                  </a:cubicBezTo>
                  <a:cubicBezTo>
                    <a:pt x="346" y="1370"/>
                    <a:pt x="358" y="1370"/>
                    <a:pt x="358" y="1358"/>
                  </a:cubicBezTo>
                  <a:cubicBezTo>
                    <a:pt x="370" y="1322"/>
                    <a:pt x="382" y="1310"/>
                    <a:pt x="405" y="1274"/>
                  </a:cubicBezTo>
                  <a:cubicBezTo>
                    <a:pt x="429" y="1203"/>
                    <a:pt x="477" y="1131"/>
                    <a:pt x="501" y="1060"/>
                  </a:cubicBezTo>
                  <a:cubicBezTo>
                    <a:pt x="584" y="917"/>
                    <a:pt x="655" y="774"/>
                    <a:pt x="715" y="643"/>
                  </a:cubicBezTo>
                  <a:lnTo>
                    <a:pt x="798" y="465"/>
                  </a:lnTo>
                  <a:cubicBezTo>
                    <a:pt x="810" y="429"/>
                    <a:pt x="834" y="381"/>
                    <a:pt x="846" y="358"/>
                  </a:cubicBezTo>
                  <a:cubicBezTo>
                    <a:pt x="858" y="346"/>
                    <a:pt x="858" y="322"/>
                    <a:pt x="882" y="310"/>
                  </a:cubicBezTo>
                  <a:cubicBezTo>
                    <a:pt x="894" y="298"/>
                    <a:pt x="894" y="286"/>
                    <a:pt x="905" y="274"/>
                  </a:cubicBezTo>
                  <a:cubicBezTo>
                    <a:pt x="953" y="179"/>
                    <a:pt x="1001" y="96"/>
                    <a:pt x="1060" y="0"/>
                  </a:cubicBezTo>
                  <a:close/>
                  <a:moveTo>
                    <a:pt x="1" y="2132"/>
                  </a:moveTo>
                  <a:cubicBezTo>
                    <a:pt x="1" y="2132"/>
                    <a:pt x="1" y="2143"/>
                    <a:pt x="12" y="2155"/>
                  </a:cubicBezTo>
                  <a:cubicBezTo>
                    <a:pt x="24" y="2143"/>
                    <a:pt x="24" y="2143"/>
                    <a:pt x="1" y="2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2" name="Google Shape;542;p40"/>
            <p:cNvSpPr/>
            <p:nvPr/>
          </p:nvSpPr>
          <p:spPr>
            <a:xfrm>
              <a:off x="6867800" y="3045150"/>
              <a:ext cx="87550" cy="108375"/>
            </a:xfrm>
            <a:custGeom>
              <a:avLst/>
              <a:gdLst/>
              <a:ahLst/>
              <a:cxnLst/>
              <a:rect l="l" t="t" r="r" b="b"/>
              <a:pathLst>
                <a:path w="3502" h="4335" extrusionOk="0">
                  <a:moveTo>
                    <a:pt x="3501" y="0"/>
                  </a:moveTo>
                  <a:cubicBezTo>
                    <a:pt x="3466" y="12"/>
                    <a:pt x="3430" y="36"/>
                    <a:pt x="3382" y="48"/>
                  </a:cubicBezTo>
                  <a:cubicBezTo>
                    <a:pt x="3204" y="119"/>
                    <a:pt x="3025" y="215"/>
                    <a:pt x="2870" y="310"/>
                  </a:cubicBezTo>
                  <a:cubicBezTo>
                    <a:pt x="2823" y="346"/>
                    <a:pt x="2763" y="369"/>
                    <a:pt x="2716" y="405"/>
                  </a:cubicBezTo>
                  <a:cubicBezTo>
                    <a:pt x="2644" y="465"/>
                    <a:pt x="2573" y="512"/>
                    <a:pt x="2513" y="548"/>
                  </a:cubicBezTo>
                  <a:cubicBezTo>
                    <a:pt x="2454" y="596"/>
                    <a:pt x="2394" y="655"/>
                    <a:pt x="2335" y="703"/>
                  </a:cubicBezTo>
                  <a:cubicBezTo>
                    <a:pt x="2275" y="750"/>
                    <a:pt x="2215" y="810"/>
                    <a:pt x="2168" y="846"/>
                  </a:cubicBezTo>
                  <a:cubicBezTo>
                    <a:pt x="2108" y="905"/>
                    <a:pt x="2061" y="965"/>
                    <a:pt x="2001" y="1024"/>
                  </a:cubicBezTo>
                  <a:cubicBezTo>
                    <a:pt x="1977" y="1048"/>
                    <a:pt x="1954" y="1072"/>
                    <a:pt x="1930" y="1108"/>
                  </a:cubicBezTo>
                  <a:cubicBezTo>
                    <a:pt x="1906" y="1131"/>
                    <a:pt x="1870" y="1179"/>
                    <a:pt x="1834" y="1203"/>
                  </a:cubicBezTo>
                  <a:cubicBezTo>
                    <a:pt x="1823" y="1203"/>
                    <a:pt x="1823" y="1227"/>
                    <a:pt x="1811" y="1239"/>
                  </a:cubicBezTo>
                  <a:cubicBezTo>
                    <a:pt x="1799" y="1251"/>
                    <a:pt x="1775" y="1286"/>
                    <a:pt x="1763" y="1298"/>
                  </a:cubicBezTo>
                  <a:cubicBezTo>
                    <a:pt x="1751" y="1310"/>
                    <a:pt x="1739" y="1346"/>
                    <a:pt x="1727" y="1358"/>
                  </a:cubicBezTo>
                  <a:cubicBezTo>
                    <a:pt x="1680" y="1429"/>
                    <a:pt x="1632" y="1489"/>
                    <a:pt x="1584" y="1548"/>
                  </a:cubicBezTo>
                  <a:cubicBezTo>
                    <a:pt x="1525" y="1620"/>
                    <a:pt x="1489" y="1703"/>
                    <a:pt x="1430" y="1774"/>
                  </a:cubicBezTo>
                  <a:cubicBezTo>
                    <a:pt x="1394" y="1786"/>
                    <a:pt x="1382" y="1822"/>
                    <a:pt x="1358" y="1846"/>
                  </a:cubicBezTo>
                  <a:lnTo>
                    <a:pt x="1275" y="1977"/>
                  </a:lnTo>
                  <a:cubicBezTo>
                    <a:pt x="1180" y="2120"/>
                    <a:pt x="1108" y="2239"/>
                    <a:pt x="1025" y="2370"/>
                  </a:cubicBezTo>
                  <a:cubicBezTo>
                    <a:pt x="977" y="2429"/>
                    <a:pt x="942" y="2489"/>
                    <a:pt x="906" y="2548"/>
                  </a:cubicBezTo>
                  <a:cubicBezTo>
                    <a:pt x="870" y="2608"/>
                    <a:pt x="834" y="2667"/>
                    <a:pt x="799" y="2727"/>
                  </a:cubicBezTo>
                  <a:cubicBezTo>
                    <a:pt x="751" y="2810"/>
                    <a:pt x="691" y="2894"/>
                    <a:pt x="644" y="2977"/>
                  </a:cubicBezTo>
                  <a:cubicBezTo>
                    <a:pt x="620" y="3036"/>
                    <a:pt x="572" y="3108"/>
                    <a:pt x="549" y="3167"/>
                  </a:cubicBezTo>
                  <a:cubicBezTo>
                    <a:pt x="501" y="3227"/>
                    <a:pt x="465" y="3286"/>
                    <a:pt x="441" y="3346"/>
                  </a:cubicBezTo>
                  <a:cubicBezTo>
                    <a:pt x="430" y="3394"/>
                    <a:pt x="394" y="3453"/>
                    <a:pt x="370" y="3501"/>
                  </a:cubicBezTo>
                  <a:cubicBezTo>
                    <a:pt x="346" y="3525"/>
                    <a:pt x="334" y="3548"/>
                    <a:pt x="322" y="3572"/>
                  </a:cubicBezTo>
                  <a:lnTo>
                    <a:pt x="322" y="3584"/>
                  </a:lnTo>
                  <a:cubicBezTo>
                    <a:pt x="310" y="3584"/>
                    <a:pt x="310" y="3608"/>
                    <a:pt x="310" y="3608"/>
                  </a:cubicBezTo>
                  <a:cubicBezTo>
                    <a:pt x="263" y="3703"/>
                    <a:pt x="203" y="3798"/>
                    <a:pt x="156" y="3906"/>
                  </a:cubicBezTo>
                  <a:lnTo>
                    <a:pt x="144" y="3918"/>
                  </a:lnTo>
                  <a:cubicBezTo>
                    <a:pt x="144" y="3918"/>
                    <a:pt x="132" y="3929"/>
                    <a:pt x="132" y="3941"/>
                  </a:cubicBezTo>
                  <a:cubicBezTo>
                    <a:pt x="120" y="3977"/>
                    <a:pt x="120" y="3989"/>
                    <a:pt x="96" y="4025"/>
                  </a:cubicBezTo>
                  <a:lnTo>
                    <a:pt x="60" y="4108"/>
                  </a:lnTo>
                  <a:cubicBezTo>
                    <a:pt x="37" y="4144"/>
                    <a:pt x="25" y="4179"/>
                    <a:pt x="13" y="4215"/>
                  </a:cubicBezTo>
                  <a:cubicBezTo>
                    <a:pt x="13" y="4227"/>
                    <a:pt x="1" y="4263"/>
                    <a:pt x="1" y="4275"/>
                  </a:cubicBezTo>
                  <a:cubicBezTo>
                    <a:pt x="1" y="4275"/>
                    <a:pt x="1" y="4287"/>
                    <a:pt x="13" y="4299"/>
                  </a:cubicBezTo>
                  <a:cubicBezTo>
                    <a:pt x="17" y="4295"/>
                    <a:pt x="19" y="4292"/>
                    <a:pt x="22" y="4292"/>
                  </a:cubicBezTo>
                  <a:cubicBezTo>
                    <a:pt x="26" y="4292"/>
                    <a:pt x="29" y="4302"/>
                    <a:pt x="37" y="4334"/>
                  </a:cubicBezTo>
                  <a:cubicBezTo>
                    <a:pt x="72" y="4299"/>
                    <a:pt x="72" y="4275"/>
                    <a:pt x="84" y="4239"/>
                  </a:cubicBezTo>
                  <a:cubicBezTo>
                    <a:pt x="96" y="4215"/>
                    <a:pt x="108" y="4168"/>
                    <a:pt x="132" y="4144"/>
                  </a:cubicBezTo>
                  <a:cubicBezTo>
                    <a:pt x="156" y="4096"/>
                    <a:pt x="191" y="4037"/>
                    <a:pt x="215" y="3977"/>
                  </a:cubicBezTo>
                  <a:cubicBezTo>
                    <a:pt x="263" y="3882"/>
                    <a:pt x="322" y="3787"/>
                    <a:pt x="382" y="3679"/>
                  </a:cubicBezTo>
                  <a:cubicBezTo>
                    <a:pt x="430" y="3608"/>
                    <a:pt x="489" y="3513"/>
                    <a:pt x="525" y="3441"/>
                  </a:cubicBezTo>
                  <a:cubicBezTo>
                    <a:pt x="561" y="3394"/>
                    <a:pt x="608" y="3334"/>
                    <a:pt x="632" y="3275"/>
                  </a:cubicBezTo>
                  <a:cubicBezTo>
                    <a:pt x="680" y="3215"/>
                    <a:pt x="703" y="3144"/>
                    <a:pt x="751" y="3084"/>
                  </a:cubicBezTo>
                  <a:lnTo>
                    <a:pt x="1025" y="2679"/>
                  </a:lnTo>
                  <a:cubicBezTo>
                    <a:pt x="1120" y="2548"/>
                    <a:pt x="1215" y="2394"/>
                    <a:pt x="1299" y="2263"/>
                  </a:cubicBezTo>
                  <a:cubicBezTo>
                    <a:pt x="1334" y="2215"/>
                    <a:pt x="1382" y="2155"/>
                    <a:pt x="1406" y="2120"/>
                  </a:cubicBezTo>
                  <a:cubicBezTo>
                    <a:pt x="1465" y="2036"/>
                    <a:pt x="1513" y="1977"/>
                    <a:pt x="1561" y="1905"/>
                  </a:cubicBezTo>
                  <a:cubicBezTo>
                    <a:pt x="1596" y="1846"/>
                    <a:pt x="1632" y="1798"/>
                    <a:pt x="1680" y="1739"/>
                  </a:cubicBezTo>
                  <a:cubicBezTo>
                    <a:pt x="1763" y="1620"/>
                    <a:pt x="1870" y="1501"/>
                    <a:pt x="1954" y="1382"/>
                  </a:cubicBezTo>
                  <a:cubicBezTo>
                    <a:pt x="2049" y="1262"/>
                    <a:pt x="2156" y="1143"/>
                    <a:pt x="2251" y="1048"/>
                  </a:cubicBezTo>
                  <a:cubicBezTo>
                    <a:pt x="2299" y="1012"/>
                    <a:pt x="2346" y="965"/>
                    <a:pt x="2394" y="929"/>
                  </a:cubicBezTo>
                  <a:cubicBezTo>
                    <a:pt x="2430" y="881"/>
                    <a:pt x="2477" y="846"/>
                    <a:pt x="2525" y="810"/>
                  </a:cubicBezTo>
                  <a:cubicBezTo>
                    <a:pt x="2549" y="774"/>
                    <a:pt x="2585" y="762"/>
                    <a:pt x="2608" y="727"/>
                  </a:cubicBezTo>
                  <a:lnTo>
                    <a:pt x="2596" y="727"/>
                  </a:lnTo>
                  <a:lnTo>
                    <a:pt x="2608" y="715"/>
                  </a:lnTo>
                  <a:lnTo>
                    <a:pt x="2596" y="715"/>
                  </a:lnTo>
                  <a:cubicBezTo>
                    <a:pt x="2632" y="691"/>
                    <a:pt x="2656" y="667"/>
                    <a:pt x="2692" y="643"/>
                  </a:cubicBezTo>
                  <a:cubicBezTo>
                    <a:pt x="2692" y="631"/>
                    <a:pt x="2704" y="631"/>
                    <a:pt x="2704" y="631"/>
                  </a:cubicBezTo>
                  <a:lnTo>
                    <a:pt x="2692" y="631"/>
                  </a:lnTo>
                  <a:cubicBezTo>
                    <a:pt x="2704" y="608"/>
                    <a:pt x="2727" y="596"/>
                    <a:pt x="2751" y="584"/>
                  </a:cubicBezTo>
                  <a:cubicBezTo>
                    <a:pt x="2763" y="548"/>
                    <a:pt x="2799" y="536"/>
                    <a:pt x="2811" y="524"/>
                  </a:cubicBezTo>
                  <a:lnTo>
                    <a:pt x="2847" y="477"/>
                  </a:lnTo>
                  <a:lnTo>
                    <a:pt x="2870" y="465"/>
                  </a:lnTo>
                  <a:cubicBezTo>
                    <a:pt x="2906" y="429"/>
                    <a:pt x="2942" y="405"/>
                    <a:pt x="2989" y="369"/>
                  </a:cubicBezTo>
                  <a:cubicBezTo>
                    <a:pt x="3144" y="250"/>
                    <a:pt x="3299" y="131"/>
                    <a:pt x="3466" y="36"/>
                  </a:cubicBezTo>
                  <a:cubicBezTo>
                    <a:pt x="3478" y="12"/>
                    <a:pt x="3489" y="12"/>
                    <a:pt x="350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3" name="Google Shape;543;p40"/>
            <p:cNvSpPr/>
            <p:nvPr/>
          </p:nvSpPr>
          <p:spPr>
            <a:xfrm>
              <a:off x="6953300" y="3037400"/>
              <a:ext cx="40450" cy="36250"/>
            </a:xfrm>
            <a:custGeom>
              <a:avLst/>
              <a:gdLst/>
              <a:ahLst/>
              <a:cxnLst/>
              <a:rect l="l" t="t" r="r" b="b"/>
              <a:pathLst>
                <a:path w="1618" h="1450" extrusionOk="0">
                  <a:moveTo>
                    <a:pt x="1617" y="1"/>
                  </a:moveTo>
                  <a:cubicBezTo>
                    <a:pt x="1534" y="72"/>
                    <a:pt x="1439" y="168"/>
                    <a:pt x="1332" y="239"/>
                  </a:cubicBezTo>
                  <a:lnTo>
                    <a:pt x="1070" y="465"/>
                  </a:lnTo>
                  <a:cubicBezTo>
                    <a:pt x="1058" y="477"/>
                    <a:pt x="1022" y="513"/>
                    <a:pt x="998" y="525"/>
                  </a:cubicBezTo>
                  <a:cubicBezTo>
                    <a:pt x="962" y="537"/>
                    <a:pt x="951" y="572"/>
                    <a:pt x="915" y="584"/>
                  </a:cubicBezTo>
                  <a:cubicBezTo>
                    <a:pt x="879" y="596"/>
                    <a:pt x="843" y="632"/>
                    <a:pt x="820" y="656"/>
                  </a:cubicBezTo>
                  <a:cubicBezTo>
                    <a:pt x="784" y="691"/>
                    <a:pt x="760" y="703"/>
                    <a:pt x="724" y="727"/>
                  </a:cubicBezTo>
                  <a:lnTo>
                    <a:pt x="736" y="727"/>
                  </a:lnTo>
                  <a:cubicBezTo>
                    <a:pt x="605" y="846"/>
                    <a:pt x="474" y="941"/>
                    <a:pt x="355" y="1060"/>
                  </a:cubicBezTo>
                  <a:cubicBezTo>
                    <a:pt x="296" y="1120"/>
                    <a:pt x="236" y="1168"/>
                    <a:pt x="177" y="1227"/>
                  </a:cubicBezTo>
                  <a:lnTo>
                    <a:pt x="93" y="1311"/>
                  </a:lnTo>
                  <a:lnTo>
                    <a:pt x="46" y="1358"/>
                  </a:lnTo>
                  <a:cubicBezTo>
                    <a:pt x="22" y="1370"/>
                    <a:pt x="10" y="1382"/>
                    <a:pt x="10" y="1406"/>
                  </a:cubicBezTo>
                  <a:cubicBezTo>
                    <a:pt x="1" y="1424"/>
                    <a:pt x="13" y="1449"/>
                    <a:pt x="35" y="1449"/>
                  </a:cubicBezTo>
                  <a:cubicBezTo>
                    <a:pt x="42" y="1449"/>
                    <a:pt x="49" y="1447"/>
                    <a:pt x="58" y="1441"/>
                  </a:cubicBezTo>
                  <a:lnTo>
                    <a:pt x="93" y="1418"/>
                  </a:lnTo>
                  <a:cubicBezTo>
                    <a:pt x="105" y="1406"/>
                    <a:pt x="105" y="1382"/>
                    <a:pt x="117" y="1382"/>
                  </a:cubicBezTo>
                  <a:cubicBezTo>
                    <a:pt x="129" y="1358"/>
                    <a:pt x="165" y="1346"/>
                    <a:pt x="177" y="1322"/>
                  </a:cubicBezTo>
                  <a:cubicBezTo>
                    <a:pt x="248" y="1251"/>
                    <a:pt x="331" y="1203"/>
                    <a:pt x="415" y="1144"/>
                  </a:cubicBezTo>
                  <a:cubicBezTo>
                    <a:pt x="486" y="1084"/>
                    <a:pt x="570" y="1037"/>
                    <a:pt x="641" y="1001"/>
                  </a:cubicBezTo>
                  <a:cubicBezTo>
                    <a:pt x="700" y="965"/>
                    <a:pt x="748" y="930"/>
                    <a:pt x="760" y="906"/>
                  </a:cubicBezTo>
                  <a:cubicBezTo>
                    <a:pt x="772" y="906"/>
                    <a:pt x="784" y="894"/>
                    <a:pt x="796" y="882"/>
                  </a:cubicBezTo>
                  <a:cubicBezTo>
                    <a:pt x="879" y="834"/>
                    <a:pt x="951" y="775"/>
                    <a:pt x="1010" y="715"/>
                  </a:cubicBezTo>
                  <a:lnTo>
                    <a:pt x="1201" y="525"/>
                  </a:lnTo>
                  <a:lnTo>
                    <a:pt x="1212" y="513"/>
                  </a:lnTo>
                  <a:cubicBezTo>
                    <a:pt x="1296" y="429"/>
                    <a:pt x="1367" y="346"/>
                    <a:pt x="1427" y="275"/>
                  </a:cubicBezTo>
                  <a:cubicBezTo>
                    <a:pt x="1498" y="179"/>
                    <a:pt x="1558" y="96"/>
                    <a:pt x="161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4" name="Google Shape;544;p40"/>
            <p:cNvSpPr/>
            <p:nvPr/>
          </p:nvSpPr>
          <p:spPr>
            <a:xfrm>
              <a:off x="6621950" y="3038600"/>
              <a:ext cx="77125" cy="65875"/>
            </a:xfrm>
            <a:custGeom>
              <a:avLst/>
              <a:gdLst/>
              <a:ahLst/>
              <a:cxnLst/>
              <a:rect l="l" t="t" r="r" b="b"/>
              <a:pathLst>
                <a:path w="3085" h="2635" extrusionOk="0">
                  <a:moveTo>
                    <a:pt x="0" y="0"/>
                  </a:moveTo>
                  <a:cubicBezTo>
                    <a:pt x="60" y="24"/>
                    <a:pt x="108" y="72"/>
                    <a:pt x="167" y="108"/>
                  </a:cubicBezTo>
                  <a:cubicBezTo>
                    <a:pt x="203" y="120"/>
                    <a:pt x="215" y="131"/>
                    <a:pt x="238" y="143"/>
                  </a:cubicBezTo>
                  <a:cubicBezTo>
                    <a:pt x="262" y="167"/>
                    <a:pt x="286" y="167"/>
                    <a:pt x="298" y="179"/>
                  </a:cubicBezTo>
                  <a:cubicBezTo>
                    <a:pt x="393" y="227"/>
                    <a:pt x="500" y="262"/>
                    <a:pt x="596" y="298"/>
                  </a:cubicBezTo>
                  <a:lnTo>
                    <a:pt x="584" y="298"/>
                  </a:lnTo>
                  <a:cubicBezTo>
                    <a:pt x="596" y="310"/>
                    <a:pt x="631" y="310"/>
                    <a:pt x="655" y="322"/>
                  </a:cubicBezTo>
                  <a:cubicBezTo>
                    <a:pt x="727" y="346"/>
                    <a:pt x="762" y="358"/>
                    <a:pt x="810" y="381"/>
                  </a:cubicBezTo>
                  <a:cubicBezTo>
                    <a:pt x="822" y="393"/>
                    <a:pt x="858" y="417"/>
                    <a:pt x="870" y="429"/>
                  </a:cubicBezTo>
                  <a:cubicBezTo>
                    <a:pt x="917" y="477"/>
                    <a:pt x="965" y="501"/>
                    <a:pt x="1000" y="548"/>
                  </a:cubicBezTo>
                  <a:cubicBezTo>
                    <a:pt x="1060" y="596"/>
                    <a:pt x="1108" y="643"/>
                    <a:pt x="1155" y="679"/>
                  </a:cubicBezTo>
                  <a:lnTo>
                    <a:pt x="1477" y="1012"/>
                  </a:lnTo>
                  <a:cubicBezTo>
                    <a:pt x="1584" y="1120"/>
                    <a:pt x="1691" y="1203"/>
                    <a:pt x="1798" y="1310"/>
                  </a:cubicBezTo>
                  <a:lnTo>
                    <a:pt x="1977" y="1489"/>
                  </a:lnTo>
                  <a:cubicBezTo>
                    <a:pt x="2036" y="1536"/>
                    <a:pt x="2072" y="1596"/>
                    <a:pt x="2132" y="1655"/>
                  </a:cubicBezTo>
                  <a:cubicBezTo>
                    <a:pt x="2239" y="1774"/>
                    <a:pt x="2358" y="1894"/>
                    <a:pt x="2465" y="2013"/>
                  </a:cubicBezTo>
                  <a:cubicBezTo>
                    <a:pt x="2513" y="2048"/>
                    <a:pt x="2548" y="2108"/>
                    <a:pt x="2596" y="2155"/>
                  </a:cubicBezTo>
                  <a:cubicBezTo>
                    <a:pt x="2644" y="2215"/>
                    <a:pt x="2703" y="2263"/>
                    <a:pt x="2751" y="2322"/>
                  </a:cubicBezTo>
                  <a:cubicBezTo>
                    <a:pt x="2810" y="2394"/>
                    <a:pt x="2882" y="2453"/>
                    <a:pt x="2941" y="2525"/>
                  </a:cubicBezTo>
                  <a:lnTo>
                    <a:pt x="3001" y="2584"/>
                  </a:lnTo>
                  <a:cubicBezTo>
                    <a:pt x="3020" y="2613"/>
                    <a:pt x="3048" y="2635"/>
                    <a:pt x="3070" y="2635"/>
                  </a:cubicBezTo>
                  <a:cubicBezTo>
                    <a:pt x="3075" y="2635"/>
                    <a:pt x="3080" y="2634"/>
                    <a:pt x="3084" y="2632"/>
                  </a:cubicBezTo>
                  <a:lnTo>
                    <a:pt x="3084" y="2572"/>
                  </a:lnTo>
                  <a:lnTo>
                    <a:pt x="3025" y="2513"/>
                  </a:lnTo>
                  <a:cubicBezTo>
                    <a:pt x="2977" y="2453"/>
                    <a:pt x="2917" y="2405"/>
                    <a:pt x="2882" y="2346"/>
                  </a:cubicBezTo>
                  <a:cubicBezTo>
                    <a:pt x="2846" y="2322"/>
                    <a:pt x="2798" y="2286"/>
                    <a:pt x="2775" y="2239"/>
                  </a:cubicBezTo>
                  <a:cubicBezTo>
                    <a:pt x="2667" y="2120"/>
                    <a:pt x="2548" y="1989"/>
                    <a:pt x="2441" y="1870"/>
                  </a:cubicBezTo>
                  <a:lnTo>
                    <a:pt x="2132" y="1513"/>
                  </a:lnTo>
                  <a:cubicBezTo>
                    <a:pt x="2120" y="1501"/>
                    <a:pt x="2084" y="1465"/>
                    <a:pt x="2072" y="1441"/>
                  </a:cubicBezTo>
                  <a:cubicBezTo>
                    <a:pt x="2024" y="1393"/>
                    <a:pt x="2001" y="1370"/>
                    <a:pt x="1965" y="1322"/>
                  </a:cubicBezTo>
                  <a:cubicBezTo>
                    <a:pt x="1929" y="1274"/>
                    <a:pt x="1870" y="1215"/>
                    <a:pt x="1822" y="1155"/>
                  </a:cubicBezTo>
                  <a:cubicBezTo>
                    <a:pt x="1608" y="917"/>
                    <a:pt x="1405" y="691"/>
                    <a:pt x="1191" y="477"/>
                  </a:cubicBezTo>
                  <a:lnTo>
                    <a:pt x="1120" y="393"/>
                  </a:lnTo>
                  <a:lnTo>
                    <a:pt x="1036" y="310"/>
                  </a:lnTo>
                  <a:cubicBezTo>
                    <a:pt x="1000" y="298"/>
                    <a:pt x="977" y="262"/>
                    <a:pt x="941" y="250"/>
                  </a:cubicBezTo>
                  <a:cubicBezTo>
                    <a:pt x="893" y="239"/>
                    <a:pt x="858" y="203"/>
                    <a:pt x="810" y="191"/>
                  </a:cubicBezTo>
                  <a:cubicBezTo>
                    <a:pt x="750" y="179"/>
                    <a:pt x="703" y="155"/>
                    <a:pt x="643" y="143"/>
                  </a:cubicBezTo>
                  <a:lnTo>
                    <a:pt x="417" y="96"/>
                  </a:lnTo>
                  <a:lnTo>
                    <a:pt x="203" y="60"/>
                  </a:lnTo>
                  <a:cubicBezTo>
                    <a:pt x="143" y="48"/>
                    <a:pt x="60" y="1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5" name="Google Shape;545;p40"/>
            <p:cNvSpPr/>
            <p:nvPr/>
          </p:nvSpPr>
          <p:spPr>
            <a:xfrm>
              <a:off x="6624325" y="3017475"/>
              <a:ext cx="26525" cy="17875"/>
            </a:xfrm>
            <a:custGeom>
              <a:avLst/>
              <a:gdLst/>
              <a:ahLst/>
              <a:cxnLst/>
              <a:rect l="l" t="t" r="r" b="b"/>
              <a:pathLst>
                <a:path w="1061" h="715" extrusionOk="0">
                  <a:moveTo>
                    <a:pt x="1" y="0"/>
                  </a:moveTo>
                  <a:cubicBezTo>
                    <a:pt x="13" y="12"/>
                    <a:pt x="13" y="12"/>
                    <a:pt x="36" y="12"/>
                  </a:cubicBezTo>
                  <a:cubicBezTo>
                    <a:pt x="72" y="36"/>
                    <a:pt x="108" y="60"/>
                    <a:pt x="155" y="83"/>
                  </a:cubicBezTo>
                  <a:cubicBezTo>
                    <a:pt x="227" y="131"/>
                    <a:pt x="298" y="155"/>
                    <a:pt x="358" y="203"/>
                  </a:cubicBezTo>
                  <a:lnTo>
                    <a:pt x="370" y="214"/>
                  </a:lnTo>
                  <a:cubicBezTo>
                    <a:pt x="477" y="310"/>
                    <a:pt x="584" y="417"/>
                    <a:pt x="679" y="500"/>
                  </a:cubicBezTo>
                  <a:cubicBezTo>
                    <a:pt x="727" y="548"/>
                    <a:pt x="786" y="595"/>
                    <a:pt x="834" y="631"/>
                  </a:cubicBezTo>
                  <a:cubicBezTo>
                    <a:pt x="858" y="643"/>
                    <a:pt x="882" y="667"/>
                    <a:pt x="894" y="679"/>
                  </a:cubicBezTo>
                  <a:cubicBezTo>
                    <a:pt x="905" y="691"/>
                    <a:pt x="941" y="714"/>
                    <a:pt x="953" y="714"/>
                  </a:cubicBezTo>
                  <a:cubicBezTo>
                    <a:pt x="965" y="714"/>
                    <a:pt x="1001" y="714"/>
                    <a:pt x="1013" y="691"/>
                  </a:cubicBezTo>
                  <a:cubicBezTo>
                    <a:pt x="1013" y="685"/>
                    <a:pt x="1016" y="682"/>
                    <a:pt x="1017" y="682"/>
                  </a:cubicBezTo>
                  <a:lnTo>
                    <a:pt x="1017" y="682"/>
                  </a:lnTo>
                  <a:cubicBezTo>
                    <a:pt x="1019" y="682"/>
                    <a:pt x="1019" y="685"/>
                    <a:pt x="1013" y="691"/>
                  </a:cubicBezTo>
                  <a:cubicBezTo>
                    <a:pt x="1060" y="667"/>
                    <a:pt x="1060" y="607"/>
                    <a:pt x="1013" y="572"/>
                  </a:cubicBezTo>
                  <a:cubicBezTo>
                    <a:pt x="1013" y="548"/>
                    <a:pt x="989" y="512"/>
                    <a:pt x="953" y="500"/>
                  </a:cubicBezTo>
                  <a:cubicBezTo>
                    <a:pt x="941" y="476"/>
                    <a:pt x="929" y="453"/>
                    <a:pt x="894" y="441"/>
                  </a:cubicBezTo>
                  <a:lnTo>
                    <a:pt x="667" y="262"/>
                  </a:lnTo>
                  <a:cubicBezTo>
                    <a:pt x="632" y="238"/>
                    <a:pt x="596" y="203"/>
                    <a:pt x="548" y="179"/>
                  </a:cubicBezTo>
                  <a:cubicBezTo>
                    <a:pt x="524" y="155"/>
                    <a:pt x="513" y="131"/>
                    <a:pt x="477" y="119"/>
                  </a:cubicBezTo>
                  <a:cubicBezTo>
                    <a:pt x="429" y="83"/>
                    <a:pt x="382" y="72"/>
                    <a:pt x="346" y="60"/>
                  </a:cubicBezTo>
                  <a:cubicBezTo>
                    <a:pt x="286" y="36"/>
                    <a:pt x="215" y="24"/>
                    <a:pt x="155" y="12"/>
                  </a:cubicBezTo>
                  <a:cubicBezTo>
                    <a:pt x="108" y="0"/>
                    <a:pt x="48" y="0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46" name="Google Shape;546;p40"/>
          <p:cNvGrpSpPr/>
          <p:nvPr/>
        </p:nvGrpSpPr>
        <p:grpSpPr>
          <a:xfrm>
            <a:off x="758646" y="2928421"/>
            <a:ext cx="452150" cy="1158750"/>
            <a:chOff x="3329875" y="4962400"/>
            <a:chExt cx="452150" cy="1158750"/>
          </a:xfrm>
        </p:grpSpPr>
        <p:sp>
          <p:nvSpPr>
            <p:cNvPr id="547" name="Google Shape;547;p40"/>
            <p:cNvSpPr/>
            <p:nvPr/>
          </p:nvSpPr>
          <p:spPr>
            <a:xfrm>
              <a:off x="3329875" y="4962400"/>
              <a:ext cx="452150" cy="1158750"/>
            </a:xfrm>
            <a:custGeom>
              <a:avLst/>
              <a:gdLst/>
              <a:ahLst/>
              <a:cxnLst/>
              <a:rect l="l" t="t" r="r" b="b"/>
              <a:pathLst>
                <a:path w="18086" h="46350" extrusionOk="0">
                  <a:moveTo>
                    <a:pt x="274" y="498"/>
                  </a:moveTo>
                  <a:lnTo>
                    <a:pt x="286" y="510"/>
                  </a:lnTo>
                  <a:cubicBezTo>
                    <a:pt x="322" y="546"/>
                    <a:pt x="357" y="570"/>
                    <a:pt x="393" y="617"/>
                  </a:cubicBezTo>
                  <a:cubicBezTo>
                    <a:pt x="465" y="677"/>
                    <a:pt x="524" y="737"/>
                    <a:pt x="596" y="796"/>
                  </a:cubicBezTo>
                  <a:lnTo>
                    <a:pt x="655" y="844"/>
                  </a:lnTo>
                  <a:cubicBezTo>
                    <a:pt x="774" y="927"/>
                    <a:pt x="893" y="1034"/>
                    <a:pt x="1012" y="1141"/>
                  </a:cubicBezTo>
                  <a:lnTo>
                    <a:pt x="1060" y="1177"/>
                  </a:lnTo>
                  <a:cubicBezTo>
                    <a:pt x="1191" y="1296"/>
                    <a:pt x="1310" y="1403"/>
                    <a:pt x="1453" y="1522"/>
                  </a:cubicBezTo>
                  <a:cubicBezTo>
                    <a:pt x="1536" y="1606"/>
                    <a:pt x="1631" y="1689"/>
                    <a:pt x="1715" y="1772"/>
                  </a:cubicBezTo>
                  <a:lnTo>
                    <a:pt x="1834" y="1880"/>
                  </a:lnTo>
                  <a:lnTo>
                    <a:pt x="1870" y="1915"/>
                  </a:lnTo>
                  <a:lnTo>
                    <a:pt x="2143" y="2189"/>
                  </a:lnTo>
                  <a:lnTo>
                    <a:pt x="2179" y="2237"/>
                  </a:lnTo>
                  <a:cubicBezTo>
                    <a:pt x="2203" y="2284"/>
                    <a:pt x="2251" y="2308"/>
                    <a:pt x="2286" y="2356"/>
                  </a:cubicBezTo>
                  <a:lnTo>
                    <a:pt x="2310" y="2392"/>
                  </a:lnTo>
                  <a:cubicBezTo>
                    <a:pt x="2358" y="2427"/>
                    <a:pt x="2405" y="2487"/>
                    <a:pt x="2429" y="2534"/>
                  </a:cubicBezTo>
                  <a:lnTo>
                    <a:pt x="2441" y="2546"/>
                  </a:lnTo>
                  <a:lnTo>
                    <a:pt x="2524" y="2653"/>
                  </a:lnTo>
                  <a:cubicBezTo>
                    <a:pt x="2536" y="2665"/>
                    <a:pt x="2536" y="2689"/>
                    <a:pt x="2548" y="2689"/>
                  </a:cubicBezTo>
                  <a:cubicBezTo>
                    <a:pt x="2560" y="2713"/>
                    <a:pt x="2596" y="2725"/>
                    <a:pt x="2608" y="2761"/>
                  </a:cubicBezTo>
                  <a:cubicBezTo>
                    <a:pt x="2667" y="2832"/>
                    <a:pt x="2715" y="2927"/>
                    <a:pt x="2774" y="2999"/>
                  </a:cubicBezTo>
                  <a:cubicBezTo>
                    <a:pt x="2798" y="3034"/>
                    <a:pt x="2822" y="3082"/>
                    <a:pt x="2846" y="3130"/>
                  </a:cubicBezTo>
                  <a:cubicBezTo>
                    <a:pt x="2882" y="3177"/>
                    <a:pt x="2893" y="3225"/>
                    <a:pt x="2917" y="3261"/>
                  </a:cubicBezTo>
                  <a:cubicBezTo>
                    <a:pt x="2953" y="3320"/>
                    <a:pt x="3001" y="3380"/>
                    <a:pt x="3024" y="3463"/>
                  </a:cubicBezTo>
                  <a:cubicBezTo>
                    <a:pt x="3036" y="3487"/>
                    <a:pt x="3060" y="3523"/>
                    <a:pt x="3072" y="3535"/>
                  </a:cubicBezTo>
                  <a:cubicBezTo>
                    <a:pt x="3143" y="3654"/>
                    <a:pt x="3203" y="3785"/>
                    <a:pt x="3263" y="3916"/>
                  </a:cubicBezTo>
                  <a:lnTo>
                    <a:pt x="3322" y="4035"/>
                  </a:lnTo>
                  <a:cubicBezTo>
                    <a:pt x="3334" y="4070"/>
                    <a:pt x="3358" y="4118"/>
                    <a:pt x="3382" y="4154"/>
                  </a:cubicBezTo>
                  <a:cubicBezTo>
                    <a:pt x="3429" y="4225"/>
                    <a:pt x="3477" y="4320"/>
                    <a:pt x="3513" y="4416"/>
                  </a:cubicBezTo>
                  <a:cubicBezTo>
                    <a:pt x="3548" y="4451"/>
                    <a:pt x="3560" y="4499"/>
                    <a:pt x="3596" y="4547"/>
                  </a:cubicBezTo>
                  <a:cubicBezTo>
                    <a:pt x="3679" y="4713"/>
                    <a:pt x="3775" y="4868"/>
                    <a:pt x="3846" y="5035"/>
                  </a:cubicBezTo>
                  <a:cubicBezTo>
                    <a:pt x="3894" y="5118"/>
                    <a:pt x="3929" y="5213"/>
                    <a:pt x="3977" y="5285"/>
                  </a:cubicBezTo>
                  <a:cubicBezTo>
                    <a:pt x="4096" y="5511"/>
                    <a:pt x="4191" y="5701"/>
                    <a:pt x="4275" y="5904"/>
                  </a:cubicBezTo>
                  <a:cubicBezTo>
                    <a:pt x="4215" y="5797"/>
                    <a:pt x="4144" y="5678"/>
                    <a:pt x="4084" y="5570"/>
                  </a:cubicBezTo>
                  <a:cubicBezTo>
                    <a:pt x="4025" y="5487"/>
                    <a:pt x="3977" y="5404"/>
                    <a:pt x="3917" y="5320"/>
                  </a:cubicBezTo>
                  <a:cubicBezTo>
                    <a:pt x="3858" y="5225"/>
                    <a:pt x="3786" y="5154"/>
                    <a:pt x="3727" y="5059"/>
                  </a:cubicBezTo>
                  <a:cubicBezTo>
                    <a:pt x="3596" y="4880"/>
                    <a:pt x="3441" y="4701"/>
                    <a:pt x="3310" y="4547"/>
                  </a:cubicBezTo>
                  <a:cubicBezTo>
                    <a:pt x="3179" y="4380"/>
                    <a:pt x="3036" y="4201"/>
                    <a:pt x="2905" y="4035"/>
                  </a:cubicBezTo>
                  <a:cubicBezTo>
                    <a:pt x="2774" y="3856"/>
                    <a:pt x="2655" y="3689"/>
                    <a:pt x="2524" y="3511"/>
                  </a:cubicBezTo>
                  <a:cubicBezTo>
                    <a:pt x="2477" y="3475"/>
                    <a:pt x="2441" y="3415"/>
                    <a:pt x="2405" y="3368"/>
                  </a:cubicBezTo>
                  <a:cubicBezTo>
                    <a:pt x="2370" y="3320"/>
                    <a:pt x="2322" y="3296"/>
                    <a:pt x="2298" y="3249"/>
                  </a:cubicBezTo>
                  <a:cubicBezTo>
                    <a:pt x="2262" y="3213"/>
                    <a:pt x="2239" y="3177"/>
                    <a:pt x="2203" y="3142"/>
                  </a:cubicBezTo>
                  <a:lnTo>
                    <a:pt x="2072" y="3011"/>
                  </a:lnTo>
                  <a:cubicBezTo>
                    <a:pt x="2024" y="2963"/>
                    <a:pt x="1989" y="2939"/>
                    <a:pt x="1941" y="2892"/>
                  </a:cubicBezTo>
                  <a:cubicBezTo>
                    <a:pt x="1893" y="2856"/>
                    <a:pt x="1846" y="2832"/>
                    <a:pt x="1822" y="2784"/>
                  </a:cubicBezTo>
                  <a:cubicBezTo>
                    <a:pt x="1727" y="2713"/>
                    <a:pt x="1643" y="2654"/>
                    <a:pt x="1548" y="2582"/>
                  </a:cubicBezTo>
                  <a:lnTo>
                    <a:pt x="1548" y="2582"/>
                  </a:lnTo>
                  <a:lnTo>
                    <a:pt x="1596" y="2618"/>
                  </a:lnTo>
                  <a:cubicBezTo>
                    <a:pt x="1631" y="2665"/>
                    <a:pt x="1655" y="2701"/>
                    <a:pt x="1691" y="2737"/>
                  </a:cubicBezTo>
                  <a:lnTo>
                    <a:pt x="1870" y="2963"/>
                  </a:lnTo>
                  <a:cubicBezTo>
                    <a:pt x="1905" y="3011"/>
                    <a:pt x="1941" y="3070"/>
                    <a:pt x="1989" y="3118"/>
                  </a:cubicBezTo>
                  <a:cubicBezTo>
                    <a:pt x="2012" y="3154"/>
                    <a:pt x="2060" y="3201"/>
                    <a:pt x="2084" y="3261"/>
                  </a:cubicBezTo>
                  <a:cubicBezTo>
                    <a:pt x="2120" y="3308"/>
                    <a:pt x="2167" y="3368"/>
                    <a:pt x="2191" y="3415"/>
                  </a:cubicBezTo>
                  <a:cubicBezTo>
                    <a:pt x="2251" y="3499"/>
                    <a:pt x="2310" y="3594"/>
                    <a:pt x="2381" y="3689"/>
                  </a:cubicBezTo>
                  <a:lnTo>
                    <a:pt x="2560" y="3963"/>
                  </a:lnTo>
                  <a:lnTo>
                    <a:pt x="2739" y="4225"/>
                  </a:lnTo>
                  <a:cubicBezTo>
                    <a:pt x="2846" y="4380"/>
                    <a:pt x="2965" y="4523"/>
                    <a:pt x="3084" y="4678"/>
                  </a:cubicBezTo>
                  <a:cubicBezTo>
                    <a:pt x="3096" y="4689"/>
                    <a:pt x="3096" y="4701"/>
                    <a:pt x="3120" y="4725"/>
                  </a:cubicBezTo>
                  <a:cubicBezTo>
                    <a:pt x="3251" y="4904"/>
                    <a:pt x="3394" y="5082"/>
                    <a:pt x="3536" y="5237"/>
                  </a:cubicBezTo>
                  <a:cubicBezTo>
                    <a:pt x="3596" y="5320"/>
                    <a:pt x="3667" y="5404"/>
                    <a:pt x="3727" y="5475"/>
                  </a:cubicBezTo>
                  <a:cubicBezTo>
                    <a:pt x="3739" y="5499"/>
                    <a:pt x="3751" y="5523"/>
                    <a:pt x="3775" y="5535"/>
                  </a:cubicBezTo>
                  <a:cubicBezTo>
                    <a:pt x="3905" y="5701"/>
                    <a:pt x="4013" y="5892"/>
                    <a:pt x="4132" y="6071"/>
                  </a:cubicBezTo>
                  <a:cubicBezTo>
                    <a:pt x="4203" y="6190"/>
                    <a:pt x="4275" y="6297"/>
                    <a:pt x="4346" y="6416"/>
                  </a:cubicBezTo>
                  <a:cubicBezTo>
                    <a:pt x="4370" y="6428"/>
                    <a:pt x="4370" y="6452"/>
                    <a:pt x="4382" y="6463"/>
                  </a:cubicBezTo>
                  <a:cubicBezTo>
                    <a:pt x="4370" y="6452"/>
                    <a:pt x="4346" y="6416"/>
                    <a:pt x="4322" y="6404"/>
                  </a:cubicBezTo>
                  <a:cubicBezTo>
                    <a:pt x="4310" y="6404"/>
                    <a:pt x="4310" y="6416"/>
                    <a:pt x="4286" y="6416"/>
                  </a:cubicBezTo>
                  <a:lnTo>
                    <a:pt x="4227" y="6416"/>
                  </a:lnTo>
                  <a:cubicBezTo>
                    <a:pt x="4215" y="6392"/>
                    <a:pt x="4215" y="6392"/>
                    <a:pt x="4203" y="6392"/>
                  </a:cubicBezTo>
                  <a:cubicBezTo>
                    <a:pt x="4179" y="6392"/>
                    <a:pt x="4156" y="6380"/>
                    <a:pt x="4132" y="6356"/>
                  </a:cubicBezTo>
                  <a:cubicBezTo>
                    <a:pt x="4096" y="6332"/>
                    <a:pt x="4084" y="6297"/>
                    <a:pt x="4060" y="6273"/>
                  </a:cubicBezTo>
                  <a:cubicBezTo>
                    <a:pt x="4025" y="6237"/>
                    <a:pt x="4001" y="6202"/>
                    <a:pt x="3965" y="6166"/>
                  </a:cubicBezTo>
                  <a:cubicBezTo>
                    <a:pt x="3917" y="6106"/>
                    <a:pt x="3858" y="6035"/>
                    <a:pt x="3822" y="5975"/>
                  </a:cubicBezTo>
                  <a:lnTo>
                    <a:pt x="3798" y="5963"/>
                  </a:lnTo>
                  <a:lnTo>
                    <a:pt x="3667" y="5821"/>
                  </a:lnTo>
                  <a:lnTo>
                    <a:pt x="3644" y="5797"/>
                  </a:lnTo>
                  <a:cubicBezTo>
                    <a:pt x="3524" y="5678"/>
                    <a:pt x="3382" y="5559"/>
                    <a:pt x="3263" y="5451"/>
                  </a:cubicBezTo>
                  <a:cubicBezTo>
                    <a:pt x="3191" y="5392"/>
                    <a:pt x="3132" y="5332"/>
                    <a:pt x="3060" y="5273"/>
                  </a:cubicBezTo>
                  <a:cubicBezTo>
                    <a:pt x="2989" y="5213"/>
                    <a:pt x="2905" y="5142"/>
                    <a:pt x="2822" y="5082"/>
                  </a:cubicBezTo>
                  <a:cubicBezTo>
                    <a:pt x="2751" y="5023"/>
                    <a:pt x="2655" y="4939"/>
                    <a:pt x="2584" y="4892"/>
                  </a:cubicBezTo>
                  <a:cubicBezTo>
                    <a:pt x="2524" y="4844"/>
                    <a:pt x="2477" y="4797"/>
                    <a:pt x="2417" y="4749"/>
                  </a:cubicBezTo>
                  <a:lnTo>
                    <a:pt x="2381" y="4725"/>
                  </a:lnTo>
                  <a:cubicBezTo>
                    <a:pt x="2322" y="4678"/>
                    <a:pt x="2286" y="4630"/>
                    <a:pt x="2227" y="4582"/>
                  </a:cubicBezTo>
                  <a:lnTo>
                    <a:pt x="2120" y="4499"/>
                  </a:lnTo>
                  <a:cubicBezTo>
                    <a:pt x="2072" y="4463"/>
                    <a:pt x="2048" y="4427"/>
                    <a:pt x="2000" y="4392"/>
                  </a:cubicBezTo>
                  <a:lnTo>
                    <a:pt x="1929" y="4320"/>
                  </a:lnTo>
                  <a:lnTo>
                    <a:pt x="1762" y="4166"/>
                  </a:lnTo>
                  <a:cubicBezTo>
                    <a:pt x="1703" y="4106"/>
                    <a:pt x="1655" y="4070"/>
                    <a:pt x="1608" y="4011"/>
                  </a:cubicBezTo>
                  <a:lnTo>
                    <a:pt x="1536" y="3927"/>
                  </a:lnTo>
                  <a:cubicBezTo>
                    <a:pt x="1393" y="3773"/>
                    <a:pt x="1238" y="3606"/>
                    <a:pt x="1131" y="3475"/>
                  </a:cubicBezTo>
                  <a:cubicBezTo>
                    <a:pt x="1060" y="3380"/>
                    <a:pt x="1012" y="3308"/>
                    <a:pt x="953" y="3237"/>
                  </a:cubicBezTo>
                  <a:cubicBezTo>
                    <a:pt x="917" y="3142"/>
                    <a:pt x="857" y="3058"/>
                    <a:pt x="822" y="2963"/>
                  </a:cubicBezTo>
                  <a:cubicBezTo>
                    <a:pt x="750" y="2808"/>
                    <a:pt x="691" y="2642"/>
                    <a:pt x="643" y="2463"/>
                  </a:cubicBezTo>
                  <a:lnTo>
                    <a:pt x="619" y="2392"/>
                  </a:lnTo>
                  <a:cubicBezTo>
                    <a:pt x="596" y="2332"/>
                    <a:pt x="584" y="2272"/>
                    <a:pt x="560" y="2213"/>
                  </a:cubicBezTo>
                  <a:lnTo>
                    <a:pt x="536" y="2130"/>
                  </a:lnTo>
                  <a:lnTo>
                    <a:pt x="524" y="2058"/>
                  </a:lnTo>
                  <a:cubicBezTo>
                    <a:pt x="524" y="2046"/>
                    <a:pt x="512" y="2034"/>
                    <a:pt x="512" y="2011"/>
                  </a:cubicBezTo>
                  <a:cubicBezTo>
                    <a:pt x="500" y="1987"/>
                    <a:pt x="500" y="1951"/>
                    <a:pt x="476" y="1927"/>
                  </a:cubicBezTo>
                  <a:cubicBezTo>
                    <a:pt x="465" y="1880"/>
                    <a:pt x="465" y="1820"/>
                    <a:pt x="453" y="1772"/>
                  </a:cubicBezTo>
                  <a:cubicBezTo>
                    <a:pt x="441" y="1737"/>
                    <a:pt x="441" y="1677"/>
                    <a:pt x="417" y="1630"/>
                  </a:cubicBezTo>
                  <a:lnTo>
                    <a:pt x="405" y="1558"/>
                  </a:lnTo>
                  <a:cubicBezTo>
                    <a:pt x="393" y="1463"/>
                    <a:pt x="381" y="1391"/>
                    <a:pt x="381" y="1296"/>
                  </a:cubicBezTo>
                  <a:lnTo>
                    <a:pt x="357" y="1201"/>
                  </a:lnTo>
                  <a:lnTo>
                    <a:pt x="346" y="1094"/>
                  </a:lnTo>
                  <a:lnTo>
                    <a:pt x="322" y="903"/>
                  </a:lnTo>
                  <a:cubicBezTo>
                    <a:pt x="298" y="784"/>
                    <a:pt x="286" y="641"/>
                    <a:pt x="274" y="522"/>
                  </a:cubicBezTo>
                  <a:lnTo>
                    <a:pt x="274" y="498"/>
                  </a:lnTo>
                  <a:close/>
                  <a:moveTo>
                    <a:pt x="10097" y="10631"/>
                  </a:moveTo>
                  <a:cubicBezTo>
                    <a:pt x="10094" y="10634"/>
                    <a:pt x="10092" y="10638"/>
                    <a:pt x="10089" y="10642"/>
                  </a:cubicBezTo>
                  <a:lnTo>
                    <a:pt x="10089" y="10642"/>
                  </a:lnTo>
                  <a:cubicBezTo>
                    <a:pt x="10097" y="10639"/>
                    <a:pt x="10097" y="10631"/>
                    <a:pt x="10097" y="10631"/>
                  </a:cubicBezTo>
                  <a:close/>
                  <a:moveTo>
                    <a:pt x="10549" y="11047"/>
                  </a:moveTo>
                  <a:cubicBezTo>
                    <a:pt x="10548" y="11050"/>
                    <a:pt x="10546" y="11052"/>
                    <a:pt x="10544" y="11055"/>
                  </a:cubicBezTo>
                  <a:lnTo>
                    <a:pt x="10544" y="11055"/>
                  </a:lnTo>
                  <a:cubicBezTo>
                    <a:pt x="10549" y="11051"/>
                    <a:pt x="10549" y="11047"/>
                    <a:pt x="10549" y="11047"/>
                  </a:cubicBezTo>
                  <a:close/>
                  <a:moveTo>
                    <a:pt x="5465" y="3296"/>
                  </a:moveTo>
                  <a:cubicBezTo>
                    <a:pt x="5465" y="3296"/>
                    <a:pt x="5465" y="3308"/>
                    <a:pt x="5489" y="3308"/>
                  </a:cubicBezTo>
                  <a:lnTo>
                    <a:pt x="5501" y="3320"/>
                  </a:lnTo>
                  <a:lnTo>
                    <a:pt x="5501" y="3344"/>
                  </a:lnTo>
                  <a:lnTo>
                    <a:pt x="5525" y="3380"/>
                  </a:lnTo>
                  <a:cubicBezTo>
                    <a:pt x="5608" y="3535"/>
                    <a:pt x="5680" y="3677"/>
                    <a:pt x="5751" y="3820"/>
                  </a:cubicBezTo>
                  <a:cubicBezTo>
                    <a:pt x="5822" y="3951"/>
                    <a:pt x="5882" y="4082"/>
                    <a:pt x="5941" y="4213"/>
                  </a:cubicBezTo>
                  <a:cubicBezTo>
                    <a:pt x="6001" y="4356"/>
                    <a:pt x="6084" y="4487"/>
                    <a:pt x="6144" y="4630"/>
                  </a:cubicBezTo>
                  <a:lnTo>
                    <a:pt x="6358" y="5130"/>
                  </a:lnTo>
                  <a:cubicBezTo>
                    <a:pt x="6382" y="5142"/>
                    <a:pt x="6382" y="5166"/>
                    <a:pt x="6394" y="5189"/>
                  </a:cubicBezTo>
                  <a:cubicBezTo>
                    <a:pt x="6406" y="5201"/>
                    <a:pt x="6406" y="5225"/>
                    <a:pt x="6418" y="5249"/>
                  </a:cubicBezTo>
                  <a:lnTo>
                    <a:pt x="6453" y="5309"/>
                  </a:lnTo>
                  <a:lnTo>
                    <a:pt x="6501" y="5440"/>
                  </a:lnTo>
                  <a:lnTo>
                    <a:pt x="6513" y="5499"/>
                  </a:lnTo>
                  <a:cubicBezTo>
                    <a:pt x="6537" y="5582"/>
                    <a:pt x="6572" y="5690"/>
                    <a:pt x="6596" y="5785"/>
                  </a:cubicBezTo>
                  <a:lnTo>
                    <a:pt x="6620" y="5844"/>
                  </a:lnTo>
                  <a:cubicBezTo>
                    <a:pt x="6620" y="5856"/>
                    <a:pt x="6632" y="5880"/>
                    <a:pt x="6632" y="5904"/>
                  </a:cubicBezTo>
                  <a:cubicBezTo>
                    <a:pt x="6656" y="5975"/>
                    <a:pt x="6680" y="6059"/>
                    <a:pt x="6692" y="6142"/>
                  </a:cubicBezTo>
                  <a:cubicBezTo>
                    <a:pt x="6763" y="6452"/>
                    <a:pt x="6858" y="6773"/>
                    <a:pt x="6930" y="7106"/>
                  </a:cubicBezTo>
                  <a:lnTo>
                    <a:pt x="6930" y="7130"/>
                  </a:lnTo>
                  <a:cubicBezTo>
                    <a:pt x="6989" y="7428"/>
                    <a:pt x="7061" y="7726"/>
                    <a:pt x="7108" y="8023"/>
                  </a:cubicBezTo>
                  <a:cubicBezTo>
                    <a:pt x="7132" y="8190"/>
                    <a:pt x="7156" y="8357"/>
                    <a:pt x="7156" y="8523"/>
                  </a:cubicBezTo>
                  <a:cubicBezTo>
                    <a:pt x="7156" y="8607"/>
                    <a:pt x="7168" y="8702"/>
                    <a:pt x="7168" y="8785"/>
                  </a:cubicBezTo>
                  <a:cubicBezTo>
                    <a:pt x="7168" y="8857"/>
                    <a:pt x="7168" y="8916"/>
                    <a:pt x="7180" y="8999"/>
                  </a:cubicBezTo>
                  <a:lnTo>
                    <a:pt x="7180" y="9011"/>
                  </a:lnTo>
                  <a:cubicBezTo>
                    <a:pt x="7180" y="9130"/>
                    <a:pt x="7192" y="9250"/>
                    <a:pt x="7215" y="9357"/>
                  </a:cubicBezTo>
                  <a:lnTo>
                    <a:pt x="7227" y="9488"/>
                  </a:lnTo>
                  <a:cubicBezTo>
                    <a:pt x="7227" y="9571"/>
                    <a:pt x="7239" y="9666"/>
                    <a:pt x="7239" y="9738"/>
                  </a:cubicBezTo>
                  <a:cubicBezTo>
                    <a:pt x="7239" y="9809"/>
                    <a:pt x="7251" y="9904"/>
                    <a:pt x="7275" y="9976"/>
                  </a:cubicBezTo>
                  <a:cubicBezTo>
                    <a:pt x="7287" y="10047"/>
                    <a:pt x="7287" y="10131"/>
                    <a:pt x="7299" y="10202"/>
                  </a:cubicBezTo>
                  <a:cubicBezTo>
                    <a:pt x="7275" y="10131"/>
                    <a:pt x="7251" y="10047"/>
                    <a:pt x="7227" y="9976"/>
                  </a:cubicBezTo>
                  <a:lnTo>
                    <a:pt x="7227" y="9988"/>
                  </a:lnTo>
                  <a:cubicBezTo>
                    <a:pt x="7120" y="9619"/>
                    <a:pt x="7001" y="9250"/>
                    <a:pt x="6894" y="8880"/>
                  </a:cubicBezTo>
                  <a:cubicBezTo>
                    <a:pt x="6834" y="8666"/>
                    <a:pt x="6775" y="8464"/>
                    <a:pt x="6715" y="8261"/>
                  </a:cubicBezTo>
                  <a:cubicBezTo>
                    <a:pt x="6561" y="7749"/>
                    <a:pt x="6358" y="7225"/>
                    <a:pt x="6215" y="6702"/>
                  </a:cubicBezTo>
                  <a:lnTo>
                    <a:pt x="6215" y="6702"/>
                  </a:lnTo>
                  <a:cubicBezTo>
                    <a:pt x="6263" y="7035"/>
                    <a:pt x="6287" y="7356"/>
                    <a:pt x="6334" y="7690"/>
                  </a:cubicBezTo>
                  <a:cubicBezTo>
                    <a:pt x="6346" y="7749"/>
                    <a:pt x="6346" y="7809"/>
                    <a:pt x="6358" y="7868"/>
                  </a:cubicBezTo>
                  <a:cubicBezTo>
                    <a:pt x="6406" y="8130"/>
                    <a:pt x="6453" y="8404"/>
                    <a:pt x="6513" y="8666"/>
                  </a:cubicBezTo>
                  <a:cubicBezTo>
                    <a:pt x="6572" y="8952"/>
                    <a:pt x="6656" y="9238"/>
                    <a:pt x="6751" y="9500"/>
                  </a:cubicBezTo>
                  <a:cubicBezTo>
                    <a:pt x="6918" y="10023"/>
                    <a:pt x="7073" y="10547"/>
                    <a:pt x="7287" y="11047"/>
                  </a:cubicBezTo>
                  <a:cubicBezTo>
                    <a:pt x="7334" y="11166"/>
                    <a:pt x="7394" y="11297"/>
                    <a:pt x="7430" y="11416"/>
                  </a:cubicBezTo>
                  <a:cubicBezTo>
                    <a:pt x="7477" y="11512"/>
                    <a:pt x="7513" y="11619"/>
                    <a:pt x="7549" y="11702"/>
                  </a:cubicBezTo>
                  <a:cubicBezTo>
                    <a:pt x="7549" y="11738"/>
                    <a:pt x="7573" y="11762"/>
                    <a:pt x="7573" y="11797"/>
                  </a:cubicBezTo>
                  <a:cubicBezTo>
                    <a:pt x="7465" y="11690"/>
                    <a:pt x="7406" y="11595"/>
                    <a:pt x="7346" y="11512"/>
                  </a:cubicBezTo>
                  <a:cubicBezTo>
                    <a:pt x="7299" y="11452"/>
                    <a:pt x="7239" y="11369"/>
                    <a:pt x="7180" y="11321"/>
                  </a:cubicBezTo>
                  <a:cubicBezTo>
                    <a:pt x="7120" y="11238"/>
                    <a:pt x="7049" y="11155"/>
                    <a:pt x="6989" y="11083"/>
                  </a:cubicBezTo>
                  <a:cubicBezTo>
                    <a:pt x="6930" y="11024"/>
                    <a:pt x="6870" y="10940"/>
                    <a:pt x="6823" y="10881"/>
                  </a:cubicBezTo>
                  <a:lnTo>
                    <a:pt x="6787" y="10845"/>
                  </a:lnTo>
                  <a:cubicBezTo>
                    <a:pt x="6739" y="10750"/>
                    <a:pt x="6656" y="10666"/>
                    <a:pt x="6596" y="10571"/>
                  </a:cubicBezTo>
                  <a:cubicBezTo>
                    <a:pt x="6525" y="10452"/>
                    <a:pt x="6453" y="10345"/>
                    <a:pt x="6382" y="10226"/>
                  </a:cubicBezTo>
                  <a:cubicBezTo>
                    <a:pt x="6334" y="10142"/>
                    <a:pt x="6275" y="10047"/>
                    <a:pt x="6227" y="9964"/>
                  </a:cubicBezTo>
                  <a:lnTo>
                    <a:pt x="6096" y="9690"/>
                  </a:lnTo>
                  <a:lnTo>
                    <a:pt x="6061" y="9631"/>
                  </a:lnTo>
                  <a:cubicBezTo>
                    <a:pt x="6037" y="9571"/>
                    <a:pt x="6001" y="9511"/>
                    <a:pt x="5989" y="9440"/>
                  </a:cubicBezTo>
                  <a:cubicBezTo>
                    <a:pt x="5953" y="9357"/>
                    <a:pt x="5930" y="9250"/>
                    <a:pt x="5894" y="9178"/>
                  </a:cubicBezTo>
                  <a:cubicBezTo>
                    <a:pt x="5846" y="8964"/>
                    <a:pt x="5799" y="8773"/>
                    <a:pt x="5763" y="8618"/>
                  </a:cubicBezTo>
                  <a:cubicBezTo>
                    <a:pt x="5727" y="8440"/>
                    <a:pt x="5691" y="8237"/>
                    <a:pt x="5656" y="8071"/>
                  </a:cubicBezTo>
                  <a:cubicBezTo>
                    <a:pt x="5632" y="7880"/>
                    <a:pt x="5596" y="7666"/>
                    <a:pt x="5584" y="7475"/>
                  </a:cubicBezTo>
                  <a:lnTo>
                    <a:pt x="5584" y="7464"/>
                  </a:lnTo>
                  <a:cubicBezTo>
                    <a:pt x="5560" y="7285"/>
                    <a:pt x="5549" y="7106"/>
                    <a:pt x="5525" y="6928"/>
                  </a:cubicBezTo>
                  <a:lnTo>
                    <a:pt x="5489" y="6297"/>
                  </a:lnTo>
                  <a:cubicBezTo>
                    <a:pt x="5489" y="6202"/>
                    <a:pt x="5465" y="6094"/>
                    <a:pt x="5465" y="5975"/>
                  </a:cubicBezTo>
                  <a:cubicBezTo>
                    <a:pt x="5465" y="5904"/>
                    <a:pt x="5453" y="5844"/>
                    <a:pt x="5453" y="5761"/>
                  </a:cubicBezTo>
                  <a:lnTo>
                    <a:pt x="5453" y="5749"/>
                  </a:lnTo>
                  <a:cubicBezTo>
                    <a:pt x="5453" y="5666"/>
                    <a:pt x="5441" y="5570"/>
                    <a:pt x="5441" y="5487"/>
                  </a:cubicBezTo>
                  <a:cubicBezTo>
                    <a:pt x="5441" y="5392"/>
                    <a:pt x="5418" y="5320"/>
                    <a:pt x="5418" y="5249"/>
                  </a:cubicBezTo>
                  <a:cubicBezTo>
                    <a:pt x="5418" y="5166"/>
                    <a:pt x="5418" y="5094"/>
                    <a:pt x="5406" y="5023"/>
                  </a:cubicBezTo>
                  <a:cubicBezTo>
                    <a:pt x="5406" y="4868"/>
                    <a:pt x="5406" y="4737"/>
                    <a:pt x="5418" y="4618"/>
                  </a:cubicBezTo>
                  <a:cubicBezTo>
                    <a:pt x="5418" y="4535"/>
                    <a:pt x="5441" y="4451"/>
                    <a:pt x="5441" y="4368"/>
                  </a:cubicBezTo>
                  <a:cubicBezTo>
                    <a:pt x="5441" y="4273"/>
                    <a:pt x="5453" y="4201"/>
                    <a:pt x="5453" y="4118"/>
                  </a:cubicBezTo>
                  <a:cubicBezTo>
                    <a:pt x="5465" y="3963"/>
                    <a:pt x="5465" y="3796"/>
                    <a:pt x="5465" y="3654"/>
                  </a:cubicBezTo>
                  <a:lnTo>
                    <a:pt x="5465" y="3606"/>
                  </a:lnTo>
                  <a:lnTo>
                    <a:pt x="5465" y="3296"/>
                  </a:lnTo>
                  <a:close/>
                  <a:moveTo>
                    <a:pt x="13264" y="7047"/>
                  </a:moveTo>
                  <a:cubicBezTo>
                    <a:pt x="13264" y="7047"/>
                    <a:pt x="13264" y="7059"/>
                    <a:pt x="13252" y="7059"/>
                  </a:cubicBezTo>
                  <a:cubicBezTo>
                    <a:pt x="13240" y="7071"/>
                    <a:pt x="13228" y="7083"/>
                    <a:pt x="13204" y="7118"/>
                  </a:cubicBezTo>
                  <a:cubicBezTo>
                    <a:pt x="13121" y="7225"/>
                    <a:pt x="13049" y="7321"/>
                    <a:pt x="12966" y="7404"/>
                  </a:cubicBezTo>
                  <a:lnTo>
                    <a:pt x="12704" y="7761"/>
                  </a:lnTo>
                  <a:cubicBezTo>
                    <a:pt x="12657" y="7821"/>
                    <a:pt x="12597" y="7892"/>
                    <a:pt x="12549" y="7952"/>
                  </a:cubicBezTo>
                  <a:cubicBezTo>
                    <a:pt x="12466" y="8059"/>
                    <a:pt x="12407" y="8166"/>
                    <a:pt x="12335" y="8249"/>
                  </a:cubicBezTo>
                  <a:cubicBezTo>
                    <a:pt x="12252" y="8333"/>
                    <a:pt x="12192" y="8416"/>
                    <a:pt x="12133" y="8488"/>
                  </a:cubicBezTo>
                  <a:lnTo>
                    <a:pt x="12002" y="8666"/>
                  </a:lnTo>
                  <a:lnTo>
                    <a:pt x="11692" y="9071"/>
                  </a:lnTo>
                  <a:lnTo>
                    <a:pt x="11573" y="9226"/>
                  </a:lnTo>
                  <a:cubicBezTo>
                    <a:pt x="11466" y="9369"/>
                    <a:pt x="11359" y="9500"/>
                    <a:pt x="11275" y="9619"/>
                  </a:cubicBezTo>
                  <a:lnTo>
                    <a:pt x="11240" y="9642"/>
                  </a:lnTo>
                  <a:cubicBezTo>
                    <a:pt x="11180" y="9726"/>
                    <a:pt x="11121" y="9809"/>
                    <a:pt x="11049" y="9881"/>
                  </a:cubicBezTo>
                  <a:lnTo>
                    <a:pt x="10978" y="9988"/>
                  </a:lnTo>
                  <a:cubicBezTo>
                    <a:pt x="10930" y="10047"/>
                    <a:pt x="10883" y="10107"/>
                    <a:pt x="10823" y="10166"/>
                  </a:cubicBezTo>
                  <a:cubicBezTo>
                    <a:pt x="10740" y="10273"/>
                    <a:pt x="10668" y="10381"/>
                    <a:pt x="10585" y="10464"/>
                  </a:cubicBezTo>
                  <a:cubicBezTo>
                    <a:pt x="10513" y="10571"/>
                    <a:pt x="10442" y="10654"/>
                    <a:pt x="10371" y="10750"/>
                  </a:cubicBezTo>
                  <a:cubicBezTo>
                    <a:pt x="10287" y="10833"/>
                    <a:pt x="10228" y="10928"/>
                    <a:pt x="10168" y="11012"/>
                  </a:cubicBezTo>
                  <a:lnTo>
                    <a:pt x="10156" y="11047"/>
                  </a:lnTo>
                  <a:cubicBezTo>
                    <a:pt x="10085" y="11155"/>
                    <a:pt x="10025" y="11238"/>
                    <a:pt x="9978" y="11309"/>
                  </a:cubicBezTo>
                  <a:cubicBezTo>
                    <a:pt x="9918" y="11416"/>
                    <a:pt x="9847" y="11524"/>
                    <a:pt x="9787" y="11631"/>
                  </a:cubicBezTo>
                  <a:cubicBezTo>
                    <a:pt x="9775" y="11643"/>
                    <a:pt x="9775" y="11655"/>
                    <a:pt x="9751" y="11666"/>
                  </a:cubicBezTo>
                  <a:cubicBezTo>
                    <a:pt x="9740" y="11702"/>
                    <a:pt x="9728" y="11714"/>
                    <a:pt x="9716" y="11750"/>
                  </a:cubicBezTo>
                  <a:cubicBezTo>
                    <a:pt x="9680" y="11786"/>
                    <a:pt x="9656" y="11833"/>
                    <a:pt x="9632" y="11881"/>
                  </a:cubicBezTo>
                  <a:cubicBezTo>
                    <a:pt x="9632" y="11893"/>
                    <a:pt x="9620" y="11893"/>
                    <a:pt x="9620" y="11905"/>
                  </a:cubicBezTo>
                  <a:cubicBezTo>
                    <a:pt x="9549" y="12012"/>
                    <a:pt x="9490" y="12119"/>
                    <a:pt x="9418" y="12238"/>
                  </a:cubicBezTo>
                  <a:cubicBezTo>
                    <a:pt x="9382" y="12286"/>
                    <a:pt x="9359" y="12321"/>
                    <a:pt x="9335" y="12369"/>
                  </a:cubicBezTo>
                  <a:lnTo>
                    <a:pt x="9323" y="12405"/>
                  </a:lnTo>
                  <a:cubicBezTo>
                    <a:pt x="9311" y="12428"/>
                    <a:pt x="9275" y="12476"/>
                    <a:pt x="9263" y="12512"/>
                  </a:cubicBezTo>
                  <a:lnTo>
                    <a:pt x="9251" y="12524"/>
                  </a:lnTo>
                  <a:lnTo>
                    <a:pt x="9239" y="12548"/>
                  </a:lnTo>
                  <a:lnTo>
                    <a:pt x="9216" y="12583"/>
                  </a:lnTo>
                  <a:cubicBezTo>
                    <a:pt x="9239" y="12464"/>
                    <a:pt x="9263" y="12357"/>
                    <a:pt x="9299" y="12238"/>
                  </a:cubicBezTo>
                  <a:cubicBezTo>
                    <a:pt x="9311" y="12190"/>
                    <a:pt x="9311" y="12155"/>
                    <a:pt x="9323" y="12107"/>
                  </a:cubicBezTo>
                  <a:lnTo>
                    <a:pt x="9370" y="11964"/>
                  </a:lnTo>
                  <a:cubicBezTo>
                    <a:pt x="9382" y="11928"/>
                    <a:pt x="9394" y="11893"/>
                    <a:pt x="9418" y="11857"/>
                  </a:cubicBezTo>
                  <a:cubicBezTo>
                    <a:pt x="9490" y="11666"/>
                    <a:pt x="9573" y="11488"/>
                    <a:pt x="9668" y="11321"/>
                  </a:cubicBezTo>
                  <a:cubicBezTo>
                    <a:pt x="9692" y="11262"/>
                    <a:pt x="9728" y="11214"/>
                    <a:pt x="9751" y="11155"/>
                  </a:cubicBezTo>
                  <a:cubicBezTo>
                    <a:pt x="9799" y="11095"/>
                    <a:pt x="9835" y="11024"/>
                    <a:pt x="9871" y="10964"/>
                  </a:cubicBezTo>
                  <a:cubicBezTo>
                    <a:pt x="9951" y="10849"/>
                    <a:pt x="10020" y="10745"/>
                    <a:pt x="10089" y="10642"/>
                  </a:cubicBezTo>
                  <a:lnTo>
                    <a:pt x="10089" y="10642"/>
                  </a:lnTo>
                  <a:cubicBezTo>
                    <a:pt x="10088" y="10642"/>
                    <a:pt x="10087" y="10643"/>
                    <a:pt x="10085" y="10643"/>
                  </a:cubicBezTo>
                  <a:cubicBezTo>
                    <a:pt x="10144" y="10559"/>
                    <a:pt x="10204" y="10488"/>
                    <a:pt x="10263" y="10393"/>
                  </a:cubicBezTo>
                  <a:cubicBezTo>
                    <a:pt x="10335" y="10309"/>
                    <a:pt x="10394" y="10202"/>
                    <a:pt x="10454" y="10107"/>
                  </a:cubicBezTo>
                  <a:cubicBezTo>
                    <a:pt x="10573" y="9928"/>
                    <a:pt x="10680" y="9750"/>
                    <a:pt x="10787" y="9571"/>
                  </a:cubicBezTo>
                  <a:lnTo>
                    <a:pt x="10787" y="9571"/>
                  </a:lnTo>
                  <a:cubicBezTo>
                    <a:pt x="10668" y="9714"/>
                    <a:pt x="10525" y="9845"/>
                    <a:pt x="10406" y="9976"/>
                  </a:cubicBezTo>
                  <a:lnTo>
                    <a:pt x="10228" y="10154"/>
                  </a:lnTo>
                  <a:lnTo>
                    <a:pt x="10049" y="10333"/>
                  </a:lnTo>
                  <a:cubicBezTo>
                    <a:pt x="10025" y="10381"/>
                    <a:pt x="9978" y="10404"/>
                    <a:pt x="9954" y="10452"/>
                  </a:cubicBezTo>
                  <a:cubicBezTo>
                    <a:pt x="9859" y="10547"/>
                    <a:pt x="9787" y="10643"/>
                    <a:pt x="9692" y="10750"/>
                  </a:cubicBezTo>
                  <a:cubicBezTo>
                    <a:pt x="9620" y="10857"/>
                    <a:pt x="9549" y="10964"/>
                    <a:pt x="9490" y="11059"/>
                  </a:cubicBezTo>
                  <a:cubicBezTo>
                    <a:pt x="9418" y="11166"/>
                    <a:pt x="9359" y="11285"/>
                    <a:pt x="9299" y="11393"/>
                  </a:cubicBezTo>
                  <a:lnTo>
                    <a:pt x="9204" y="11571"/>
                  </a:lnTo>
                  <a:cubicBezTo>
                    <a:pt x="9180" y="11619"/>
                    <a:pt x="9156" y="11678"/>
                    <a:pt x="9132" y="11714"/>
                  </a:cubicBezTo>
                  <a:cubicBezTo>
                    <a:pt x="9097" y="11774"/>
                    <a:pt x="9073" y="11833"/>
                    <a:pt x="9061" y="11917"/>
                  </a:cubicBezTo>
                  <a:cubicBezTo>
                    <a:pt x="9037" y="11940"/>
                    <a:pt x="9025" y="11976"/>
                    <a:pt x="9025" y="12000"/>
                  </a:cubicBezTo>
                  <a:cubicBezTo>
                    <a:pt x="9013" y="12047"/>
                    <a:pt x="9001" y="12071"/>
                    <a:pt x="9001" y="12107"/>
                  </a:cubicBezTo>
                  <a:cubicBezTo>
                    <a:pt x="9001" y="12123"/>
                    <a:pt x="8991" y="12139"/>
                    <a:pt x="8984" y="12154"/>
                  </a:cubicBezTo>
                  <a:lnTo>
                    <a:pt x="8984" y="12154"/>
                  </a:lnTo>
                  <a:cubicBezTo>
                    <a:pt x="9040" y="11938"/>
                    <a:pt x="9075" y="11742"/>
                    <a:pt x="9132" y="11536"/>
                  </a:cubicBezTo>
                  <a:lnTo>
                    <a:pt x="9132" y="11512"/>
                  </a:lnTo>
                  <a:cubicBezTo>
                    <a:pt x="9156" y="11393"/>
                    <a:pt x="9168" y="11274"/>
                    <a:pt x="9204" y="11155"/>
                  </a:cubicBezTo>
                  <a:cubicBezTo>
                    <a:pt x="9216" y="11107"/>
                    <a:pt x="9239" y="11059"/>
                    <a:pt x="9239" y="11012"/>
                  </a:cubicBezTo>
                  <a:cubicBezTo>
                    <a:pt x="9251" y="10976"/>
                    <a:pt x="9251" y="10928"/>
                    <a:pt x="9263" y="10881"/>
                  </a:cubicBezTo>
                  <a:lnTo>
                    <a:pt x="9275" y="10833"/>
                  </a:lnTo>
                  <a:cubicBezTo>
                    <a:pt x="9299" y="10762"/>
                    <a:pt x="9323" y="10678"/>
                    <a:pt x="9335" y="10595"/>
                  </a:cubicBezTo>
                  <a:cubicBezTo>
                    <a:pt x="9359" y="10559"/>
                    <a:pt x="9370" y="10500"/>
                    <a:pt x="9382" y="10452"/>
                  </a:cubicBezTo>
                  <a:cubicBezTo>
                    <a:pt x="9394" y="10416"/>
                    <a:pt x="9394" y="10404"/>
                    <a:pt x="9418" y="10381"/>
                  </a:cubicBezTo>
                  <a:cubicBezTo>
                    <a:pt x="9430" y="10333"/>
                    <a:pt x="9442" y="10273"/>
                    <a:pt x="9454" y="10226"/>
                  </a:cubicBezTo>
                  <a:lnTo>
                    <a:pt x="9454" y="10214"/>
                  </a:lnTo>
                  <a:cubicBezTo>
                    <a:pt x="9454" y="10202"/>
                    <a:pt x="9478" y="10166"/>
                    <a:pt x="9478" y="10154"/>
                  </a:cubicBezTo>
                  <a:cubicBezTo>
                    <a:pt x="9490" y="10107"/>
                    <a:pt x="9501" y="10071"/>
                    <a:pt x="9537" y="10023"/>
                  </a:cubicBezTo>
                  <a:cubicBezTo>
                    <a:pt x="9549" y="10000"/>
                    <a:pt x="9549" y="9976"/>
                    <a:pt x="9561" y="9964"/>
                  </a:cubicBezTo>
                  <a:lnTo>
                    <a:pt x="9573" y="9928"/>
                  </a:lnTo>
                  <a:lnTo>
                    <a:pt x="9609" y="9857"/>
                  </a:lnTo>
                  <a:lnTo>
                    <a:pt x="9609" y="9845"/>
                  </a:lnTo>
                  <a:lnTo>
                    <a:pt x="9609" y="9821"/>
                  </a:lnTo>
                  <a:cubicBezTo>
                    <a:pt x="9620" y="9809"/>
                    <a:pt x="9620" y="9785"/>
                    <a:pt x="9632" y="9761"/>
                  </a:cubicBezTo>
                  <a:lnTo>
                    <a:pt x="9680" y="9678"/>
                  </a:lnTo>
                  <a:lnTo>
                    <a:pt x="9728" y="9583"/>
                  </a:lnTo>
                  <a:lnTo>
                    <a:pt x="9775" y="9500"/>
                  </a:lnTo>
                  <a:cubicBezTo>
                    <a:pt x="9775" y="9488"/>
                    <a:pt x="9787" y="9488"/>
                    <a:pt x="9787" y="9476"/>
                  </a:cubicBezTo>
                  <a:cubicBezTo>
                    <a:pt x="9799" y="9452"/>
                    <a:pt x="9811" y="9428"/>
                    <a:pt x="9811" y="9404"/>
                  </a:cubicBezTo>
                  <a:cubicBezTo>
                    <a:pt x="9835" y="9392"/>
                    <a:pt x="9847" y="9369"/>
                    <a:pt x="9859" y="9345"/>
                  </a:cubicBezTo>
                  <a:lnTo>
                    <a:pt x="9954" y="9214"/>
                  </a:lnTo>
                  <a:cubicBezTo>
                    <a:pt x="9966" y="9202"/>
                    <a:pt x="9966" y="9190"/>
                    <a:pt x="9978" y="9190"/>
                  </a:cubicBezTo>
                  <a:cubicBezTo>
                    <a:pt x="10013" y="9142"/>
                    <a:pt x="10049" y="9083"/>
                    <a:pt x="10085" y="9035"/>
                  </a:cubicBezTo>
                  <a:lnTo>
                    <a:pt x="10085" y="9023"/>
                  </a:lnTo>
                  <a:cubicBezTo>
                    <a:pt x="10097" y="8988"/>
                    <a:pt x="10132" y="8976"/>
                    <a:pt x="10144" y="8952"/>
                  </a:cubicBezTo>
                  <a:lnTo>
                    <a:pt x="10168" y="8916"/>
                  </a:lnTo>
                  <a:lnTo>
                    <a:pt x="10204" y="8892"/>
                  </a:lnTo>
                  <a:cubicBezTo>
                    <a:pt x="10216" y="8869"/>
                    <a:pt x="10228" y="8845"/>
                    <a:pt x="10252" y="8833"/>
                  </a:cubicBezTo>
                  <a:lnTo>
                    <a:pt x="10287" y="8773"/>
                  </a:lnTo>
                  <a:cubicBezTo>
                    <a:pt x="10335" y="8726"/>
                    <a:pt x="10371" y="8678"/>
                    <a:pt x="10406" y="8630"/>
                  </a:cubicBezTo>
                  <a:lnTo>
                    <a:pt x="10502" y="8547"/>
                  </a:lnTo>
                  <a:lnTo>
                    <a:pt x="10525" y="8511"/>
                  </a:lnTo>
                  <a:cubicBezTo>
                    <a:pt x="10561" y="8488"/>
                    <a:pt x="10585" y="8452"/>
                    <a:pt x="10633" y="8428"/>
                  </a:cubicBezTo>
                  <a:lnTo>
                    <a:pt x="10668" y="8392"/>
                  </a:lnTo>
                  <a:lnTo>
                    <a:pt x="10740" y="8321"/>
                  </a:lnTo>
                  <a:cubicBezTo>
                    <a:pt x="10787" y="8297"/>
                    <a:pt x="10823" y="8249"/>
                    <a:pt x="10871" y="8214"/>
                  </a:cubicBezTo>
                  <a:lnTo>
                    <a:pt x="10942" y="8154"/>
                  </a:lnTo>
                  <a:lnTo>
                    <a:pt x="11025" y="8118"/>
                  </a:lnTo>
                  <a:cubicBezTo>
                    <a:pt x="11037" y="8095"/>
                    <a:pt x="11049" y="8095"/>
                    <a:pt x="11061" y="8083"/>
                  </a:cubicBezTo>
                  <a:lnTo>
                    <a:pt x="11085" y="8071"/>
                  </a:lnTo>
                  <a:lnTo>
                    <a:pt x="11109" y="8071"/>
                  </a:lnTo>
                  <a:lnTo>
                    <a:pt x="11144" y="8059"/>
                  </a:lnTo>
                  <a:lnTo>
                    <a:pt x="11168" y="8035"/>
                  </a:lnTo>
                  <a:cubicBezTo>
                    <a:pt x="11264" y="7999"/>
                    <a:pt x="11359" y="7916"/>
                    <a:pt x="11466" y="7880"/>
                  </a:cubicBezTo>
                  <a:cubicBezTo>
                    <a:pt x="11585" y="7821"/>
                    <a:pt x="11692" y="7761"/>
                    <a:pt x="11811" y="7714"/>
                  </a:cubicBezTo>
                  <a:cubicBezTo>
                    <a:pt x="12014" y="7606"/>
                    <a:pt x="12228" y="7499"/>
                    <a:pt x="12430" y="7416"/>
                  </a:cubicBezTo>
                  <a:cubicBezTo>
                    <a:pt x="12490" y="7380"/>
                    <a:pt x="12538" y="7356"/>
                    <a:pt x="12597" y="7345"/>
                  </a:cubicBezTo>
                  <a:cubicBezTo>
                    <a:pt x="12752" y="7261"/>
                    <a:pt x="12895" y="7190"/>
                    <a:pt x="13049" y="7130"/>
                  </a:cubicBezTo>
                  <a:cubicBezTo>
                    <a:pt x="13085" y="7118"/>
                    <a:pt x="13133" y="7106"/>
                    <a:pt x="13169" y="7083"/>
                  </a:cubicBezTo>
                  <a:cubicBezTo>
                    <a:pt x="13204" y="7071"/>
                    <a:pt x="13240" y="7059"/>
                    <a:pt x="13264" y="7047"/>
                  </a:cubicBezTo>
                  <a:close/>
                  <a:moveTo>
                    <a:pt x="7823" y="14262"/>
                  </a:moveTo>
                  <a:cubicBezTo>
                    <a:pt x="7826" y="14264"/>
                    <a:pt x="7830" y="14266"/>
                    <a:pt x="7833" y="14268"/>
                  </a:cubicBezTo>
                  <a:lnTo>
                    <a:pt x="7833" y="14268"/>
                  </a:lnTo>
                  <a:cubicBezTo>
                    <a:pt x="7830" y="14262"/>
                    <a:pt x="7823" y="14262"/>
                    <a:pt x="7823" y="14262"/>
                  </a:cubicBezTo>
                  <a:close/>
                  <a:moveTo>
                    <a:pt x="3905" y="12155"/>
                  </a:moveTo>
                  <a:cubicBezTo>
                    <a:pt x="3977" y="12155"/>
                    <a:pt x="4072" y="12155"/>
                    <a:pt x="4144" y="12167"/>
                  </a:cubicBezTo>
                  <a:cubicBezTo>
                    <a:pt x="4239" y="12167"/>
                    <a:pt x="4322" y="12178"/>
                    <a:pt x="4417" y="12178"/>
                  </a:cubicBezTo>
                  <a:cubicBezTo>
                    <a:pt x="4489" y="12178"/>
                    <a:pt x="4548" y="12190"/>
                    <a:pt x="4620" y="12190"/>
                  </a:cubicBezTo>
                  <a:cubicBezTo>
                    <a:pt x="4691" y="12214"/>
                    <a:pt x="4787" y="12226"/>
                    <a:pt x="4870" y="12238"/>
                  </a:cubicBezTo>
                  <a:cubicBezTo>
                    <a:pt x="4906" y="12238"/>
                    <a:pt x="4929" y="12250"/>
                    <a:pt x="4965" y="12250"/>
                  </a:cubicBezTo>
                  <a:cubicBezTo>
                    <a:pt x="5013" y="12274"/>
                    <a:pt x="5048" y="12274"/>
                    <a:pt x="5096" y="12286"/>
                  </a:cubicBezTo>
                  <a:lnTo>
                    <a:pt x="5132" y="12286"/>
                  </a:lnTo>
                  <a:cubicBezTo>
                    <a:pt x="5215" y="12309"/>
                    <a:pt x="5287" y="12333"/>
                    <a:pt x="5382" y="12357"/>
                  </a:cubicBezTo>
                  <a:lnTo>
                    <a:pt x="5465" y="12405"/>
                  </a:lnTo>
                  <a:cubicBezTo>
                    <a:pt x="5501" y="12417"/>
                    <a:pt x="5525" y="12428"/>
                    <a:pt x="5572" y="12452"/>
                  </a:cubicBezTo>
                  <a:lnTo>
                    <a:pt x="5620" y="12476"/>
                  </a:lnTo>
                  <a:lnTo>
                    <a:pt x="5703" y="12524"/>
                  </a:lnTo>
                  <a:lnTo>
                    <a:pt x="5799" y="12571"/>
                  </a:lnTo>
                  <a:lnTo>
                    <a:pt x="5822" y="12583"/>
                  </a:lnTo>
                  <a:lnTo>
                    <a:pt x="6096" y="12762"/>
                  </a:lnTo>
                  <a:cubicBezTo>
                    <a:pt x="6180" y="12821"/>
                    <a:pt x="6263" y="12881"/>
                    <a:pt x="6346" y="12929"/>
                  </a:cubicBezTo>
                  <a:cubicBezTo>
                    <a:pt x="6418" y="12988"/>
                    <a:pt x="6501" y="13024"/>
                    <a:pt x="6572" y="13083"/>
                  </a:cubicBezTo>
                  <a:cubicBezTo>
                    <a:pt x="6584" y="13095"/>
                    <a:pt x="6596" y="13095"/>
                    <a:pt x="6620" y="13119"/>
                  </a:cubicBezTo>
                  <a:cubicBezTo>
                    <a:pt x="6703" y="13179"/>
                    <a:pt x="6775" y="13250"/>
                    <a:pt x="6870" y="13310"/>
                  </a:cubicBezTo>
                  <a:cubicBezTo>
                    <a:pt x="6977" y="13393"/>
                    <a:pt x="7096" y="13476"/>
                    <a:pt x="7192" y="13560"/>
                  </a:cubicBezTo>
                  <a:cubicBezTo>
                    <a:pt x="7251" y="13607"/>
                    <a:pt x="7299" y="13655"/>
                    <a:pt x="7346" y="13702"/>
                  </a:cubicBezTo>
                  <a:cubicBezTo>
                    <a:pt x="7477" y="13822"/>
                    <a:pt x="7608" y="13917"/>
                    <a:pt x="7727" y="14036"/>
                  </a:cubicBezTo>
                  <a:cubicBezTo>
                    <a:pt x="7823" y="14131"/>
                    <a:pt x="7930" y="14214"/>
                    <a:pt x="8013" y="14322"/>
                  </a:cubicBezTo>
                  <a:cubicBezTo>
                    <a:pt x="8049" y="14357"/>
                    <a:pt x="8073" y="14381"/>
                    <a:pt x="8085" y="14417"/>
                  </a:cubicBezTo>
                  <a:cubicBezTo>
                    <a:pt x="8005" y="14371"/>
                    <a:pt x="7914" y="14315"/>
                    <a:pt x="7833" y="14268"/>
                  </a:cubicBezTo>
                  <a:lnTo>
                    <a:pt x="7833" y="14268"/>
                  </a:lnTo>
                  <a:cubicBezTo>
                    <a:pt x="7834" y="14270"/>
                    <a:pt x="7835" y="14272"/>
                    <a:pt x="7835" y="14274"/>
                  </a:cubicBezTo>
                  <a:cubicBezTo>
                    <a:pt x="7763" y="14238"/>
                    <a:pt x="7668" y="14191"/>
                    <a:pt x="7596" y="14143"/>
                  </a:cubicBezTo>
                  <a:cubicBezTo>
                    <a:pt x="7537" y="14095"/>
                    <a:pt x="7465" y="14072"/>
                    <a:pt x="7406" y="14036"/>
                  </a:cubicBezTo>
                  <a:lnTo>
                    <a:pt x="7394" y="14036"/>
                  </a:lnTo>
                  <a:lnTo>
                    <a:pt x="6989" y="13810"/>
                  </a:lnTo>
                  <a:cubicBezTo>
                    <a:pt x="6942" y="13798"/>
                    <a:pt x="6918" y="13774"/>
                    <a:pt x="6870" y="13750"/>
                  </a:cubicBezTo>
                  <a:cubicBezTo>
                    <a:pt x="6834" y="13738"/>
                    <a:pt x="6799" y="13726"/>
                    <a:pt x="6763" y="13714"/>
                  </a:cubicBezTo>
                  <a:lnTo>
                    <a:pt x="6537" y="13619"/>
                  </a:lnTo>
                  <a:cubicBezTo>
                    <a:pt x="6406" y="13571"/>
                    <a:pt x="6275" y="13548"/>
                    <a:pt x="6144" y="13512"/>
                  </a:cubicBezTo>
                  <a:cubicBezTo>
                    <a:pt x="6096" y="13512"/>
                    <a:pt x="6061" y="13500"/>
                    <a:pt x="6025" y="13500"/>
                  </a:cubicBezTo>
                  <a:cubicBezTo>
                    <a:pt x="5977" y="13500"/>
                    <a:pt x="5941" y="13488"/>
                    <a:pt x="5906" y="13488"/>
                  </a:cubicBezTo>
                  <a:cubicBezTo>
                    <a:pt x="5822" y="13476"/>
                    <a:pt x="5751" y="13476"/>
                    <a:pt x="5680" y="13476"/>
                  </a:cubicBezTo>
                  <a:lnTo>
                    <a:pt x="5906" y="13524"/>
                  </a:lnTo>
                  <a:cubicBezTo>
                    <a:pt x="5977" y="13536"/>
                    <a:pt x="6037" y="13560"/>
                    <a:pt x="6108" y="13583"/>
                  </a:cubicBezTo>
                  <a:cubicBezTo>
                    <a:pt x="6168" y="13595"/>
                    <a:pt x="6227" y="13619"/>
                    <a:pt x="6287" y="13643"/>
                  </a:cubicBezTo>
                  <a:cubicBezTo>
                    <a:pt x="6346" y="13667"/>
                    <a:pt x="6394" y="13679"/>
                    <a:pt x="6453" y="13714"/>
                  </a:cubicBezTo>
                  <a:lnTo>
                    <a:pt x="6632" y="13798"/>
                  </a:lnTo>
                  <a:lnTo>
                    <a:pt x="6620" y="13798"/>
                  </a:lnTo>
                  <a:cubicBezTo>
                    <a:pt x="6680" y="13845"/>
                    <a:pt x="6739" y="13881"/>
                    <a:pt x="6799" y="13917"/>
                  </a:cubicBezTo>
                  <a:cubicBezTo>
                    <a:pt x="6858" y="13964"/>
                    <a:pt x="6930" y="14012"/>
                    <a:pt x="6989" y="14060"/>
                  </a:cubicBezTo>
                  <a:cubicBezTo>
                    <a:pt x="7108" y="14143"/>
                    <a:pt x="7227" y="14214"/>
                    <a:pt x="7346" y="14310"/>
                  </a:cubicBezTo>
                  <a:lnTo>
                    <a:pt x="7886" y="14640"/>
                  </a:lnTo>
                  <a:lnTo>
                    <a:pt x="7886" y="14640"/>
                  </a:lnTo>
                  <a:cubicBezTo>
                    <a:pt x="7855" y="14625"/>
                    <a:pt x="7827" y="14619"/>
                    <a:pt x="7811" y="14619"/>
                  </a:cubicBezTo>
                  <a:cubicBezTo>
                    <a:pt x="7763" y="14607"/>
                    <a:pt x="7727" y="14595"/>
                    <a:pt x="7692" y="14572"/>
                  </a:cubicBezTo>
                  <a:cubicBezTo>
                    <a:pt x="7608" y="14548"/>
                    <a:pt x="7537" y="14536"/>
                    <a:pt x="7477" y="14500"/>
                  </a:cubicBezTo>
                  <a:cubicBezTo>
                    <a:pt x="7287" y="14441"/>
                    <a:pt x="7096" y="14393"/>
                    <a:pt x="6894" y="14357"/>
                  </a:cubicBezTo>
                  <a:lnTo>
                    <a:pt x="6751" y="14322"/>
                  </a:lnTo>
                  <a:cubicBezTo>
                    <a:pt x="6525" y="14262"/>
                    <a:pt x="6346" y="14203"/>
                    <a:pt x="6168" y="14155"/>
                  </a:cubicBezTo>
                  <a:lnTo>
                    <a:pt x="6084" y="14131"/>
                  </a:lnTo>
                  <a:cubicBezTo>
                    <a:pt x="5906" y="14072"/>
                    <a:pt x="5727" y="14012"/>
                    <a:pt x="5549" y="13964"/>
                  </a:cubicBezTo>
                  <a:cubicBezTo>
                    <a:pt x="5394" y="13917"/>
                    <a:pt x="5263" y="13893"/>
                    <a:pt x="5108" y="13857"/>
                  </a:cubicBezTo>
                  <a:cubicBezTo>
                    <a:pt x="4965" y="13833"/>
                    <a:pt x="4834" y="13786"/>
                    <a:pt x="4679" y="13762"/>
                  </a:cubicBezTo>
                  <a:cubicBezTo>
                    <a:pt x="4537" y="13726"/>
                    <a:pt x="4382" y="13679"/>
                    <a:pt x="4251" y="13655"/>
                  </a:cubicBezTo>
                  <a:cubicBezTo>
                    <a:pt x="4215" y="13643"/>
                    <a:pt x="4179" y="13643"/>
                    <a:pt x="4144" y="13619"/>
                  </a:cubicBezTo>
                  <a:cubicBezTo>
                    <a:pt x="4060" y="13595"/>
                    <a:pt x="3965" y="13583"/>
                    <a:pt x="3882" y="13548"/>
                  </a:cubicBezTo>
                  <a:cubicBezTo>
                    <a:pt x="3798" y="13524"/>
                    <a:pt x="3715" y="13500"/>
                    <a:pt x="3644" y="13488"/>
                  </a:cubicBezTo>
                  <a:lnTo>
                    <a:pt x="3370" y="13405"/>
                  </a:lnTo>
                  <a:cubicBezTo>
                    <a:pt x="3310" y="13381"/>
                    <a:pt x="3251" y="13357"/>
                    <a:pt x="3191" y="13345"/>
                  </a:cubicBezTo>
                  <a:lnTo>
                    <a:pt x="3143" y="13321"/>
                  </a:lnTo>
                  <a:lnTo>
                    <a:pt x="3084" y="13310"/>
                  </a:lnTo>
                  <a:cubicBezTo>
                    <a:pt x="3048" y="13298"/>
                    <a:pt x="3001" y="13286"/>
                    <a:pt x="2953" y="13250"/>
                  </a:cubicBezTo>
                  <a:cubicBezTo>
                    <a:pt x="2929" y="13238"/>
                    <a:pt x="2905" y="13226"/>
                    <a:pt x="2882" y="13226"/>
                  </a:cubicBezTo>
                  <a:cubicBezTo>
                    <a:pt x="2834" y="13202"/>
                    <a:pt x="2774" y="13179"/>
                    <a:pt x="2727" y="13143"/>
                  </a:cubicBezTo>
                  <a:cubicBezTo>
                    <a:pt x="2703" y="13131"/>
                    <a:pt x="2691" y="13119"/>
                    <a:pt x="2655" y="13119"/>
                  </a:cubicBezTo>
                  <a:cubicBezTo>
                    <a:pt x="2608" y="13083"/>
                    <a:pt x="2548" y="13071"/>
                    <a:pt x="2512" y="13048"/>
                  </a:cubicBezTo>
                  <a:cubicBezTo>
                    <a:pt x="2429" y="13000"/>
                    <a:pt x="2358" y="12964"/>
                    <a:pt x="2286" y="12929"/>
                  </a:cubicBezTo>
                  <a:cubicBezTo>
                    <a:pt x="2215" y="12881"/>
                    <a:pt x="2155" y="12845"/>
                    <a:pt x="2072" y="12809"/>
                  </a:cubicBezTo>
                  <a:cubicBezTo>
                    <a:pt x="2036" y="12774"/>
                    <a:pt x="1977" y="12750"/>
                    <a:pt x="1929" y="12726"/>
                  </a:cubicBezTo>
                  <a:lnTo>
                    <a:pt x="1870" y="12702"/>
                  </a:lnTo>
                  <a:lnTo>
                    <a:pt x="1858" y="12690"/>
                  </a:lnTo>
                  <a:cubicBezTo>
                    <a:pt x="1834" y="12690"/>
                    <a:pt x="1822" y="12667"/>
                    <a:pt x="1822" y="12667"/>
                  </a:cubicBezTo>
                  <a:cubicBezTo>
                    <a:pt x="1774" y="12643"/>
                    <a:pt x="1715" y="12607"/>
                    <a:pt x="1679" y="12595"/>
                  </a:cubicBezTo>
                  <a:cubicBezTo>
                    <a:pt x="1655" y="12595"/>
                    <a:pt x="1655" y="12583"/>
                    <a:pt x="1643" y="12583"/>
                  </a:cubicBezTo>
                  <a:lnTo>
                    <a:pt x="1596" y="12548"/>
                  </a:lnTo>
                  <a:cubicBezTo>
                    <a:pt x="1619" y="12548"/>
                    <a:pt x="1619" y="12548"/>
                    <a:pt x="1631" y="12536"/>
                  </a:cubicBezTo>
                  <a:cubicBezTo>
                    <a:pt x="1691" y="12524"/>
                    <a:pt x="1739" y="12512"/>
                    <a:pt x="1798" y="12488"/>
                  </a:cubicBezTo>
                  <a:cubicBezTo>
                    <a:pt x="1917" y="12464"/>
                    <a:pt x="2048" y="12428"/>
                    <a:pt x="2167" y="12405"/>
                  </a:cubicBezTo>
                  <a:cubicBezTo>
                    <a:pt x="2274" y="12369"/>
                    <a:pt x="2370" y="12345"/>
                    <a:pt x="2477" y="12333"/>
                  </a:cubicBezTo>
                  <a:lnTo>
                    <a:pt x="2703" y="12286"/>
                  </a:lnTo>
                  <a:cubicBezTo>
                    <a:pt x="2870" y="12250"/>
                    <a:pt x="3024" y="12226"/>
                    <a:pt x="3179" y="12190"/>
                  </a:cubicBezTo>
                  <a:lnTo>
                    <a:pt x="3191" y="12190"/>
                  </a:lnTo>
                  <a:cubicBezTo>
                    <a:pt x="3263" y="12178"/>
                    <a:pt x="3346" y="12178"/>
                    <a:pt x="3417" y="12167"/>
                  </a:cubicBezTo>
                  <a:cubicBezTo>
                    <a:pt x="3501" y="12167"/>
                    <a:pt x="3596" y="12155"/>
                    <a:pt x="3679" y="12155"/>
                  </a:cubicBezTo>
                  <a:close/>
                  <a:moveTo>
                    <a:pt x="15633" y="11345"/>
                  </a:moveTo>
                  <a:lnTo>
                    <a:pt x="15633" y="11357"/>
                  </a:lnTo>
                  <a:lnTo>
                    <a:pt x="15633" y="11369"/>
                  </a:lnTo>
                  <a:lnTo>
                    <a:pt x="15633" y="11393"/>
                  </a:lnTo>
                  <a:lnTo>
                    <a:pt x="15621" y="11488"/>
                  </a:lnTo>
                  <a:cubicBezTo>
                    <a:pt x="15597" y="11643"/>
                    <a:pt x="15586" y="11786"/>
                    <a:pt x="15562" y="11940"/>
                  </a:cubicBezTo>
                  <a:cubicBezTo>
                    <a:pt x="15562" y="11964"/>
                    <a:pt x="15538" y="12000"/>
                    <a:pt x="15538" y="12024"/>
                  </a:cubicBezTo>
                  <a:cubicBezTo>
                    <a:pt x="15526" y="12107"/>
                    <a:pt x="15526" y="12167"/>
                    <a:pt x="15514" y="12238"/>
                  </a:cubicBezTo>
                  <a:lnTo>
                    <a:pt x="15502" y="12345"/>
                  </a:lnTo>
                  <a:lnTo>
                    <a:pt x="15478" y="12428"/>
                  </a:lnTo>
                  <a:lnTo>
                    <a:pt x="15478" y="12464"/>
                  </a:lnTo>
                  <a:cubicBezTo>
                    <a:pt x="15478" y="12488"/>
                    <a:pt x="15466" y="12500"/>
                    <a:pt x="15466" y="12536"/>
                  </a:cubicBezTo>
                  <a:lnTo>
                    <a:pt x="15466" y="12548"/>
                  </a:lnTo>
                  <a:cubicBezTo>
                    <a:pt x="15466" y="12559"/>
                    <a:pt x="15455" y="12595"/>
                    <a:pt x="15455" y="12607"/>
                  </a:cubicBezTo>
                  <a:cubicBezTo>
                    <a:pt x="15443" y="12702"/>
                    <a:pt x="15407" y="12786"/>
                    <a:pt x="15395" y="12881"/>
                  </a:cubicBezTo>
                  <a:cubicBezTo>
                    <a:pt x="15347" y="13036"/>
                    <a:pt x="15288" y="13202"/>
                    <a:pt x="15240" y="13369"/>
                  </a:cubicBezTo>
                  <a:cubicBezTo>
                    <a:pt x="15157" y="13667"/>
                    <a:pt x="15062" y="13964"/>
                    <a:pt x="14978" y="14250"/>
                  </a:cubicBezTo>
                  <a:lnTo>
                    <a:pt x="14966" y="14286"/>
                  </a:lnTo>
                  <a:cubicBezTo>
                    <a:pt x="14919" y="14429"/>
                    <a:pt x="14883" y="14560"/>
                    <a:pt x="14847" y="14691"/>
                  </a:cubicBezTo>
                  <a:lnTo>
                    <a:pt x="14824" y="14750"/>
                  </a:lnTo>
                  <a:cubicBezTo>
                    <a:pt x="14812" y="14798"/>
                    <a:pt x="14800" y="14857"/>
                    <a:pt x="14788" y="14905"/>
                  </a:cubicBezTo>
                  <a:lnTo>
                    <a:pt x="14740" y="15036"/>
                  </a:lnTo>
                  <a:lnTo>
                    <a:pt x="14693" y="15143"/>
                  </a:lnTo>
                  <a:lnTo>
                    <a:pt x="14645" y="15226"/>
                  </a:lnTo>
                  <a:lnTo>
                    <a:pt x="14621" y="15286"/>
                  </a:lnTo>
                  <a:lnTo>
                    <a:pt x="14609" y="15334"/>
                  </a:lnTo>
                  <a:lnTo>
                    <a:pt x="14562" y="15429"/>
                  </a:lnTo>
                  <a:lnTo>
                    <a:pt x="14526" y="15488"/>
                  </a:lnTo>
                  <a:cubicBezTo>
                    <a:pt x="14502" y="15560"/>
                    <a:pt x="14454" y="15619"/>
                    <a:pt x="14431" y="15691"/>
                  </a:cubicBezTo>
                  <a:lnTo>
                    <a:pt x="14395" y="15750"/>
                  </a:lnTo>
                  <a:cubicBezTo>
                    <a:pt x="14347" y="15846"/>
                    <a:pt x="14312" y="15917"/>
                    <a:pt x="14252" y="16000"/>
                  </a:cubicBezTo>
                  <a:cubicBezTo>
                    <a:pt x="14157" y="16143"/>
                    <a:pt x="14097" y="16262"/>
                    <a:pt x="14026" y="16358"/>
                  </a:cubicBezTo>
                  <a:cubicBezTo>
                    <a:pt x="13895" y="16572"/>
                    <a:pt x="13752" y="16774"/>
                    <a:pt x="13621" y="16977"/>
                  </a:cubicBezTo>
                  <a:lnTo>
                    <a:pt x="13514" y="17131"/>
                  </a:lnTo>
                  <a:lnTo>
                    <a:pt x="13454" y="17227"/>
                  </a:lnTo>
                  <a:cubicBezTo>
                    <a:pt x="13395" y="17310"/>
                    <a:pt x="13335" y="17405"/>
                    <a:pt x="13276" y="17477"/>
                  </a:cubicBezTo>
                  <a:lnTo>
                    <a:pt x="13252" y="17524"/>
                  </a:lnTo>
                  <a:lnTo>
                    <a:pt x="13157" y="17655"/>
                  </a:lnTo>
                  <a:lnTo>
                    <a:pt x="13026" y="17846"/>
                  </a:lnTo>
                  <a:lnTo>
                    <a:pt x="12942" y="17965"/>
                  </a:lnTo>
                  <a:lnTo>
                    <a:pt x="12859" y="18060"/>
                  </a:lnTo>
                  <a:cubicBezTo>
                    <a:pt x="12835" y="18108"/>
                    <a:pt x="12788" y="18143"/>
                    <a:pt x="12764" y="18179"/>
                  </a:cubicBezTo>
                  <a:lnTo>
                    <a:pt x="12716" y="18215"/>
                  </a:lnTo>
                  <a:cubicBezTo>
                    <a:pt x="12668" y="18286"/>
                    <a:pt x="12621" y="18322"/>
                    <a:pt x="12561" y="18382"/>
                  </a:cubicBezTo>
                  <a:cubicBezTo>
                    <a:pt x="12526" y="18441"/>
                    <a:pt x="12478" y="18489"/>
                    <a:pt x="12418" y="18548"/>
                  </a:cubicBezTo>
                  <a:lnTo>
                    <a:pt x="12359" y="18608"/>
                  </a:lnTo>
                  <a:lnTo>
                    <a:pt x="12299" y="18667"/>
                  </a:lnTo>
                  <a:lnTo>
                    <a:pt x="12264" y="18703"/>
                  </a:lnTo>
                  <a:lnTo>
                    <a:pt x="12228" y="18739"/>
                  </a:lnTo>
                  <a:cubicBezTo>
                    <a:pt x="12168" y="18798"/>
                    <a:pt x="12121" y="18882"/>
                    <a:pt x="12061" y="18929"/>
                  </a:cubicBezTo>
                  <a:cubicBezTo>
                    <a:pt x="12026" y="18977"/>
                    <a:pt x="11990" y="19025"/>
                    <a:pt x="11954" y="19072"/>
                  </a:cubicBezTo>
                  <a:lnTo>
                    <a:pt x="11906" y="19132"/>
                  </a:lnTo>
                  <a:cubicBezTo>
                    <a:pt x="11883" y="19179"/>
                    <a:pt x="11835" y="19239"/>
                    <a:pt x="11811" y="19275"/>
                  </a:cubicBezTo>
                  <a:cubicBezTo>
                    <a:pt x="11835" y="19215"/>
                    <a:pt x="11871" y="19155"/>
                    <a:pt x="11883" y="19084"/>
                  </a:cubicBezTo>
                  <a:cubicBezTo>
                    <a:pt x="11906" y="19013"/>
                    <a:pt x="11954" y="18941"/>
                    <a:pt x="11990" y="18846"/>
                  </a:cubicBezTo>
                  <a:cubicBezTo>
                    <a:pt x="12002" y="18822"/>
                    <a:pt x="12014" y="18774"/>
                    <a:pt x="12049" y="18739"/>
                  </a:cubicBezTo>
                  <a:cubicBezTo>
                    <a:pt x="12073" y="18703"/>
                    <a:pt x="12085" y="18655"/>
                    <a:pt x="12121" y="18608"/>
                  </a:cubicBezTo>
                  <a:cubicBezTo>
                    <a:pt x="12192" y="18489"/>
                    <a:pt x="12252" y="18370"/>
                    <a:pt x="12323" y="18251"/>
                  </a:cubicBezTo>
                  <a:cubicBezTo>
                    <a:pt x="12407" y="18132"/>
                    <a:pt x="12490" y="18001"/>
                    <a:pt x="12561" y="17882"/>
                  </a:cubicBezTo>
                  <a:lnTo>
                    <a:pt x="12883" y="17393"/>
                  </a:lnTo>
                  <a:cubicBezTo>
                    <a:pt x="12966" y="17227"/>
                    <a:pt x="13061" y="17072"/>
                    <a:pt x="13145" y="16917"/>
                  </a:cubicBezTo>
                  <a:lnTo>
                    <a:pt x="13145" y="16929"/>
                  </a:lnTo>
                  <a:cubicBezTo>
                    <a:pt x="13157" y="16917"/>
                    <a:pt x="13157" y="16881"/>
                    <a:pt x="13180" y="16869"/>
                  </a:cubicBezTo>
                  <a:cubicBezTo>
                    <a:pt x="13204" y="16810"/>
                    <a:pt x="13252" y="16750"/>
                    <a:pt x="13276" y="16691"/>
                  </a:cubicBezTo>
                  <a:lnTo>
                    <a:pt x="13276" y="16703"/>
                  </a:lnTo>
                  <a:cubicBezTo>
                    <a:pt x="13323" y="16631"/>
                    <a:pt x="13359" y="16572"/>
                    <a:pt x="13395" y="16488"/>
                  </a:cubicBezTo>
                  <a:cubicBezTo>
                    <a:pt x="13442" y="16417"/>
                    <a:pt x="13490" y="16334"/>
                    <a:pt x="13538" y="16250"/>
                  </a:cubicBezTo>
                  <a:cubicBezTo>
                    <a:pt x="13573" y="16179"/>
                    <a:pt x="13621" y="16107"/>
                    <a:pt x="13669" y="16048"/>
                  </a:cubicBezTo>
                  <a:cubicBezTo>
                    <a:pt x="13681" y="16012"/>
                    <a:pt x="13716" y="15988"/>
                    <a:pt x="13728" y="15953"/>
                  </a:cubicBezTo>
                  <a:cubicBezTo>
                    <a:pt x="13752" y="15929"/>
                    <a:pt x="13776" y="15893"/>
                    <a:pt x="13800" y="15857"/>
                  </a:cubicBezTo>
                  <a:cubicBezTo>
                    <a:pt x="13847" y="15798"/>
                    <a:pt x="13871" y="15750"/>
                    <a:pt x="13919" y="15691"/>
                  </a:cubicBezTo>
                  <a:cubicBezTo>
                    <a:pt x="13919" y="15691"/>
                    <a:pt x="13919" y="15679"/>
                    <a:pt x="13931" y="15679"/>
                  </a:cubicBezTo>
                  <a:cubicBezTo>
                    <a:pt x="14026" y="15536"/>
                    <a:pt x="14133" y="15417"/>
                    <a:pt x="14216" y="15286"/>
                  </a:cubicBezTo>
                  <a:cubicBezTo>
                    <a:pt x="14323" y="15143"/>
                    <a:pt x="14431" y="14976"/>
                    <a:pt x="14526" y="14834"/>
                  </a:cubicBezTo>
                  <a:lnTo>
                    <a:pt x="14526" y="14834"/>
                  </a:lnTo>
                  <a:cubicBezTo>
                    <a:pt x="14347" y="15036"/>
                    <a:pt x="14169" y="15238"/>
                    <a:pt x="13990" y="15441"/>
                  </a:cubicBezTo>
                  <a:lnTo>
                    <a:pt x="13978" y="15453"/>
                  </a:lnTo>
                  <a:lnTo>
                    <a:pt x="13954" y="15476"/>
                  </a:lnTo>
                  <a:lnTo>
                    <a:pt x="13895" y="15536"/>
                  </a:lnTo>
                  <a:lnTo>
                    <a:pt x="13871" y="15560"/>
                  </a:lnTo>
                  <a:lnTo>
                    <a:pt x="13847" y="15584"/>
                  </a:lnTo>
                  <a:lnTo>
                    <a:pt x="13835" y="15596"/>
                  </a:lnTo>
                  <a:cubicBezTo>
                    <a:pt x="13716" y="15715"/>
                    <a:pt x="13597" y="15857"/>
                    <a:pt x="13490" y="15988"/>
                  </a:cubicBezTo>
                  <a:cubicBezTo>
                    <a:pt x="13454" y="16036"/>
                    <a:pt x="13430" y="16060"/>
                    <a:pt x="13395" y="16107"/>
                  </a:cubicBezTo>
                  <a:lnTo>
                    <a:pt x="13311" y="16238"/>
                  </a:lnTo>
                  <a:cubicBezTo>
                    <a:pt x="13264" y="16298"/>
                    <a:pt x="13216" y="16369"/>
                    <a:pt x="13180" y="16429"/>
                  </a:cubicBezTo>
                  <a:cubicBezTo>
                    <a:pt x="13073" y="16596"/>
                    <a:pt x="12978" y="16762"/>
                    <a:pt x="12883" y="16929"/>
                  </a:cubicBezTo>
                  <a:cubicBezTo>
                    <a:pt x="12788" y="17084"/>
                    <a:pt x="12680" y="17262"/>
                    <a:pt x="12597" y="17429"/>
                  </a:cubicBezTo>
                  <a:cubicBezTo>
                    <a:pt x="12502" y="17584"/>
                    <a:pt x="12430" y="17727"/>
                    <a:pt x="12347" y="17882"/>
                  </a:cubicBezTo>
                  <a:cubicBezTo>
                    <a:pt x="12252" y="18036"/>
                    <a:pt x="12145" y="18203"/>
                    <a:pt x="12061" y="18370"/>
                  </a:cubicBezTo>
                  <a:cubicBezTo>
                    <a:pt x="12026" y="18417"/>
                    <a:pt x="12014" y="18453"/>
                    <a:pt x="11990" y="18501"/>
                  </a:cubicBezTo>
                  <a:cubicBezTo>
                    <a:pt x="11966" y="18548"/>
                    <a:pt x="11942" y="18572"/>
                    <a:pt x="11930" y="18620"/>
                  </a:cubicBezTo>
                  <a:cubicBezTo>
                    <a:pt x="11906" y="18655"/>
                    <a:pt x="11895" y="18691"/>
                    <a:pt x="11883" y="18727"/>
                  </a:cubicBezTo>
                  <a:cubicBezTo>
                    <a:pt x="11871" y="18774"/>
                    <a:pt x="11835" y="18810"/>
                    <a:pt x="11823" y="18858"/>
                  </a:cubicBezTo>
                  <a:cubicBezTo>
                    <a:pt x="11787" y="18953"/>
                    <a:pt x="11752" y="19036"/>
                    <a:pt x="11716" y="19144"/>
                  </a:cubicBezTo>
                  <a:cubicBezTo>
                    <a:pt x="11692" y="19227"/>
                    <a:pt x="11656" y="19310"/>
                    <a:pt x="11633" y="19394"/>
                  </a:cubicBezTo>
                  <a:cubicBezTo>
                    <a:pt x="11597" y="19489"/>
                    <a:pt x="11573" y="19560"/>
                    <a:pt x="11537" y="19656"/>
                  </a:cubicBezTo>
                  <a:cubicBezTo>
                    <a:pt x="11537" y="19656"/>
                    <a:pt x="11537" y="19667"/>
                    <a:pt x="11525" y="19667"/>
                  </a:cubicBezTo>
                  <a:cubicBezTo>
                    <a:pt x="11525" y="19525"/>
                    <a:pt x="11514" y="19382"/>
                    <a:pt x="11514" y="19251"/>
                  </a:cubicBezTo>
                  <a:cubicBezTo>
                    <a:pt x="11514" y="19179"/>
                    <a:pt x="11514" y="19108"/>
                    <a:pt x="11490" y="19036"/>
                  </a:cubicBezTo>
                  <a:cubicBezTo>
                    <a:pt x="11573" y="18941"/>
                    <a:pt x="11585" y="18917"/>
                    <a:pt x="11585" y="18894"/>
                  </a:cubicBezTo>
                  <a:cubicBezTo>
                    <a:pt x="11597" y="18846"/>
                    <a:pt x="11621" y="18786"/>
                    <a:pt x="11645" y="18739"/>
                  </a:cubicBezTo>
                  <a:lnTo>
                    <a:pt x="11740" y="18501"/>
                  </a:lnTo>
                  <a:lnTo>
                    <a:pt x="11823" y="18263"/>
                  </a:lnTo>
                  <a:cubicBezTo>
                    <a:pt x="11871" y="18179"/>
                    <a:pt x="11895" y="18084"/>
                    <a:pt x="11942" y="18001"/>
                  </a:cubicBezTo>
                  <a:cubicBezTo>
                    <a:pt x="11954" y="17953"/>
                    <a:pt x="11990" y="17905"/>
                    <a:pt x="12002" y="17870"/>
                  </a:cubicBezTo>
                  <a:cubicBezTo>
                    <a:pt x="12049" y="17762"/>
                    <a:pt x="12097" y="17667"/>
                    <a:pt x="12133" y="17584"/>
                  </a:cubicBezTo>
                  <a:lnTo>
                    <a:pt x="12180" y="17489"/>
                  </a:lnTo>
                  <a:cubicBezTo>
                    <a:pt x="12204" y="17417"/>
                    <a:pt x="12252" y="17346"/>
                    <a:pt x="12299" y="17274"/>
                  </a:cubicBezTo>
                  <a:lnTo>
                    <a:pt x="12347" y="17191"/>
                  </a:lnTo>
                  <a:cubicBezTo>
                    <a:pt x="12383" y="17108"/>
                    <a:pt x="12442" y="17000"/>
                    <a:pt x="12490" y="16917"/>
                  </a:cubicBezTo>
                  <a:lnTo>
                    <a:pt x="12538" y="16822"/>
                  </a:lnTo>
                  <a:lnTo>
                    <a:pt x="12549" y="16798"/>
                  </a:lnTo>
                  <a:cubicBezTo>
                    <a:pt x="12645" y="16643"/>
                    <a:pt x="12716" y="16512"/>
                    <a:pt x="12799" y="16358"/>
                  </a:cubicBezTo>
                  <a:lnTo>
                    <a:pt x="12835" y="16322"/>
                  </a:lnTo>
                  <a:cubicBezTo>
                    <a:pt x="12859" y="16274"/>
                    <a:pt x="12883" y="16227"/>
                    <a:pt x="12907" y="16203"/>
                  </a:cubicBezTo>
                  <a:lnTo>
                    <a:pt x="13038" y="15929"/>
                  </a:lnTo>
                  <a:cubicBezTo>
                    <a:pt x="13097" y="15822"/>
                    <a:pt x="13145" y="15726"/>
                    <a:pt x="13204" y="15619"/>
                  </a:cubicBezTo>
                  <a:lnTo>
                    <a:pt x="13252" y="15512"/>
                  </a:lnTo>
                  <a:cubicBezTo>
                    <a:pt x="13300" y="15429"/>
                    <a:pt x="13335" y="15345"/>
                    <a:pt x="13383" y="15262"/>
                  </a:cubicBezTo>
                  <a:cubicBezTo>
                    <a:pt x="13395" y="15215"/>
                    <a:pt x="13430" y="15191"/>
                    <a:pt x="13442" y="15143"/>
                  </a:cubicBezTo>
                  <a:cubicBezTo>
                    <a:pt x="13454" y="15107"/>
                    <a:pt x="13478" y="15084"/>
                    <a:pt x="13490" y="15072"/>
                  </a:cubicBezTo>
                  <a:cubicBezTo>
                    <a:pt x="13502" y="15036"/>
                    <a:pt x="13514" y="15024"/>
                    <a:pt x="13538" y="14988"/>
                  </a:cubicBezTo>
                  <a:cubicBezTo>
                    <a:pt x="13561" y="14953"/>
                    <a:pt x="13597" y="14893"/>
                    <a:pt x="13621" y="14845"/>
                  </a:cubicBezTo>
                  <a:lnTo>
                    <a:pt x="13692" y="14738"/>
                  </a:lnTo>
                  <a:lnTo>
                    <a:pt x="13776" y="14631"/>
                  </a:lnTo>
                  <a:cubicBezTo>
                    <a:pt x="13835" y="14548"/>
                    <a:pt x="13895" y="14453"/>
                    <a:pt x="13931" y="14369"/>
                  </a:cubicBezTo>
                  <a:lnTo>
                    <a:pt x="13978" y="14298"/>
                  </a:lnTo>
                  <a:cubicBezTo>
                    <a:pt x="14157" y="14024"/>
                    <a:pt x="14323" y="13774"/>
                    <a:pt x="14466" y="13524"/>
                  </a:cubicBezTo>
                  <a:cubicBezTo>
                    <a:pt x="14490" y="13488"/>
                    <a:pt x="14502" y="13476"/>
                    <a:pt x="14514" y="13441"/>
                  </a:cubicBezTo>
                  <a:cubicBezTo>
                    <a:pt x="14550" y="13405"/>
                    <a:pt x="14573" y="13345"/>
                    <a:pt x="14609" y="13298"/>
                  </a:cubicBezTo>
                  <a:lnTo>
                    <a:pt x="14740" y="13060"/>
                  </a:lnTo>
                  <a:cubicBezTo>
                    <a:pt x="14800" y="12952"/>
                    <a:pt x="14847" y="12845"/>
                    <a:pt x="14883" y="12762"/>
                  </a:cubicBezTo>
                  <a:lnTo>
                    <a:pt x="14919" y="12690"/>
                  </a:lnTo>
                  <a:lnTo>
                    <a:pt x="14966" y="12583"/>
                  </a:lnTo>
                  <a:cubicBezTo>
                    <a:pt x="15002" y="12488"/>
                    <a:pt x="15050" y="12393"/>
                    <a:pt x="15109" y="12286"/>
                  </a:cubicBezTo>
                  <a:cubicBezTo>
                    <a:pt x="15157" y="12214"/>
                    <a:pt x="15181" y="12131"/>
                    <a:pt x="15216" y="12071"/>
                  </a:cubicBezTo>
                  <a:cubicBezTo>
                    <a:pt x="15240" y="12000"/>
                    <a:pt x="15288" y="11940"/>
                    <a:pt x="15324" y="11881"/>
                  </a:cubicBezTo>
                  <a:lnTo>
                    <a:pt x="15407" y="11738"/>
                  </a:lnTo>
                  <a:cubicBezTo>
                    <a:pt x="15455" y="11655"/>
                    <a:pt x="15502" y="11571"/>
                    <a:pt x="15538" y="11500"/>
                  </a:cubicBezTo>
                  <a:cubicBezTo>
                    <a:pt x="15562" y="11464"/>
                    <a:pt x="15586" y="11416"/>
                    <a:pt x="15597" y="11393"/>
                  </a:cubicBezTo>
                  <a:lnTo>
                    <a:pt x="15633" y="11345"/>
                  </a:lnTo>
                  <a:close/>
                  <a:moveTo>
                    <a:pt x="4572" y="16167"/>
                  </a:moveTo>
                  <a:cubicBezTo>
                    <a:pt x="4620" y="16179"/>
                    <a:pt x="4656" y="16179"/>
                    <a:pt x="4691" y="16191"/>
                  </a:cubicBezTo>
                  <a:cubicBezTo>
                    <a:pt x="4918" y="16250"/>
                    <a:pt x="5156" y="16334"/>
                    <a:pt x="5441" y="16453"/>
                  </a:cubicBezTo>
                  <a:cubicBezTo>
                    <a:pt x="5549" y="16488"/>
                    <a:pt x="5632" y="16524"/>
                    <a:pt x="5727" y="16572"/>
                  </a:cubicBezTo>
                  <a:lnTo>
                    <a:pt x="5989" y="16703"/>
                  </a:lnTo>
                  <a:lnTo>
                    <a:pt x="6025" y="16703"/>
                  </a:lnTo>
                  <a:lnTo>
                    <a:pt x="6037" y="16715"/>
                  </a:lnTo>
                  <a:lnTo>
                    <a:pt x="6049" y="16727"/>
                  </a:lnTo>
                  <a:lnTo>
                    <a:pt x="6084" y="16750"/>
                  </a:lnTo>
                  <a:lnTo>
                    <a:pt x="6096" y="16750"/>
                  </a:lnTo>
                  <a:lnTo>
                    <a:pt x="6180" y="16786"/>
                  </a:lnTo>
                  <a:cubicBezTo>
                    <a:pt x="6203" y="16786"/>
                    <a:pt x="6203" y="16810"/>
                    <a:pt x="6215" y="16810"/>
                  </a:cubicBezTo>
                  <a:cubicBezTo>
                    <a:pt x="6299" y="16846"/>
                    <a:pt x="6382" y="16905"/>
                    <a:pt x="6465" y="16965"/>
                  </a:cubicBezTo>
                  <a:lnTo>
                    <a:pt x="6644" y="17108"/>
                  </a:lnTo>
                  <a:cubicBezTo>
                    <a:pt x="6739" y="17179"/>
                    <a:pt x="6823" y="17250"/>
                    <a:pt x="6930" y="17322"/>
                  </a:cubicBezTo>
                  <a:lnTo>
                    <a:pt x="7073" y="17441"/>
                  </a:lnTo>
                  <a:cubicBezTo>
                    <a:pt x="7132" y="17489"/>
                    <a:pt x="7192" y="17536"/>
                    <a:pt x="7239" y="17584"/>
                  </a:cubicBezTo>
                  <a:cubicBezTo>
                    <a:pt x="7334" y="17667"/>
                    <a:pt x="7406" y="17762"/>
                    <a:pt x="7477" y="17846"/>
                  </a:cubicBezTo>
                  <a:lnTo>
                    <a:pt x="7477" y="17858"/>
                  </a:lnTo>
                  <a:lnTo>
                    <a:pt x="7513" y="17893"/>
                  </a:lnTo>
                  <a:lnTo>
                    <a:pt x="7525" y="17917"/>
                  </a:lnTo>
                  <a:cubicBezTo>
                    <a:pt x="7644" y="18060"/>
                    <a:pt x="7751" y="18191"/>
                    <a:pt x="7870" y="18334"/>
                  </a:cubicBezTo>
                  <a:cubicBezTo>
                    <a:pt x="7906" y="18382"/>
                    <a:pt x="7942" y="18429"/>
                    <a:pt x="7989" y="18477"/>
                  </a:cubicBezTo>
                  <a:cubicBezTo>
                    <a:pt x="8025" y="18513"/>
                    <a:pt x="8061" y="18560"/>
                    <a:pt x="8108" y="18608"/>
                  </a:cubicBezTo>
                  <a:lnTo>
                    <a:pt x="8227" y="18751"/>
                  </a:lnTo>
                  <a:lnTo>
                    <a:pt x="8239" y="18786"/>
                  </a:lnTo>
                  <a:cubicBezTo>
                    <a:pt x="8358" y="18917"/>
                    <a:pt x="8466" y="19048"/>
                    <a:pt x="8585" y="19167"/>
                  </a:cubicBezTo>
                  <a:lnTo>
                    <a:pt x="8668" y="19263"/>
                  </a:lnTo>
                  <a:lnTo>
                    <a:pt x="8716" y="19310"/>
                  </a:lnTo>
                  <a:cubicBezTo>
                    <a:pt x="8704" y="19513"/>
                    <a:pt x="8668" y="19667"/>
                    <a:pt x="8656" y="19810"/>
                  </a:cubicBezTo>
                  <a:cubicBezTo>
                    <a:pt x="8644" y="19775"/>
                    <a:pt x="8608" y="19703"/>
                    <a:pt x="8597" y="19667"/>
                  </a:cubicBezTo>
                  <a:cubicBezTo>
                    <a:pt x="8549" y="19572"/>
                    <a:pt x="8501" y="19501"/>
                    <a:pt x="8442" y="19406"/>
                  </a:cubicBezTo>
                  <a:cubicBezTo>
                    <a:pt x="8430" y="19394"/>
                    <a:pt x="8430" y="19382"/>
                    <a:pt x="8418" y="19370"/>
                  </a:cubicBezTo>
                  <a:cubicBezTo>
                    <a:pt x="8406" y="19334"/>
                    <a:pt x="8382" y="19322"/>
                    <a:pt x="8370" y="19298"/>
                  </a:cubicBezTo>
                  <a:cubicBezTo>
                    <a:pt x="8347" y="19251"/>
                    <a:pt x="8311" y="19215"/>
                    <a:pt x="8287" y="19191"/>
                  </a:cubicBezTo>
                  <a:cubicBezTo>
                    <a:pt x="8168" y="19036"/>
                    <a:pt x="8025" y="18905"/>
                    <a:pt x="7906" y="18751"/>
                  </a:cubicBezTo>
                  <a:cubicBezTo>
                    <a:pt x="7656" y="18477"/>
                    <a:pt x="7406" y="18191"/>
                    <a:pt x="7168" y="17905"/>
                  </a:cubicBezTo>
                  <a:lnTo>
                    <a:pt x="7168" y="17905"/>
                  </a:lnTo>
                  <a:cubicBezTo>
                    <a:pt x="7215" y="17965"/>
                    <a:pt x="7239" y="18036"/>
                    <a:pt x="7287" y="18096"/>
                  </a:cubicBezTo>
                  <a:cubicBezTo>
                    <a:pt x="7311" y="18143"/>
                    <a:pt x="7334" y="18179"/>
                    <a:pt x="7358" y="18215"/>
                  </a:cubicBezTo>
                  <a:cubicBezTo>
                    <a:pt x="7418" y="18322"/>
                    <a:pt x="7489" y="18429"/>
                    <a:pt x="7549" y="18513"/>
                  </a:cubicBezTo>
                  <a:lnTo>
                    <a:pt x="7775" y="18834"/>
                  </a:lnTo>
                  <a:cubicBezTo>
                    <a:pt x="7835" y="18905"/>
                    <a:pt x="7894" y="18989"/>
                    <a:pt x="7954" y="19072"/>
                  </a:cubicBezTo>
                  <a:cubicBezTo>
                    <a:pt x="8013" y="19144"/>
                    <a:pt x="8073" y="19215"/>
                    <a:pt x="8120" y="19286"/>
                  </a:cubicBezTo>
                  <a:cubicBezTo>
                    <a:pt x="8180" y="19370"/>
                    <a:pt x="8239" y="19453"/>
                    <a:pt x="8299" y="19525"/>
                  </a:cubicBezTo>
                  <a:cubicBezTo>
                    <a:pt x="8347" y="19608"/>
                    <a:pt x="8382" y="19679"/>
                    <a:pt x="8442" y="19739"/>
                  </a:cubicBezTo>
                  <a:cubicBezTo>
                    <a:pt x="8477" y="19787"/>
                    <a:pt x="8501" y="19846"/>
                    <a:pt x="8537" y="19906"/>
                  </a:cubicBezTo>
                  <a:cubicBezTo>
                    <a:pt x="8549" y="19929"/>
                    <a:pt x="8561" y="19965"/>
                    <a:pt x="8585" y="20001"/>
                  </a:cubicBezTo>
                  <a:lnTo>
                    <a:pt x="8585" y="20025"/>
                  </a:lnTo>
                  <a:cubicBezTo>
                    <a:pt x="8585" y="20048"/>
                    <a:pt x="8597" y="20084"/>
                    <a:pt x="8644" y="20084"/>
                  </a:cubicBezTo>
                  <a:lnTo>
                    <a:pt x="8668" y="20084"/>
                  </a:lnTo>
                  <a:cubicBezTo>
                    <a:pt x="8656" y="20179"/>
                    <a:pt x="8656" y="20287"/>
                    <a:pt x="8644" y="20382"/>
                  </a:cubicBezTo>
                  <a:lnTo>
                    <a:pt x="8644" y="20620"/>
                  </a:lnTo>
                  <a:cubicBezTo>
                    <a:pt x="8608" y="20560"/>
                    <a:pt x="8585" y="20501"/>
                    <a:pt x="8537" y="20441"/>
                  </a:cubicBezTo>
                  <a:cubicBezTo>
                    <a:pt x="8501" y="20382"/>
                    <a:pt x="8466" y="20298"/>
                    <a:pt x="8418" y="20227"/>
                  </a:cubicBezTo>
                  <a:lnTo>
                    <a:pt x="8406" y="20215"/>
                  </a:lnTo>
                  <a:lnTo>
                    <a:pt x="8406" y="20203"/>
                  </a:lnTo>
                  <a:cubicBezTo>
                    <a:pt x="8406" y="20179"/>
                    <a:pt x="8382" y="20179"/>
                    <a:pt x="8382" y="20168"/>
                  </a:cubicBezTo>
                  <a:lnTo>
                    <a:pt x="8370" y="20156"/>
                  </a:lnTo>
                  <a:lnTo>
                    <a:pt x="8370" y="20144"/>
                  </a:lnTo>
                  <a:lnTo>
                    <a:pt x="8358" y="20108"/>
                  </a:lnTo>
                  <a:cubicBezTo>
                    <a:pt x="8239" y="19917"/>
                    <a:pt x="8096" y="19727"/>
                    <a:pt x="7966" y="19548"/>
                  </a:cubicBezTo>
                  <a:cubicBezTo>
                    <a:pt x="7882" y="19429"/>
                    <a:pt x="7787" y="19310"/>
                    <a:pt x="7680" y="19167"/>
                  </a:cubicBezTo>
                  <a:cubicBezTo>
                    <a:pt x="7596" y="19048"/>
                    <a:pt x="7501" y="18917"/>
                    <a:pt x="7418" y="18786"/>
                  </a:cubicBezTo>
                  <a:cubicBezTo>
                    <a:pt x="7382" y="18739"/>
                    <a:pt x="7358" y="18679"/>
                    <a:pt x="7311" y="18632"/>
                  </a:cubicBezTo>
                  <a:cubicBezTo>
                    <a:pt x="7180" y="18441"/>
                    <a:pt x="7049" y="18251"/>
                    <a:pt x="6894" y="18072"/>
                  </a:cubicBezTo>
                  <a:cubicBezTo>
                    <a:pt x="6858" y="18012"/>
                    <a:pt x="6787" y="17953"/>
                    <a:pt x="6739" y="17893"/>
                  </a:cubicBezTo>
                  <a:cubicBezTo>
                    <a:pt x="6692" y="17834"/>
                    <a:pt x="6632" y="17786"/>
                    <a:pt x="6572" y="17739"/>
                  </a:cubicBezTo>
                  <a:lnTo>
                    <a:pt x="6549" y="17727"/>
                  </a:lnTo>
                  <a:cubicBezTo>
                    <a:pt x="6489" y="17667"/>
                    <a:pt x="6418" y="17608"/>
                    <a:pt x="6358" y="17560"/>
                  </a:cubicBezTo>
                  <a:cubicBezTo>
                    <a:pt x="6322" y="17536"/>
                    <a:pt x="6287" y="17501"/>
                    <a:pt x="6239" y="17465"/>
                  </a:cubicBezTo>
                  <a:cubicBezTo>
                    <a:pt x="6144" y="17381"/>
                    <a:pt x="6049" y="17298"/>
                    <a:pt x="5965" y="17203"/>
                  </a:cubicBezTo>
                  <a:cubicBezTo>
                    <a:pt x="5846" y="17108"/>
                    <a:pt x="5703" y="16989"/>
                    <a:pt x="5572" y="16881"/>
                  </a:cubicBezTo>
                  <a:cubicBezTo>
                    <a:pt x="5429" y="16762"/>
                    <a:pt x="5263" y="16655"/>
                    <a:pt x="5108" y="16548"/>
                  </a:cubicBezTo>
                  <a:cubicBezTo>
                    <a:pt x="5025" y="16488"/>
                    <a:pt x="4929" y="16429"/>
                    <a:pt x="4834" y="16358"/>
                  </a:cubicBezTo>
                  <a:lnTo>
                    <a:pt x="4751" y="16310"/>
                  </a:lnTo>
                  <a:cubicBezTo>
                    <a:pt x="4727" y="16286"/>
                    <a:pt x="4679" y="16274"/>
                    <a:pt x="4656" y="16238"/>
                  </a:cubicBezTo>
                  <a:cubicBezTo>
                    <a:pt x="4632" y="16227"/>
                    <a:pt x="4620" y="16227"/>
                    <a:pt x="4608" y="16215"/>
                  </a:cubicBezTo>
                  <a:cubicBezTo>
                    <a:pt x="4596" y="16191"/>
                    <a:pt x="4572" y="16179"/>
                    <a:pt x="4548" y="16167"/>
                  </a:cubicBezTo>
                  <a:close/>
                  <a:moveTo>
                    <a:pt x="10537" y="13798"/>
                  </a:moveTo>
                  <a:cubicBezTo>
                    <a:pt x="10537" y="13822"/>
                    <a:pt x="10537" y="13833"/>
                    <a:pt x="10561" y="13845"/>
                  </a:cubicBezTo>
                  <a:cubicBezTo>
                    <a:pt x="10573" y="13917"/>
                    <a:pt x="10597" y="13976"/>
                    <a:pt x="10621" y="14060"/>
                  </a:cubicBezTo>
                  <a:cubicBezTo>
                    <a:pt x="10633" y="14083"/>
                    <a:pt x="10633" y="14119"/>
                    <a:pt x="10644" y="14143"/>
                  </a:cubicBezTo>
                  <a:cubicBezTo>
                    <a:pt x="10644" y="14155"/>
                    <a:pt x="10644" y="14155"/>
                    <a:pt x="10656" y="14179"/>
                  </a:cubicBezTo>
                  <a:lnTo>
                    <a:pt x="10752" y="14536"/>
                  </a:lnTo>
                  <a:cubicBezTo>
                    <a:pt x="10775" y="14631"/>
                    <a:pt x="10811" y="14750"/>
                    <a:pt x="10823" y="14845"/>
                  </a:cubicBezTo>
                  <a:lnTo>
                    <a:pt x="10835" y="14893"/>
                  </a:lnTo>
                  <a:cubicBezTo>
                    <a:pt x="10859" y="14976"/>
                    <a:pt x="10883" y="15084"/>
                    <a:pt x="10894" y="15191"/>
                  </a:cubicBezTo>
                  <a:cubicBezTo>
                    <a:pt x="10918" y="15286"/>
                    <a:pt x="10942" y="15393"/>
                    <a:pt x="10954" y="15500"/>
                  </a:cubicBezTo>
                  <a:lnTo>
                    <a:pt x="10954" y="15512"/>
                  </a:lnTo>
                  <a:lnTo>
                    <a:pt x="10954" y="15524"/>
                  </a:lnTo>
                  <a:cubicBezTo>
                    <a:pt x="10954" y="15560"/>
                    <a:pt x="10954" y="15572"/>
                    <a:pt x="10978" y="15596"/>
                  </a:cubicBezTo>
                  <a:cubicBezTo>
                    <a:pt x="10978" y="15631"/>
                    <a:pt x="10990" y="15655"/>
                    <a:pt x="10990" y="15691"/>
                  </a:cubicBezTo>
                  <a:cubicBezTo>
                    <a:pt x="10990" y="15715"/>
                    <a:pt x="10990" y="15738"/>
                    <a:pt x="11002" y="15762"/>
                  </a:cubicBezTo>
                  <a:cubicBezTo>
                    <a:pt x="11014" y="15834"/>
                    <a:pt x="11014" y="15917"/>
                    <a:pt x="11037" y="15977"/>
                  </a:cubicBezTo>
                  <a:cubicBezTo>
                    <a:pt x="11049" y="16072"/>
                    <a:pt x="11049" y="16191"/>
                    <a:pt x="11061" y="16310"/>
                  </a:cubicBezTo>
                  <a:cubicBezTo>
                    <a:pt x="11061" y="16358"/>
                    <a:pt x="11061" y="16393"/>
                    <a:pt x="11085" y="16429"/>
                  </a:cubicBezTo>
                  <a:lnTo>
                    <a:pt x="11097" y="16631"/>
                  </a:lnTo>
                  <a:cubicBezTo>
                    <a:pt x="11121" y="16929"/>
                    <a:pt x="11144" y="17250"/>
                    <a:pt x="11168" y="17548"/>
                  </a:cubicBezTo>
                  <a:cubicBezTo>
                    <a:pt x="11180" y="17655"/>
                    <a:pt x="11204" y="17762"/>
                    <a:pt x="11204" y="17846"/>
                  </a:cubicBezTo>
                  <a:cubicBezTo>
                    <a:pt x="11216" y="17917"/>
                    <a:pt x="11216" y="18012"/>
                    <a:pt x="11228" y="18084"/>
                  </a:cubicBezTo>
                  <a:cubicBezTo>
                    <a:pt x="11240" y="18263"/>
                    <a:pt x="11275" y="18441"/>
                    <a:pt x="11275" y="18620"/>
                  </a:cubicBezTo>
                  <a:cubicBezTo>
                    <a:pt x="11287" y="18894"/>
                    <a:pt x="11299" y="19155"/>
                    <a:pt x="11299" y="19429"/>
                  </a:cubicBezTo>
                  <a:cubicBezTo>
                    <a:pt x="11299" y="19525"/>
                    <a:pt x="11323" y="19632"/>
                    <a:pt x="11323" y="19739"/>
                  </a:cubicBezTo>
                  <a:lnTo>
                    <a:pt x="11323" y="19751"/>
                  </a:lnTo>
                  <a:cubicBezTo>
                    <a:pt x="11323" y="19846"/>
                    <a:pt x="11335" y="19941"/>
                    <a:pt x="11335" y="20037"/>
                  </a:cubicBezTo>
                  <a:lnTo>
                    <a:pt x="11335" y="20168"/>
                  </a:lnTo>
                  <a:cubicBezTo>
                    <a:pt x="11347" y="20382"/>
                    <a:pt x="11347" y="20596"/>
                    <a:pt x="11359" y="20810"/>
                  </a:cubicBezTo>
                  <a:lnTo>
                    <a:pt x="11359" y="20834"/>
                  </a:lnTo>
                  <a:cubicBezTo>
                    <a:pt x="11359" y="21191"/>
                    <a:pt x="11347" y="21537"/>
                    <a:pt x="11335" y="21930"/>
                  </a:cubicBezTo>
                  <a:cubicBezTo>
                    <a:pt x="11335" y="22013"/>
                    <a:pt x="11323" y="22120"/>
                    <a:pt x="11323" y="22203"/>
                  </a:cubicBezTo>
                  <a:lnTo>
                    <a:pt x="11323" y="22311"/>
                  </a:lnTo>
                  <a:cubicBezTo>
                    <a:pt x="11323" y="22370"/>
                    <a:pt x="11299" y="22430"/>
                    <a:pt x="11299" y="22489"/>
                  </a:cubicBezTo>
                  <a:cubicBezTo>
                    <a:pt x="11299" y="22525"/>
                    <a:pt x="11299" y="22561"/>
                    <a:pt x="11287" y="22596"/>
                  </a:cubicBezTo>
                  <a:cubicBezTo>
                    <a:pt x="11287" y="22656"/>
                    <a:pt x="11275" y="22704"/>
                    <a:pt x="11275" y="22763"/>
                  </a:cubicBezTo>
                  <a:cubicBezTo>
                    <a:pt x="11275" y="22799"/>
                    <a:pt x="11264" y="22846"/>
                    <a:pt x="11264" y="22894"/>
                  </a:cubicBezTo>
                  <a:cubicBezTo>
                    <a:pt x="11264" y="22918"/>
                    <a:pt x="11264" y="22954"/>
                    <a:pt x="11240" y="23001"/>
                  </a:cubicBezTo>
                  <a:lnTo>
                    <a:pt x="11240" y="23013"/>
                  </a:lnTo>
                  <a:cubicBezTo>
                    <a:pt x="11240" y="23061"/>
                    <a:pt x="11228" y="23085"/>
                    <a:pt x="11228" y="23132"/>
                  </a:cubicBezTo>
                  <a:lnTo>
                    <a:pt x="11228" y="23180"/>
                  </a:lnTo>
                  <a:cubicBezTo>
                    <a:pt x="11216" y="23335"/>
                    <a:pt x="11180" y="23501"/>
                    <a:pt x="11156" y="23680"/>
                  </a:cubicBezTo>
                  <a:cubicBezTo>
                    <a:pt x="11097" y="23978"/>
                    <a:pt x="11049" y="24287"/>
                    <a:pt x="10990" y="24585"/>
                  </a:cubicBezTo>
                  <a:lnTo>
                    <a:pt x="10954" y="24787"/>
                  </a:lnTo>
                  <a:cubicBezTo>
                    <a:pt x="10930" y="24930"/>
                    <a:pt x="10906" y="25085"/>
                    <a:pt x="10883" y="25228"/>
                  </a:cubicBezTo>
                  <a:lnTo>
                    <a:pt x="10871" y="25323"/>
                  </a:lnTo>
                  <a:lnTo>
                    <a:pt x="10859" y="25382"/>
                  </a:lnTo>
                  <a:cubicBezTo>
                    <a:pt x="10835" y="25442"/>
                    <a:pt x="10823" y="25513"/>
                    <a:pt x="10823" y="25573"/>
                  </a:cubicBezTo>
                  <a:cubicBezTo>
                    <a:pt x="10811" y="25680"/>
                    <a:pt x="10799" y="25775"/>
                    <a:pt x="10799" y="25871"/>
                  </a:cubicBezTo>
                  <a:cubicBezTo>
                    <a:pt x="10775" y="26049"/>
                    <a:pt x="10763" y="26228"/>
                    <a:pt x="10763" y="26406"/>
                  </a:cubicBezTo>
                  <a:lnTo>
                    <a:pt x="10763" y="26549"/>
                  </a:lnTo>
                  <a:lnTo>
                    <a:pt x="10763" y="26704"/>
                  </a:lnTo>
                  <a:lnTo>
                    <a:pt x="10763" y="26716"/>
                  </a:lnTo>
                  <a:lnTo>
                    <a:pt x="10763" y="26764"/>
                  </a:lnTo>
                  <a:cubicBezTo>
                    <a:pt x="10740" y="26133"/>
                    <a:pt x="10656" y="25525"/>
                    <a:pt x="10573" y="24918"/>
                  </a:cubicBezTo>
                  <a:lnTo>
                    <a:pt x="10573" y="24906"/>
                  </a:lnTo>
                  <a:cubicBezTo>
                    <a:pt x="10573" y="24870"/>
                    <a:pt x="10561" y="24823"/>
                    <a:pt x="10561" y="24799"/>
                  </a:cubicBezTo>
                  <a:lnTo>
                    <a:pt x="10561" y="24751"/>
                  </a:lnTo>
                  <a:cubicBezTo>
                    <a:pt x="10537" y="24668"/>
                    <a:pt x="10525" y="24585"/>
                    <a:pt x="10513" y="24501"/>
                  </a:cubicBezTo>
                  <a:lnTo>
                    <a:pt x="10513" y="24525"/>
                  </a:lnTo>
                  <a:cubicBezTo>
                    <a:pt x="10466" y="24263"/>
                    <a:pt x="10442" y="23989"/>
                    <a:pt x="10406" y="23716"/>
                  </a:cubicBezTo>
                  <a:lnTo>
                    <a:pt x="10359" y="23263"/>
                  </a:lnTo>
                  <a:cubicBezTo>
                    <a:pt x="10347" y="23120"/>
                    <a:pt x="10335" y="22954"/>
                    <a:pt x="10335" y="22799"/>
                  </a:cubicBezTo>
                  <a:cubicBezTo>
                    <a:pt x="10323" y="22644"/>
                    <a:pt x="10323" y="22477"/>
                    <a:pt x="10299" y="22311"/>
                  </a:cubicBezTo>
                  <a:cubicBezTo>
                    <a:pt x="10287" y="22168"/>
                    <a:pt x="10287" y="22025"/>
                    <a:pt x="10287" y="21882"/>
                  </a:cubicBezTo>
                  <a:cubicBezTo>
                    <a:pt x="10287" y="21572"/>
                    <a:pt x="10287" y="21251"/>
                    <a:pt x="10299" y="20953"/>
                  </a:cubicBezTo>
                  <a:cubicBezTo>
                    <a:pt x="10323" y="20644"/>
                    <a:pt x="10335" y="20334"/>
                    <a:pt x="10335" y="20025"/>
                  </a:cubicBezTo>
                  <a:cubicBezTo>
                    <a:pt x="10335" y="19703"/>
                    <a:pt x="10335" y="19394"/>
                    <a:pt x="10347" y="19084"/>
                  </a:cubicBezTo>
                  <a:cubicBezTo>
                    <a:pt x="10359" y="18917"/>
                    <a:pt x="10359" y="18774"/>
                    <a:pt x="10394" y="18608"/>
                  </a:cubicBezTo>
                  <a:cubicBezTo>
                    <a:pt x="10406" y="18453"/>
                    <a:pt x="10418" y="18310"/>
                    <a:pt x="10442" y="18143"/>
                  </a:cubicBezTo>
                  <a:cubicBezTo>
                    <a:pt x="10454" y="17977"/>
                    <a:pt x="10466" y="17834"/>
                    <a:pt x="10478" y="17667"/>
                  </a:cubicBezTo>
                  <a:cubicBezTo>
                    <a:pt x="10478" y="17501"/>
                    <a:pt x="10502" y="17346"/>
                    <a:pt x="10502" y="17179"/>
                  </a:cubicBezTo>
                  <a:lnTo>
                    <a:pt x="10502" y="17179"/>
                  </a:lnTo>
                  <a:cubicBezTo>
                    <a:pt x="10466" y="17370"/>
                    <a:pt x="10442" y="17548"/>
                    <a:pt x="10394" y="17739"/>
                  </a:cubicBezTo>
                  <a:cubicBezTo>
                    <a:pt x="10359" y="17858"/>
                    <a:pt x="10335" y="18001"/>
                    <a:pt x="10287" y="18120"/>
                  </a:cubicBezTo>
                  <a:cubicBezTo>
                    <a:pt x="10263" y="18215"/>
                    <a:pt x="10228" y="18334"/>
                    <a:pt x="10204" y="18441"/>
                  </a:cubicBezTo>
                  <a:cubicBezTo>
                    <a:pt x="10180" y="18513"/>
                    <a:pt x="10156" y="18608"/>
                    <a:pt x="10144" y="18679"/>
                  </a:cubicBezTo>
                  <a:lnTo>
                    <a:pt x="10097" y="18905"/>
                  </a:lnTo>
                  <a:cubicBezTo>
                    <a:pt x="10061" y="19048"/>
                    <a:pt x="10037" y="19215"/>
                    <a:pt x="10025" y="19370"/>
                  </a:cubicBezTo>
                  <a:cubicBezTo>
                    <a:pt x="9990" y="19679"/>
                    <a:pt x="9978" y="19989"/>
                    <a:pt x="9966" y="20298"/>
                  </a:cubicBezTo>
                  <a:cubicBezTo>
                    <a:pt x="9966" y="20453"/>
                    <a:pt x="9942" y="20620"/>
                    <a:pt x="9942" y="20763"/>
                  </a:cubicBezTo>
                  <a:cubicBezTo>
                    <a:pt x="9942" y="20918"/>
                    <a:pt x="9930" y="21072"/>
                    <a:pt x="9930" y="21227"/>
                  </a:cubicBezTo>
                  <a:cubicBezTo>
                    <a:pt x="9930" y="21537"/>
                    <a:pt x="9930" y="21870"/>
                    <a:pt x="9966" y="22180"/>
                  </a:cubicBezTo>
                  <a:cubicBezTo>
                    <a:pt x="9978" y="22501"/>
                    <a:pt x="10001" y="22823"/>
                    <a:pt x="10037" y="23144"/>
                  </a:cubicBezTo>
                  <a:lnTo>
                    <a:pt x="10085" y="23597"/>
                  </a:lnTo>
                  <a:lnTo>
                    <a:pt x="10121" y="24037"/>
                  </a:lnTo>
                  <a:cubicBezTo>
                    <a:pt x="10168" y="24370"/>
                    <a:pt x="10216" y="24692"/>
                    <a:pt x="10275" y="25001"/>
                  </a:cubicBezTo>
                  <a:cubicBezTo>
                    <a:pt x="10323" y="25299"/>
                    <a:pt x="10382" y="25597"/>
                    <a:pt x="10418" y="25883"/>
                  </a:cubicBezTo>
                  <a:lnTo>
                    <a:pt x="10466" y="26192"/>
                  </a:lnTo>
                  <a:lnTo>
                    <a:pt x="10513" y="26549"/>
                  </a:lnTo>
                  <a:cubicBezTo>
                    <a:pt x="10537" y="26764"/>
                    <a:pt x="10561" y="26966"/>
                    <a:pt x="10573" y="27192"/>
                  </a:cubicBezTo>
                  <a:cubicBezTo>
                    <a:pt x="10597" y="27502"/>
                    <a:pt x="10644" y="27823"/>
                    <a:pt x="10692" y="28133"/>
                  </a:cubicBezTo>
                  <a:cubicBezTo>
                    <a:pt x="10704" y="28204"/>
                    <a:pt x="10716" y="28264"/>
                    <a:pt x="10740" y="28335"/>
                  </a:cubicBezTo>
                  <a:cubicBezTo>
                    <a:pt x="10740" y="28419"/>
                    <a:pt x="10716" y="28490"/>
                    <a:pt x="10716" y="28550"/>
                  </a:cubicBezTo>
                  <a:lnTo>
                    <a:pt x="10704" y="28621"/>
                  </a:lnTo>
                  <a:lnTo>
                    <a:pt x="10704" y="28633"/>
                  </a:lnTo>
                  <a:cubicBezTo>
                    <a:pt x="10704" y="28621"/>
                    <a:pt x="10692" y="28597"/>
                    <a:pt x="10692" y="28573"/>
                  </a:cubicBezTo>
                  <a:cubicBezTo>
                    <a:pt x="10692" y="28550"/>
                    <a:pt x="10680" y="28514"/>
                    <a:pt x="10680" y="28490"/>
                  </a:cubicBezTo>
                  <a:cubicBezTo>
                    <a:pt x="10656" y="28442"/>
                    <a:pt x="10656" y="28383"/>
                    <a:pt x="10644" y="28335"/>
                  </a:cubicBezTo>
                  <a:cubicBezTo>
                    <a:pt x="10561" y="28014"/>
                    <a:pt x="10502" y="27740"/>
                    <a:pt x="10430" y="27490"/>
                  </a:cubicBezTo>
                  <a:cubicBezTo>
                    <a:pt x="10382" y="27347"/>
                    <a:pt x="10323" y="27216"/>
                    <a:pt x="10263" y="27073"/>
                  </a:cubicBezTo>
                  <a:lnTo>
                    <a:pt x="10216" y="26990"/>
                  </a:lnTo>
                  <a:lnTo>
                    <a:pt x="10204" y="26954"/>
                  </a:lnTo>
                  <a:lnTo>
                    <a:pt x="10192" y="26930"/>
                  </a:lnTo>
                  <a:lnTo>
                    <a:pt x="10013" y="26478"/>
                  </a:lnTo>
                  <a:cubicBezTo>
                    <a:pt x="9978" y="26394"/>
                    <a:pt x="9954" y="26323"/>
                    <a:pt x="9906" y="26228"/>
                  </a:cubicBezTo>
                  <a:cubicBezTo>
                    <a:pt x="9871" y="26144"/>
                    <a:pt x="9847" y="26049"/>
                    <a:pt x="9799" y="25966"/>
                  </a:cubicBezTo>
                  <a:cubicBezTo>
                    <a:pt x="9763" y="25883"/>
                    <a:pt x="9740" y="25811"/>
                    <a:pt x="9728" y="25728"/>
                  </a:cubicBezTo>
                  <a:lnTo>
                    <a:pt x="9632" y="25454"/>
                  </a:lnTo>
                  <a:lnTo>
                    <a:pt x="9632" y="25442"/>
                  </a:lnTo>
                  <a:lnTo>
                    <a:pt x="9632" y="25430"/>
                  </a:lnTo>
                  <a:cubicBezTo>
                    <a:pt x="9632" y="25406"/>
                    <a:pt x="9620" y="25394"/>
                    <a:pt x="9620" y="25382"/>
                  </a:cubicBezTo>
                  <a:lnTo>
                    <a:pt x="9609" y="25335"/>
                  </a:lnTo>
                  <a:cubicBezTo>
                    <a:pt x="9561" y="25168"/>
                    <a:pt x="9513" y="25013"/>
                    <a:pt x="9490" y="24847"/>
                  </a:cubicBezTo>
                  <a:cubicBezTo>
                    <a:pt x="9442" y="24680"/>
                    <a:pt x="9406" y="24513"/>
                    <a:pt x="9370" y="24370"/>
                  </a:cubicBezTo>
                  <a:lnTo>
                    <a:pt x="9347" y="24311"/>
                  </a:lnTo>
                  <a:lnTo>
                    <a:pt x="9335" y="24251"/>
                  </a:lnTo>
                  <a:lnTo>
                    <a:pt x="9323" y="24216"/>
                  </a:lnTo>
                  <a:cubicBezTo>
                    <a:pt x="9287" y="24061"/>
                    <a:pt x="9251" y="23906"/>
                    <a:pt x="9216" y="23739"/>
                  </a:cubicBezTo>
                  <a:cubicBezTo>
                    <a:pt x="9192" y="23585"/>
                    <a:pt x="9144" y="23406"/>
                    <a:pt x="9109" y="23204"/>
                  </a:cubicBezTo>
                  <a:lnTo>
                    <a:pt x="9109" y="23168"/>
                  </a:lnTo>
                  <a:lnTo>
                    <a:pt x="9109" y="23120"/>
                  </a:lnTo>
                  <a:cubicBezTo>
                    <a:pt x="9097" y="23025"/>
                    <a:pt x="9097" y="22942"/>
                    <a:pt x="9085" y="22835"/>
                  </a:cubicBezTo>
                  <a:cubicBezTo>
                    <a:pt x="9049" y="22596"/>
                    <a:pt x="9037" y="22370"/>
                    <a:pt x="9025" y="22156"/>
                  </a:cubicBezTo>
                  <a:cubicBezTo>
                    <a:pt x="9025" y="22108"/>
                    <a:pt x="9025" y="22061"/>
                    <a:pt x="9013" y="22037"/>
                  </a:cubicBezTo>
                  <a:cubicBezTo>
                    <a:pt x="8989" y="21834"/>
                    <a:pt x="8989" y="21644"/>
                    <a:pt x="8978" y="21441"/>
                  </a:cubicBezTo>
                  <a:cubicBezTo>
                    <a:pt x="8978" y="21287"/>
                    <a:pt x="8966" y="21120"/>
                    <a:pt x="8966" y="20965"/>
                  </a:cubicBezTo>
                  <a:lnTo>
                    <a:pt x="8966" y="20822"/>
                  </a:lnTo>
                  <a:lnTo>
                    <a:pt x="8966" y="20429"/>
                  </a:lnTo>
                  <a:cubicBezTo>
                    <a:pt x="8966" y="20334"/>
                    <a:pt x="8966" y="20263"/>
                    <a:pt x="8978" y="20168"/>
                  </a:cubicBezTo>
                  <a:cubicBezTo>
                    <a:pt x="8978" y="20084"/>
                    <a:pt x="8989" y="20013"/>
                    <a:pt x="9013" y="19917"/>
                  </a:cubicBezTo>
                  <a:cubicBezTo>
                    <a:pt x="9037" y="19727"/>
                    <a:pt x="9073" y="19560"/>
                    <a:pt x="9097" y="19394"/>
                  </a:cubicBezTo>
                  <a:cubicBezTo>
                    <a:pt x="9132" y="19215"/>
                    <a:pt x="9168" y="19025"/>
                    <a:pt x="9204" y="18846"/>
                  </a:cubicBezTo>
                  <a:cubicBezTo>
                    <a:pt x="9216" y="18763"/>
                    <a:pt x="9228" y="18679"/>
                    <a:pt x="9251" y="18596"/>
                  </a:cubicBezTo>
                  <a:cubicBezTo>
                    <a:pt x="9263" y="18501"/>
                    <a:pt x="9275" y="18405"/>
                    <a:pt x="9287" y="18310"/>
                  </a:cubicBezTo>
                  <a:cubicBezTo>
                    <a:pt x="9323" y="18132"/>
                    <a:pt x="9370" y="17953"/>
                    <a:pt x="9394" y="17810"/>
                  </a:cubicBezTo>
                  <a:cubicBezTo>
                    <a:pt x="9430" y="17715"/>
                    <a:pt x="9442" y="17643"/>
                    <a:pt x="9454" y="17572"/>
                  </a:cubicBezTo>
                  <a:cubicBezTo>
                    <a:pt x="9454" y="17536"/>
                    <a:pt x="9466" y="17524"/>
                    <a:pt x="9466" y="17489"/>
                  </a:cubicBezTo>
                  <a:lnTo>
                    <a:pt x="9513" y="17358"/>
                  </a:lnTo>
                  <a:cubicBezTo>
                    <a:pt x="9561" y="17227"/>
                    <a:pt x="9609" y="17096"/>
                    <a:pt x="9668" y="16941"/>
                  </a:cubicBezTo>
                  <a:lnTo>
                    <a:pt x="9668" y="16929"/>
                  </a:lnTo>
                  <a:cubicBezTo>
                    <a:pt x="9728" y="16750"/>
                    <a:pt x="9799" y="16584"/>
                    <a:pt x="9847" y="16405"/>
                  </a:cubicBezTo>
                  <a:cubicBezTo>
                    <a:pt x="9906" y="16227"/>
                    <a:pt x="9942" y="16060"/>
                    <a:pt x="10001" y="15905"/>
                  </a:cubicBezTo>
                  <a:cubicBezTo>
                    <a:pt x="10109" y="15536"/>
                    <a:pt x="10204" y="15203"/>
                    <a:pt x="10299" y="14810"/>
                  </a:cubicBezTo>
                  <a:cubicBezTo>
                    <a:pt x="10347" y="14619"/>
                    <a:pt x="10394" y="14453"/>
                    <a:pt x="10442" y="14298"/>
                  </a:cubicBezTo>
                  <a:cubicBezTo>
                    <a:pt x="10478" y="14131"/>
                    <a:pt x="10513" y="13964"/>
                    <a:pt x="10537" y="13798"/>
                  </a:cubicBezTo>
                  <a:close/>
                  <a:moveTo>
                    <a:pt x="16121" y="18108"/>
                  </a:moveTo>
                  <a:lnTo>
                    <a:pt x="16121" y="18120"/>
                  </a:lnTo>
                  <a:lnTo>
                    <a:pt x="16121" y="18191"/>
                  </a:lnTo>
                  <a:lnTo>
                    <a:pt x="16109" y="18358"/>
                  </a:lnTo>
                  <a:cubicBezTo>
                    <a:pt x="16097" y="18465"/>
                    <a:pt x="16097" y="18560"/>
                    <a:pt x="16086" y="18667"/>
                  </a:cubicBezTo>
                  <a:cubicBezTo>
                    <a:pt x="16062" y="18822"/>
                    <a:pt x="16050" y="18965"/>
                    <a:pt x="16038" y="19155"/>
                  </a:cubicBezTo>
                  <a:lnTo>
                    <a:pt x="16038" y="19215"/>
                  </a:lnTo>
                  <a:lnTo>
                    <a:pt x="16026" y="19334"/>
                  </a:lnTo>
                  <a:cubicBezTo>
                    <a:pt x="16002" y="19429"/>
                    <a:pt x="15990" y="19513"/>
                    <a:pt x="15990" y="19608"/>
                  </a:cubicBezTo>
                  <a:cubicBezTo>
                    <a:pt x="15978" y="19679"/>
                    <a:pt x="15978" y="19787"/>
                    <a:pt x="15967" y="19870"/>
                  </a:cubicBezTo>
                  <a:cubicBezTo>
                    <a:pt x="15943" y="19965"/>
                    <a:pt x="15943" y="20084"/>
                    <a:pt x="15943" y="20191"/>
                  </a:cubicBezTo>
                  <a:lnTo>
                    <a:pt x="15943" y="20453"/>
                  </a:lnTo>
                  <a:lnTo>
                    <a:pt x="15943" y="20489"/>
                  </a:lnTo>
                  <a:lnTo>
                    <a:pt x="15943" y="20679"/>
                  </a:lnTo>
                  <a:lnTo>
                    <a:pt x="15943" y="21037"/>
                  </a:lnTo>
                  <a:lnTo>
                    <a:pt x="15943" y="21120"/>
                  </a:lnTo>
                  <a:lnTo>
                    <a:pt x="15943" y="21215"/>
                  </a:lnTo>
                  <a:lnTo>
                    <a:pt x="15943" y="21251"/>
                  </a:lnTo>
                  <a:lnTo>
                    <a:pt x="15943" y="21299"/>
                  </a:lnTo>
                  <a:lnTo>
                    <a:pt x="15943" y="21346"/>
                  </a:lnTo>
                  <a:cubicBezTo>
                    <a:pt x="15943" y="21406"/>
                    <a:pt x="15931" y="21453"/>
                    <a:pt x="15931" y="21513"/>
                  </a:cubicBezTo>
                  <a:lnTo>
                    <a:pt x="15919" y="21632"/>
                  </a:lnTo>
                  <a:lnTo>
                    <a:pt x="15907" y="21692"/>
                  </a:lnTo>
                  <a:lnTo>
                    <a:pt x="15883" y="21751"/>
                  </a:lnTo>
                  <a:lnTo>
                    <a:pt x="15883" y="21787"/>
                  </a:lnTo>
                  <a:cubicBezTo>
                    <a:pt x="15883" y="21822"/>
                    <a:pt x="15883" y="21846"/>
                    <a:pt x="15871" y="21882"/>
                  </a:cubicBezTo>
                  <a:cubicBezTo>
                    <a:pt x="15859" y="21930"/>
                    <a:pt x="15859" y="21965"/>
                    <a:pt x="15836" y="22025"/>
                  </a:cubicBezTo>
                  <a:lnTo>
                    <a:pt x="15836" y="22073"/>
                  </a:lnTo>
                  <a:cubicBezTo>
                    <a:pt x="15836" y="22108"/>
                    <a:pt x="15824" y="22132"/>
                    <a:pt x="15824" y="22168"/>
                  </a:cubicBezTo>
                  <a:lnTo>
                    <a:pt x="15812" y="22239"/>
                  </a:lnTo>
                  <a:cubicBezTo>
                    <a:pt x="15776" y="22382"/>
                    <a:pt x="15740" y="22537"/>
                    <a:pt x="15705" y="22680"/>
                  </a:cubicBezTo>
                  <a:lnTo>
                    <a:pt x="15681" y="22787"/>
                  </a:lnTo>
                  <a:cubicBezTo>
                    <a:pt x="15645" y="22882"/>
                    <a:pt x="15633" y="22977"/>
                    <a:pt x="15597" y="23073"/>
                  </a:cubicBezTo>
                  <a:cubicBezTo>
                    <a:pt x="15562" y="23216"/>
                    <a:pt x="15526" y="23358"/>
                    <a:pt x="15478" y="23501"/>
                  </a:cubicBezTo>
                  <a:cubicBezTo>
                    <a:pt x="15419" y="23692"/>
                    <a:pt x="15359" y="23894"/>
                    <a:pt x="15300" y="24073"/>
                  </a:cubicBezTo>
                  <a:cubicBezTo>
                    <a:pt x="15264" y="24192"/>
                    <a:pt x="15216" y="24311"/>
                    <a:pt x="15169" y="24442"/>
                  </a:cubicBezTo>
                  <a:cubicBezTo>
                    <a:pt x="15157" y="24489"/>
                    <a:pt x="15145" y="24525"/>
                    <a:pt x="15109" y="24585"/>
                  </a:cubicBezTo>
                  <a:lnTo>
                    <a:pt x="15062" y="24704"/>
                  </a:lnTo>
                  <a:cubicBezTo>
                    <a:pt x="15002" y="24847"/>
                    <a:pt x="14966" y="24990"/>
                    <a:pt x="14907" y="25121"/>
                  </a:cubicBezTo>
                  <a:cubicBezTo>
                    <a:pt x="14847" y="25299"/>
                    <a:pt x="14764" y="25502"/>
                    <a:pt x="14693" y="25692"/>
                  </a:cubicBezTo>
                  <a:cubicBezTo>
                    <a:pt x="14681" y="25704"/>
                    <a:pt x="14681" y="25740"/>
                    <a:pt x="14669" y="25752"/>
                  </a:cubicBezTo>
                  <a:cubicBezTo>
                    <a:pt x="14645" y="25799"/>
                    <a:pt x="14633" y="25835"/>
                    <a:pt x="14621" y="25871"/>
                  </a:cubicBezTo>
                  <a:cubicBezTo>
                    <a:pt x="14609" y="25883"/>
                    <a:pt x="14609" y="25918"/>
                    <a:pt x="14585" y="25930"/>
                  </a:cubicBezTo>
                  <a:cubicBezTo>
                    <a:pt x="14573" y="25978"/>
                    <a:pt x="14550" y="26013"/>
                    <a:pt x="14526" y="26061"/>
                  </a:cubicBezTo>
                  <a:cubicBezTo>
                    <a:pt x="14526" y="26073"/>
                    <a:pt x="14514" y="26097"/>
                    <a:pt x="14514" y="26097"/>
                  </a:cubicBezTo>
                  <a:cubicBezTo>
                    <a:pt x="14514" y="26109"/>
                    <a:pt x="14502" y="26121"/>
                    <a:pt x="14502" y="26121"/>
                  </a:cubicBezTo>
                  <a:cubicBezTo>
                    <a:pt x="14490" y="26168"/>
                    <a:pt x="14454" y="26216"/>
                    <a:pt x="14443" y="26252"/>
                  </a:cubicBezTo>
                  <a:lnTo>
                    <a:pt x="14335" y="26442"/>
                  </a:lnTo>
                  <a:lnTo>
                    <a:pt x="14312" y="26478"/>
                  </a:lnTo>
                  <a:lnTo>
                    <a:pt x="14216" y="26621"/>
                  </a:lnTo>
                  <a:cubicBezTo>
                    <a:pt x="14192" y="26656"/>
                    <a:pt x="14169" y="26704"/>
                    <a:pt x="14145" y="26740"/>
                  </a:cubicBezTo>
                  <a:cubicBezTo>
                    <a:pt x="14133" y="26752"/>
                    <a:pt x="14133" y="26764"/>
                    <a:pt x="14109" y="26775"/>
                  </a:cubicBezTo>
                  <a:cubicBezTo>
                    <a:pt x="14097" y="26787"/>
                    <a:pt x="14085" y="26823"/>
                    <a:pt x="14073" y="26835"/>
                  </a:cubicBezTo>
                  <a:cubicBezTo>
                    <a:pt x="14038" y="26883"/>
                    <a:pt x="14014" y="26930"/>
                    <a:pt x="13990" y="26978"/>
                  </a:cubicBezTo>
                  <a:cubicBezTo>
                    <a:pt x="13966" y="27014"/>
                    <a:pt x="13931" y="27061"/>
                    <a:pt x="13919" y="27109"/>
                  </a:cubicBezTo>
                  <a:lnTo>
                    <a:pt x="13657" y="27597"/>
                  </a:lnTo>
                  <a:lnTo>
                    <a:pt x="13383" y="28133"/>
                  </a:lnTo>
                  <a:lnTo>
                    <a:pt x="13300" y="28311"/>
                  </a:lnTo>
                  <a:cubicBezTo>
                    <a:pt x="13192" y="28538"/>
                    <a:pt x="13073" y="28776"/>
                    <a:pt x="12954" y="29002"/>
                  </a:cubicBezTo>
                  <a:cubicBezTo>
                    <a:pt x="12919" y="29061"/>
                    <a:pt x="12883" y="29121"/>
                    <a:pt x="12835" y="29192"/>
                  </a:cubicBezTo>
                  <a:cubicBezTo>
                    <a:pt x="12788" y="29252"/>
                    <a:pt x="12740" y="29323"/>
                    <a:pt x="12704" y="29383"/>
                  </a:cubicBezTo>
                  <a:lnTo>
                    <a:pt x="12657" y="29442"/>
                  </a:lnTo>
                  <a:lnTo>
                    <a:pt x="12621" y="29490"/>
                  </a:lnTo>
                  <a:cubicBezTo>
                    <a:pt x="12502" y="29633"/>
                    <a:pt x="12407" y="29800"/>
                    <a:pt x="12287" y="29966"/>
                  </a:cubicBezTo>
                  <a:cubicBezTo>
                    <a:pt x="12287" y="29966"/>
                    <a:pt x="12287" y="29978"/>
                    <a:pt x="12264" y="29978"/>
                  </a:cubicBezTo>
                  <a:cubicBezTo>
                    <a:pt x="12299" y="29919"/>
                    <a:pt x="12311" y="29859"/>
                    <a:pt x="12347" y="29800"/>
                  </a:cubicBezTo>
                  <a:cubicBezTo>
                    <a:pt x="12407" y="29633"/>
                    <a:pt x="12478" y="29466"/>
                    <a:pt x="12538" y="29311"/>
                  </a:cubicBezTo>
                  <a:lnTo>
                    <a:pt x="12538" y="29323"/>
                  </a:lnTo>
                  <a:cubicBezTo>
                    <a:pt x="12561" y="29252"/>
                    <a:pt x="12609" y="29169"/>
                    <a:pt x="12645" y="29097"/>
                  </a:cubicBezTo>
                  <a:cubicBezTo>
                    <a:pt x="12680" y="29014"/>
                    <a:pt x="12716" y="28919"/>
                    <a:pt x="12764" y="28847"/>
                  </a:cubicBezTo>
                  <a:lnTo>
                    <a:pt x="12978" y="28359"/>
                  </a:lnTo>
                  <a:cubicBezTo>
                    <a:pt x="13038" y="28216"/>
                    <a:pt x="13097" y="28073"/>
                    <a:pt x="13157" y="27942"/>
                  </a:cubicBezTo>
                  <a:cubicBezTo>
                    <a:pt x="13192" y="27883"/>
                    <a:pt x="13204" y="27835"/>
                    <a:pt x="13240" y="27776"/>
                  </a:cubicBezTo>
                  <a:cubicBezTo>
                    <a:pt x="13264" y="27704"/>
                    <a:pt x="13300" y="27645"/>
                    <a:pt x="13311" y="27561"/>
                  </a:cubicBezTo>
                  <a:cubicBezTo>
                    <a:pt x="13359" y="27430"/>
                    <a:pt x="13419" y="27299"/>
                    <a:pt x="13454" y="27168"/>
                  </a:cubicBezTo>
                  <a:lnTo>
                    <a:pt x="13633" y="26668"/>
                  </a:lnTo>
                  <a:cubicBezTo>
                    <a:pt x="13657" y="26609"/>
                    <a:pt x="13681" y="26549"/>
                    <a:pt x="13692" y="26490"/>
                  </a:cubicBezTo>
                  <a:cubicBezTo>
                    <a:pt x="13728" y="26394"/>
                    <a:pt x="13752" y="26287"/>
                    <a:pt x="13800" y="26192"/>
                  </a:cubicBezTo>
                  <a:lnTo>
                    <a:pt x="13931" y="25799"/>
                  </a:lnTo>
                  <a:cubicBezTo>
                    <a:pt x="13978" y="25656"/>
                    <a:pt x="14026" y="25537"/>
                    <a:pt x="14050" y="25406"/>
                  </a:cubicBezTo>
                  <a:cubicBezTo>
                    <a:pt x="14097" y="25275"/>
                    <a:pt x="14145" y="25121"/>
                    <a:pt x="14192" y="24990"/>
                  </a:cubicBezTo>
                  <a:cubicBezTo>
                    <a:pt x="14312" y="24668"/>
                    <a:pt x="14407" y="24359"/>
                    <a:pt x="14526" y="24025"/>
                  </a:cubicBezTo>
                  <a:cubicBezTo>
                    <a:pt x="14573" y="23906"/>
                    <a:pt x="14621" y="23775"/>
                    <a:pt x="14645" y="23656"/>
                  </a:cubicBezTo>
                  <a:cubicBezTo>
                    <a:pt x="14693" y="23513"/>
                    <a:pt x="14740" y="23394"/>
                    <a:pt x="14764" y="23263"/>
                  </a:cubicBezTo>
                  <a:cubicBezTo>
                    <a:pt x="14859" y="22942"/>
                    <a:pt x="14966" y="22608"/>
                    <a:pt x="15050" y="22287"/>
                  </a:cubicBezTo>
                  <a:cubicBezTo>
                    <a:pt x="15145" y="21977"/>
                    <a:pt x="15240" y="21644"/>
                    <a:pt x="15347" y="21334"/>
                  </a:cubicBezTo>
                  <a:lnTo>
                    <a:pt x="15347" y="21334"/>
                  </a:lnTo>
                  <a:lnTo>
                    <a:pt x="15264" y="21561"/>
                  </a:lnTo>
                  <a:lnTo>
                    <a:pt x="14907" y="22406"/>
                  </a:lnTo>
                  <a:cubicBezTo>
                    <a:pt x="14788" y="22692"/>
                    <a:pt x="14669" y="22989"/>
                    <a:pt x="14562" y="23263"/>
                  </a:cubicBezTo>
                  <a:lnTo>
                    <a:pt x="14562" y="23251"/>
                  </a:lnTo>
                  <a:cubicBezTo>
                    <a:pt x="14454" y="23501"/>
                    <a:pt x="14347" y="23763"/>
                    <a:pt x="14228" y="24025"/>
                  </a:cubicBezTo>
                  <a:cubicBezTo>
                    <a:pt x="14169" y="24156"/>
                    <a:pt x="14109" y="24275"/>
                    <a:pt x="14073" y="24418"/>
                  </a:cubicBezTo>
                  <a:cubicBezTo>
                    <a:pt x="14014" y="24573"/>
                    <a:pt x="13931" y="24728"/>
                    <a:pt x="13871" y="24894"/>
                  </a:cubicBezTo>
                  <a:lnTo>
                    <a:pt x="13871" y="24906"/>
                  </a:lnTo>
                  <a:cubicBezTo>
                    <a:pt x="13847" y="24978"/>
                    <a:pt x="13811" y="25061"/>
                    <a:pt x="13788" y="25144"/>
                  </a:cubicBezTo>
                  <a:cubicBezTo>
                    <a:pt x="13752" y="25251"/>
                    <a:pt x="13716" y="25347"/>
                    <a:pt x="13681" y="25442"/>
                  </a:cubicBezTo>
                  <a:cubicBezTo>
                    <a:pt x="13657" y="25513"/>
                    <a:pt x="13633" y="25573"/>
                    <a:pt x="13621" y="25644"/>
                  </a:cubicBezTo>
                  <a:cubicBezTo>
                    <a:pt x="13597" y="25752"/>
                    <a:pt x="13561" y="25859"/>
                    <a:pt x="13514" y="25978"/>
                  </a:cubicBezTo>
                  <a:cubicBezTo>
                    <a:pt x="13430" y="26240"/>
                    <a:pt x="13359" y="26514"/>
                    <a:pt x="13264" y="26775"/>
                  </a:cubicBezTo>
                  <a:lnTo>
                    <a:pt x="13133" y="27180"/>
                  </a:lnTo>
                  <a:cubicBezTo>
                    <a:pt x="13073" y="27347"/>
                    <a:pt x="13014" y="27490"/>
                    <a:pt x="12966" y="27657"/>
                  </a:cubicBezTo>
                  <a:cubicBezTo>
                    <a:pt x="12907" y="27788"/>
                    <a:pt x="12859" y="27930"/>
                    <a:pt x="12799" y="28061"/>
                  </a:cubicBezTo>
                  <a:cubicBezTo>
                    <a:pt x="12704" y="28311"/>
                    <a:pt x="12585" y="28561"/>
                    <a:pt x="12466" y="28823"/>
                  </a:cubicBezTo>
                  <a:cubicBezTo>
                    <a:pt x="12418" y="28907"/>
                    <a:pt x="12383" y="29002"/>
                    <a:pt x="12347" y="29073"/>
                  </a:cubicBezTo>
                  <a:cubicBezTo>
                    <a:pt x="12299" y="29002"/>
                    <a:pt x="12347" y="28823"/>
                    <a:pt x="12371" y="28633"/>
                  </a:cubicBezTo>
                  <a:cubicBezTo>
                    <a:pt x="12418" y="28442"/>
                    <a:pt x="12454" y="28264"/>
                    <a:pt x="12490" y="28073"/>
                  </a:cubicBezTo>
                  <a:lnTo>
                    <a:pt x="12514" y="28026"/>
                  </a:lnTo>
                  <a:cubicBezTo>
                    <a:pt x="12549" y="27835"/>
                    <a:pt x="12585" y="27645"/>
                    <a:pt x="12633" y="27442"/>
                  </a:cubicBezTo>
                  <a:lnTo>
                    <a:pt x="12657" y="27299"/>
                  </a:lnTo>
                  <a:cubicBezTo>
                    <a:pt x="12692" y="27180"/>
                    <a:pt x="12716" y="27049"/>
                    <a:pt x="12728" y="26918"/>
                  </a:cubicBezTo>
                  <a:cubicBezTo>
                    <a:pt x="12788" y="26645"/>
                    <a:pt x="12835" y="26359"/>
                    <a:pt x="12883" y="26097"/>
                  </a:cubicBezTo>
                  <a:cubicBezTo>
                    <a:pt x="12895" y="25954"/>
                    <a:pt x="12930" y="25847"/>
                    <a:pt x="12954" y="25704"/>
                  </a:cubicBezTo>
                  <a:cubicBezTo>
                    <a:pt x="12966" y="25609"/>
                    <a:pt x="12990" y="25513"/>
                    <a:pt x="13014" y="25406"/>
                  </a:cubicBezTo>
                  <a:cubicBezTo>
                    <a:pt x="13026" y="25371"/>
                    <a:pt x="13026" y="25323"/>
                    <a:pt x="13049" y="25275"/>
                  </a:cubicBezTo>
                  <a:cubicBezTo>
                    <a:pt x="13061" y="25228"/>
                    <a:pt x="13061" y="25204"/>
                    <a:pt x="13073" y="25156"/>
                  </a:cubicBezTo>
                  <a:cubicBezTo>
                    <a:pt x="13085" y="25085"/>
                    <a:pt x="13109" y="25025"/>
                    <a:pt x="13121" y="24954"/>
                  </a:cubicBezTo>
                  <a:cubicBezTo>
                    <a:pt x="13145" y="24835"/>
                    <a:pt x="13180" y="24716"/>
                    <a:pt x="13204" y="24573"/>
                  </a:cubicBezTo>
                  <a:cubicBezTo>
                    <a:pt x="13252" y="24418"/>
                    <a:pt x="13288" y="24239"/>
                    <a:pt x="13323" y="24073"/>
                  </a:cubicBezTo>
                  <a:cubicBezTo>
                    <a:pt x="13371" y="23870"/>
                    <a:pt x="13419" y="23668"/>
                    <a:pt x="13466" y="23466"/>
                  </a:cubicBezTo>
                  <a:lnTo>
                    <a:pt x="13478" y="23418"/>
                  </a:lnTo>
                  <a:cubicBezTo>
                    <a:pt x="13490" y="23382"/>
                    <a:pt x="13490" y="23346"/>
                    <a:pt x="13502" y="23311"/>
                  </a:cubicBezTo>
                  <a:lnTo>
                    <a:pt x="13538" y="23227"/>
                  </a:lnTo>
                  <a:lnTo>
                    <a:pt x="13550" y="23144"/>
                  </a:lnTo>
                  <a:cubicBezTo>
                    <a:pt x="13585" y="23061"/>
                    <a:pt x="13609" y="22965"/>
                    <a:pt x="13657" y="22882"/>
                  </a:cubicBezTo>
                  <a:lnTo>
                    <a:pt x="13669" y="22835"/>
                  </a:lnTo>
                  <a:cubicBezTo>
                    <a:pt x="13669" y="22823"/>
                    <a:pt x="13681" y="22823"/>
                    <a:pt x="13681" y="22811"/>
                  </a:cubicBezTo>
                  <a:cubicBezTo>
                    <a:pt x="13716" y="22751"/>
                    <a:pt x="13728" y="22692"/>
                    <a:pt x="13764" y="22632"/>
                  </a:cubicBezTo>
                  <a:cubicBezTo>
                    <a:pt x="13835" y="22465"/>
                    <a:pt x="13895" y="22287"/>
                    <a:pt x="13966" y="22108"/>
                  </a:cubicBezTo>
                  <a:cubicBezTo>
                    <a:pt x="14014" y="21977"/>
                    <a:pt x="14062" y="21858"/>
                    <a:pt x="14121" y="21715"/>
                  </a:cubicBezTo>
                  <a:cubicBezTo>
                    <a:pt x="14157" y="21620"/>
                    <a:pt x="14192" y="21501"/>
                    <a:pt x="14240" y="21394"/>
                  </a:cubicBezTo>
                  <a:lnTo>
                    <a:pt x="14264" y="21322"/>
                  </a:lnTo>
                  <a:lnTo>
                    <a:pt x="14276" y="21287"/>
                  </a:lnTo>
                  <a:lnTo>
                    <a:pt x="14300" y="21263"/>
                  </a:lnTo>
                  <a:cubicBezTo>
                    <a:pt x="14312" y="21227"/>
                    <a:pt x="14312" y="21215"/>
                    <a:pt x="14323" y="21180"/>
                  </a:cubicBezTo>
                  <a:lnTo>
                    <a:pt x="14335" y="21156"/>
                  </a:lnTo>
                  <a:cubicBezTo>
                    <a:pt x="14383" y="21049"/>
                    <a:pt x="14431" y="20941"/>
                    <a:pt x="14490" y="20846"/>
                  </a:cubicBezTo>
                  <a:cubicBezTo>
                    <a:pt x="14514" y="20787"/>
                    <a:pt x="14550" y="20739"/>
                    <a:pt x="14573" y="20691"/>
                  </a:cubicBezTo>
                  <a:cubicBezTo>
                    <a:pt x="14609" y="20644"/>
                    <a:pt x="14657" y="20584"/>
                    <a:pt x="14681" y="20525"/>
                  </a:cubicBezTo>
                  <a:lnTo>
                    <a:pt x="14907" y="20263"/>
                  </a:lnTo>
                  <a:cubicBezTo>
                    <a:pt x="14919" y="20251"/>
                    <a:pt x="14931" y="20227"/>
                    <a:pt x="14954" y="20203"/>
                  </a:cubicBezTo>
                  <a:cubicBezTo>
                    <a:pt x="15014" y="20132"/>
                    <a:pt x="15085" y="20048"/>
                    <a:pt x="15145" y="19965"/>
                  </a:cubicBezTo>
                  <a:cubicBezTo>
                    <a:pt x="15205" y="19870"/>
                    <a:pt x="15276" y="19798"/>
                    <a:pt x="15335" y="19691"/>
                  </a:cubicBezTo>
                  <a:cubicBezTo>
                    <a:pt x="15395" y="19608"/>
                    <a:pt x="15455" y="19501"/>
                    <a:pt x="15514" y="19394"/>
                  </a:cubicBezTo>
                  <a:lnTo>
                    <a:pt x="15562" y="19322"/>
                  </a:lnTo>
                  <a:lnTo>
                    <a:pt x="15609" y="19251"/>
                  </a:lnTo>
                  <a:cubicBezTo>
                    <a:pt x="15621" y="19215"/>
                    <a:pt x="15633" y="19191"/>
                    <a:pt x="15645" y="19179"/>
                  </a:cubicBezTo>
                  <a:lnTo>
                    <a:pt x="15669" y="19144"/>
                  </a:lnTo>
                  <a:cubicBezTo>
                    <a:pt x="15705" y="19060"/>
                    <a:pt x="15740" y="18977"/>
                    <a:pt x="15788" y="18905"/>
                  </a:cubicBezTo>
                  <a:cubicBezTo>
                    <a:pt x="15812" y="18822"/>
                    <a:pt x="15859" y="18739"/>
                    <a:pt x="15883" y="18655"/>
                  </a:cubicBezTo>
                  <a:lnTo>
                    <a:pt x="16026" y="18346"/>
                  </a:lnTo>
                  <a:lnTo>
                    <a:pt x="16097" y="18179"/>
                  </a:lnTo>
                  <a:lnTo>
                    <a:pt x="16121" y="18108"/>
                  </a:lnTo>
                  <a:close/>
                  <a:moveTo>
                    <a:pt x="13355" y="33146"/>
                  </a:moveTo>
                  <a:cubicBezTo>
                    <a:pt x="13335" y="33148"/>
                    <a:pt x="13335" y="33169"/>
                    <a:pt x="13335" y="33169"/>
                  </a:cubicBezTo>
                  <a:cubicBezTo>
                    <a:pt x="13343" y="33162"/>
                    <a:pt x="13349" y="33154"/>
                    <a:pt x="13355" y="33146"/>
                  </a:cubicBezTo>
                  <a:close/>
                  <a:moveTo>
                    <a:pt x="7275" y="22596"/>
                  </a:moveTo>
                  <a:cubicBezTo>
                    <a:pt x="7287" y="22644"/>
                    <a:pt x="7299" y="22704"/>
                    <a:pt x="7311" y="22751"/>
                  </a:cubicBezTo>
                  <a:cubicBezTo>
                    <a:pt x="7334" y="22775"/>
                    <a:pt x="7334" y="22811"/>
                    <a:pt x="7346" y="22835"/>
                  </a:cubicBezTo>
                  <a:cubicBezTo>
                    <a:pt x="7382" y="22965"/>
                    <a:pt x="7418" y="23108"/>
                    <a:pt x="7465" y="23239"/>
                  </a:cubicBezTo>
                  <a:cubicBezTo>
                    <a:pt x="7489" y="23346"/>
                    <a:pt x="7525" y="23442"/>
                    <a:pt x="7549" y="23537"/>
                  </a:cubicBezTo>
                  <a:cubicBezTo>
                    <a:pt x="7585" y="23620"/>
                    <a:pt x="7608" y="23704"/>
                    <a:pt x="7644" y="23775"/>
                  </a:cubicBezTo>
                  <a:lnTo>
                    <a:pt x="7668" y="23858"/>
                  </a:lnTo>
                  <a:cubicBezTo>
                    <a:pt x="7727" y="24013"/>
                    <a:pt x="7775" y="24156"/>
                    <a:pt x="7823" y="24311"/>
                  </a:cubicBezTo>
                  <a:cubicBezTo>
                    <a:pt x="7846" y="24394"/>
                    <a:pt x="7882" y="24478"/>
                    <a:pt x="7894" y="24561"/>
                  </a:cubicBezTo>
                  <a:cubicBezTo>
                    <a:pt x="7966" y="24835"/>
                    <a:pt x="8061" y="25097"/>
                    <a:pt x="8144" y="25394"/>
                  </a:cubicBezTo>
                  <a:cubicBezTo>
                    <a:pt x="8192" y="25573"/>
                    <a:pt x="8239" y="25704"/>
                    <a:pt x="8263" y="25847"/>
                  </a:cubicBezTo>
                  <a:cubicBezTo>
                    <a:pt x="8299" y="26002"/>
                    <a:pt x="8347" y="26168"/>
                    <a:pt x="8370" y="26323"/>
                  </a:cubicBezTo>
                  <a:cubicBezTo>
                    <a:pt x="8442" y="26645"/>
                    <a:pt x="8501" y="26942"/>
                    <a:pt x="8549" y="27228"/>
                  </a:cubicBezTo>
                  <a:cubicBezTo>
                    <a:pt x="8597" y="27526"/>
                    <a:pt x="8620" y="27752"/>
                    <a:pt x="8644" y="27954"/>
                  </a:cubicBezTo>
                  <a:cubicBezTo>
                    <a:pt x="8656" y="28133"/>
                    <a:pt x="8668" y="28299"/>
                    <a:pt x="8680" y="28478"/>
                  </a:cubicBezTo>
                  <a:lnTo>
                    <a:pt x="8704" y="28704"/>
                  </a:lnTo>
                  <a:cubicBezTo>
                    <a:pt x="8728" y="29061"/>
                    <a:pt x="8763" y="29442"/>
                    <a:pt x="8775" y="29847"/>
                  </a:cubicBezTo>
                  <a:cubicBezTo>
                    <a:pt x="8787" y="30264"/>
                    <a:pt x="8799" y="30669"/>
                    <a:pt x="8799" y="31038"/>
                  </a:cubicBezTo>
                  <a:lnTo>
                    <a:pt x="8799" y="31157"/>
                  </a:lnTo>
                  <a:lnTo>
                    <a:pt x="8799" y="31205"/>
                  </a:lnTo>
                  <a:lnTo>
                    <a:pt x="8799" y="31693"/>
                  </a:lnTo>
                  <a:cubicBezTo>
                    <a:pt x="8787" y="31919"/>
                    <a:pt x="8775" y="32157"/>
                    <a:pt x="8763" y="32348"/>
                  </a:cubicBezTo>
                  <a:lnTo>
                    <a:pt x="8739" y="32514"/>
                  </a:lnTo>
                  <a:lnTo>
                    <a:pt x="8728" y="32586"/>
                  </a:lnTo>
                  <a:lnTo>
                    <a:pt x="8728" y="32598"/>
                  </a:lnTo>
                  <a:cubicBezTo>
                    <a:pt x="8728" y="32657"/>
                    <a:pt x="8716" y="32717"/>
                    <a:pt x="8704" y="32776"/>
                  </a:cubicBezTo>
                  <a:cubicBezTo>
                    <a:pt x="8680" y="32871"/>
                    <a:pt x="8668" y="32955"/>
                    <a:pt x="8668" y="33026"/>
                  </a:cubicBezTo>
                  <a:lnTo>
                    <a:pt x="8656" y="33145"/>
                  </a:lnTo>
                  <a:lnTo>
                    <a:pt x="8656" y="33181"/>
                  </a:lnTo>
                  <a:lnTo>
                    <a:pt x="8656" y="33193"/>
                  </a:lnTo>
                  <a:lnTo>
                    <a:pt x="8656" y="33241"/>
                  </a:lnTo>
                  <a:cubicBezTo>
                    <a:pt x="8620" y="33443"/>
                    <a:pt x="8608" y="33645"/>
                    <a:pt x="8585" y="33848"/>
                  </a:cubicBezTo>
                  <a:cubicBezTo>
                    <a:pt x="8561" y="33955"/>
                    <a:pt x="8549" y="34074"/>
                    <a:pt x="8537" y="34181"/>
                  </a:cubicBezTo>
                  <a:cubicBezTo>
                    <a:pt x="8501" y="34431"/>
                    <a:pt x="8466" y="34657"/>
                    <a:pt x="8418" y="34896"/>
                  </a:cubicBezTo>
                  <a:lnTo>
                    <a:pt x="8418" y="34693"/>
                  </a:lnTo>
                  <a:cubicBezTo>
                    <a:pt x="8418" y="34574"/>
                    <a:pt x="8418" y="34443"/>
                    <a:pt x="8406" y="34324"/>
                  </a:cubicBezTo>
                  <a:lnTo>
                    <a:pt x="8406" y="34074"/>
                  </a:lnTo>
                  <a:lnTo>
                    <a:pt x="8406" y="33836"/>
                  </a:lnTo>
                  <a:cubicBezTo>
                    <a:pt x="8406" y="33538"/>
                    <a:pt x="8406" y="33241"/>
                    <a:pt x="8382" y="32943"/>
                  </a:cubicBezTo>
                  <a:cubicBezTo>
                    <a:pt x="8370" y="32645"/>
                    <a:pt x="8358" y="32348"/>
                    <a:pt x="8347" y="32062"/>
                  </a:cubicBezTo>
                  <a:cubicBezTo>
                    <a:pt x="8311" y="31764"/>
                    <a:pt x="8299" y="31467"/>
                    <a:pt x="8251" y="31169"/>
                  </a:cubicBezTo>
                  <a:cubicBezTo>
                    <a:pt x="8227" y="30871"/>
                    <a:pt x="8180" y="30585"/>
                    <a:pt x="8144" y="30288"/>
                  </a:cubicBezTo>
                  <a:cubicBezTo>
                    <a:pt x="8120" y="29990"/>
                    <a:pt x="8085" y="29681"/>
                    <a:pt x="8061" y="29383"/>
                  </a:cubicBezTo>
                  <a:cubicBezTo>
                    <a:pt x="8025" y="29085"/>
                    <a:pt x="8013" y="28788"/>
                    <a:pt x="7989" y="28490"/>
                  </a:cubicBezTo>
                  <a:cubicBezTo>
                    <a:pt x="7930" y="27883"/>
                    <a:pt x="7870" y="27252"/>
                    <a:pt x="7787" y="26645"/>
                  </a:cubicBezTo>
                  <a:cubicBezTo>
                    <a:pt x="7727" y="26061"/>
                    <a:pt x="7692" y="25466"/>
                    <a:pt x="7644" y="24894"/>
                  </a:cubicBezTo>
                  <a:cubicBezTo>
                    <a:pt x="7644" y="25013"/>
                    <a:pt x="7632" y="25132"/>
                    <a:pt x="7632" y="25263"/>
                  </a:cubicBezTo>
                  <a:cubicBezTo>
                    <a:pt x="7608" y="25573"/>
                    <a:pt x="7596" y="25871"/>
                    <a:pt x="7585" y="26180"/>
                  </a:cubicBezTo>
                  <a:lnTo>
                    <a:pt x="7585" y="26383"/>
                  </a:lnTo>
                  <a:lnTo>
                    <a:pt x="7585" y="26597"/>
                  </a:lnTo>
                  <a:lnTo>
                    <a:pt x="7585" y="27049"/>
                  </a:lnTo>
                  <a:cubicBezTo>
                    <a:pt x="7596" y="27657"/>
                    <a:pt x="7608" y="28264"/>
                    <a:pt x="7656" y="28883"/>
                  </a:cubicBezTo>
                  <a:cubicBezTo>
                    <a:pt x="7704" y="29454"/>
                    <a:pt x="7763" y="30050"/>
                    <a:pt x="7835" y="30633"/>
                  </a:cubicBezTo>
                  <a:cubicBezTo>
                    <a:pt x="7846" y="30752"/>
                    <a:pt x="7870" y="30871"/>
                    <a:pt x="7894" y="30990"/>
                  </a:cubicBezTo>
                  <a:lnTo>
                    <a:pt x="7894" y="30978"/>
                  </a:lnTo>
                  <a:lnTo>
                    <a:pt x="7894" y="30966"/>
                  </a:lnTo>
                  <a:lnTo>
                    <a:pt x="7942" y="31276"/>
                  </a:lnTo>
                  <a:cubicBezTo>
                    <a:pt x="7954" y="31359"/>
                    <a:pt x="7966" y="31467"/>
                    <a:pt x="7989" y="31562"/>
                  </a:cubicBezTo>
                  <a:cubicBezTo>
                    <a:pt x="8013" y="31740"/>
                    <a:pt x="8025" y="31919"/>
                    <a:pt x="8061" y="32098"/>
                  </a:cubicBezTo>
                  <a:cubicBezTo>
                    <a:pt x="8073" y="32252"/>
                    <a:pt x="8108" y="32419"/>
                    <a:pt x="8120" y="32586"/>
                  </a:cubicBezTo>
                  <a:lnTo>
                    <a:pt x="8204" y="33479"/>
                  </a:lnTo>
                  <a:cubicBezTo>
                    <a:pt x="8227" y="33776"/>
                    <a:pt x="8239" y="34062"/>
                    <a:pt x="8239" y="34360"/>
                  </a:cubicBezTo>
                  <a:lnTo>
                    <a:pt x="8239" y="34729"/>
                  </a:lnTo>
                  <a:cubicBezTo>
                    <a:pt x="8180" y="34419"/>
                    <a:pt x="8108" y="34038"/>
                    <a:pt x="8025" y="33681"/>
                  </a:cubicBezTo>
                  <a:cubicBezTo>
                    <a:pt x="8001" y="33526"/>
                    <a:pt x="7954" y="33348"/>
                    <a:pt x="7906" y="33145"/>
                  </a:cubicBezTo>
                  <a:cubicBezTo>
                    <a:pt x="7870" y="32955"/>
                    <a:pt x="7823" y="32752"/>
                    <a:pt x="7763" y="32526"/>
                  </a:cubicBezTo>
                  <a:cubicBezTo>
                    <a:pt x="7727" y="32371"/>
                    <a:pt x="7692" y="32229"/>
                    <a:pt x="7644" y="32074"/>
                  </a:cubicBezTo>
                  <a:lnTo>
                    <a:pt x="7608" y="31978"/>
                  </a:lnTo>
                  <a:cubicBezTo>
                    <a:pt x="7573" y="31800"/>
                    <a:pt x="7513" y="31597"/>
                    <a:pt x="7465" y="31419"/>
                  </a:cubicBezTo>
                  <a:cubicBezTo>
                    <a:pt x="7370" y="31097"/>
                    <a:pt x="7299" y="30752"/>
                    <a:pt x="7192" y="30288"/>
                  </a:cubicBezTo>
                  <a:cubicBezTo>
                    <a:pt x="7156" y="30109"/>
                    <a:pt x="7120" y="29919"/>
                    <a:pt x="7096" y="29728"/>
                  </a:cubicBezTo>
                  <a:cubicBezTo>
                    <a:pt x="7061" y="29538"/>
                    <a:pt x="7037" y="29359"/>
                    <a:pt x="7001" y="29157"/>
                  </a:cubicBezTo>
                  <a:cubicBezTo>
                    <a:pt x="7001" y="29121"/>
                    <a:pt x="6989" y="29073"/>
                    <a:pt x="6989" y="29026"/>
                  </a:cubicBezTo>
                  <a:lnTo>
                    <a:pt x="6977" y="28942"/>
                  </a:lnTo>
                  <a:cubicBezTo>
                    <a:pt x="6977" y="28919"/>
                    <a:pt x="6977" y="28895"/>
                    <a:pt x="6953" y="28883"/>
                  </a:cubicBezTo>
                  <a:cubicBezTo>
                    <a:pt x="6953" y="28835"/>
                    <a:pt x="6942" y="28800"/>
                    <a:pt x="6942" y="28764"/>
                  </a:cubicBezTo>
                  <a:lnTo>
                    <a:pt x="6942" y="28669"/>
                  </a:lnTo>
                  <a:cubicBezTo>
                    <a:pt x="6942" y="28609"/>
                    <a:pt x="6930" y="28561"/>
                    <a:pt x="6930" y="28502"/>
                  </a:cubicBezTo>
                  <a:lnTo>
                    <a:pt x="6930" y="28442"/>
                  </a:lnTo>
                  <a:cubicBezTo>
                    <a:pt x="6930" y="28407"/>
                    <a:pt x="6930" y="28371"/>
                    <a:pt x="6906" y="28323"/>
                  </a:cubicBezTo>
                  <a:cubicBezTo>
                    <a:pt x="6906" y="28288"/>
                    <a:pt x="6906" y="28228"/>
                    <a:pt x="6894" y="28180"/>
                  </a:cubicBezTo>
                  <a:cubicBezTo>
                    <a:pt x="6894" y="28085"/>
                    <a:pt x="6882" y="28002"/>
                    <a:pt x="6882" y="27895"/>
                  </a:cubicBezTo>
                  <a:lnTo>
                    <a:pt x="6882" y="27823"/>
                  </a:lnTo>
                  <a:cubicBezTo>
                    <a:pt x="6882" y="27704"/>
                    <a:pt x="6882" y="27585"/>
                    <a:pt x="6870" y="27466"/>
                  </a:cubicBezTo>
                  <a:lnTo>
                    <a:pt x="6870" y="27347"/>
                  </a:lnTo>
                  <a:lnTo>
                    <a:pt x="6870" y="26930"/>
                  </a:lnTo>
                  <a:lnTo>
                    <a:pt x="6870" y="26799"/>
                  </a:lnTo>
                  <a:cubicBezTo>
                    <a:pt x="6870" y="26716"/>
                    <a:pt x="6870" y="26645"/>
                    <a:pt x="6882" y="26573"/>
                  </a:cubicBezTo>
                  <a:cubicBezTo>
                    <a:pt x="6882" y="26514"/>
                    <a:pt x="6882" y="26454"/>
                    <a:pt x="6894" y="26383"/>
                  </a:cubicBezTo>
                  <a:lnTo>
                    <a:pt x="6894" y="26287"/>
                  </a:lnTo>
                  <a:cubicBezTo>
                    <a:pt x="6930" y="25906"/>
                    <a:pt x="6953" y="25502"/>
                    <a:pt x="7001" y="25156"/>
                  </a:cubicBezTo>
                  <a:cubicBezTo>
                    <a:pt x="7013" y="25049"/>
                    <a:pt x="7037" y="24954"/>
                    <a:pt x="7037" y="24847"/>
                  </a:cubicBezTo>
                  <a:cubicBezTo>
                    <a:pt x="7037" y="24787"/>
                    <a:pt x="7049" y="24728"/>
                    <a:pt x="7049" y="24656"/>
                  </a:cubicBezTo>
                  <a:cubicBezTo>
                    <a:pt x="7061" y="24549"/>
                    <a:pt x="7073" y="24454"/>
                    <a:pt x="7084" y="24359"/>
                  </a:cubicBezTo>
                  <a:cubicBezTo>
                    <a:pt x="7084" y="24311"/>
                    <a:pt x="7108" y="24251"/>
                    <a:pt x="7108" y="24204"/>
                  </a:cubicBezTo>
                  <a:lnTo>
                    <a:pt x="7144" y="23942"/>
                  </a:lnTo>
                  <a:lnTo>
                    <a:pt x="7168" y="23823"/>
                  </a:lnTo>
                  <a:cubicBezTo>
                    <a:pt x="7192" y="23656"/>
                    <a:pt x="7204" y="23489"/>
                    <a:pt x="7227" y="23323"/>
                  </a:cubicBezTo>
                  <a:lnTo>
                    <a:pt x="7239" y="23204"/>
                  </a:lnTo>
                  <a:cubicBezTo>
                    <a:pt x="7239" y="23144"/>
                    <a:pt x="7251" y="23073"/>
                    <a:pt x="7251" y="23013"/>
                  </a:cubicBezTo>
                  <a:lnTo>
                    <a:pt x="7251" y="22989"/>
                  </a:lnTo>
                  <a:lnTo>
                    <a:pt x="7251" y="22823"/>
                  </a:lnTo>
                  <a:lnTo>
                    <a:pt x="7275" y="22632"/>
                  </a:lnTo>
                  <a:lnTo>
                    <a:pt x="7275" y="22596"/>
                  </a:lnTo>
                  <a:close/>
                  <a:moveTo>
                    <a:pt x="12657" y="34979"/>
                  </a:moveTo>
                  <a:lnTo>
                    <a:pt x="12657" y="34979"/>
                  </a:lnTo>
                  <a:cubicBezTo>
                    <a:pt x="12656" y="34979"/>
                    <a:pt x="12656" y="34979"/>
                    <a:pt x="12655" y="34979"/>
                  </a:cubicBezTo>
                  <a:lnTo>
                    <a:pt x="12655" y="34979"/>
                  </a:lnTo>
                  <a:cubicBezTo>
                    <a:pt x="12652" y="34983"/>
                    <a:pt x="12648" y="34987"/>
                    <a:pt x="12645" y="34991"/>
                  </a:cubicBezTo>
                  <a:lnTo>
                    <a:pt x="12657" y="34979"/>
                  </a:lnTo>
                  <a:close/>
                  <a:moveTo>
                    <a:pt x="8418" y="35205"/>
                  </a:moveTo>
                  <a:lnTo>
                    <a:pt x="8382" y="35336"/>
                  </a:lnTo>
                  <a:cubicBezTo>
                    <a:pt x="8370" y="35288"/>
                    <a:pt x="8370" y="35265"/>
                    <a:pt x="8358" y="35217"/>
                  </a:cubicBezTo>
                  <a:lnTo>
                    <a:pt x="8382" y="35217"/>
                  </a:lnTo>
                  <a:cubicBezTo>
                    <a:pt x="8406" y="35217"/>
                    <a:pt x="8406" y="35217"/>
                    <a:pt x="8418" y="35205"/>
                  </a:cubicBezTo>
                  <a:close/>
                  <a:moveTo>
                    <a:pt x="11624" y="35757"/>
                  </a:moveTo>
                  <a:lnTo>
                    <a:pt x="11624" y="35757"/>
                  </a:lnTo>
                  <a:cubicBezTo>
                    <a:pt x="11596" y="35789"/>
                    <a:pt x="11567" y="35820"/>
                    <a:pt x="11539" y="35851"/>
                  </a:cubicBezTo>
                  <a:lnTo>
                    <a:pt x="11539" y="35851"/>
                  </a:lnTo>
                  <a:cubicBezTo>
                    <a:pt x="11565" y="35818"/>
                    <a:pt x="11594" y="35784"/>
                    <a:pt x="11624" y="35757"/>
                  </a:cubicBezTo>
                  <a:close/>
                  <a:moveTo>
                    <a:pt x="11348" y="36061"/>
                  </a:moveTo>
                  <a:lnTo>
                    <a:pt x="11348" y="36061"/>
                  </a:lnTo>
                  <a:cubicBezTo>
                    <a:pt x="11312" y="36101"/>
                    <a:pt x="11276" y="36141"/>
                    <a:pt x="11240" y="36181"/>
                  </a:cubicBezTo>
                  <a:cubicBezTo>
                    <a:pt x="11221" y="36200"/>
                    <a:pt x="11203" y="36220"/>
                    <a:pt x="11185" y="36240"/>
                  </a:cubicBezTo>
                  <a:lnTo>
                    <a:pt x="11185" y="36240"/>
                  </a:lnTo>
                  <a:cubicBezTo>
                    <a:pt x="11188" y="36236"/>
                    <a:pt x="11190" y="36233"/>
                    <a:pt x="11192" y="36229"/>
                  </a:cubicBezTo>
                  <a:lnTo>
                    <a:pt x="11228" y="36193"/>
                  </a:lnTo>
                  <a:lnTo>
                    <a:pt x="11335" y="36074"/>
                  </a:lnTo>
                  <a:cubicBezTo>
                    <a:pt x="11339" y="36070"/>
                    <a:pt x="11344" y="36065"/>
                    <a:pt x="11348" y="36061"/>
                  </a:cubicBezTo>
                  <a:close/>
                  <a:moveTo>
                    <a:pt x="17633" y="28609"/>
                  </a:moveTo>
                  <a:cubicBezTo>
                    <a:pt x="17610" y="28669"/>
                    <a:pt x="17610" y="28716"/>
                    <a:pt x="17598" y="28740"/>
                  </a:cubicBezTo>
                  <a:cubicBezTo>
                    <a:pt x="17586" y="28788"/>
                    <a:pt x="17586" y="28835"/>
                    <a:pt x="17562" y="28859"/>
                  </a:cubicBezTo>
                  <a:cubicBezTo>
                    <a:pt x="17550" y="28907"/>
                    <a:pt x="17550" y="28954"/>
                    <a:pt x="17538" y="28978"/>
                  </a:cubicBezTo>
                  <a:cubicBezTo>
                    <a:pt x="17526" y="29085"/>
                    <a:pt x="17491" y="29204"/>
                    <a:pt x="17479" y="29323"/>
                  </a:cubicBezTo>
                  <a:cubicBezTo>
                    <a:pt x="17443" y="29442"/>
                    <a:pt x="17431" y="29550"/>
                    <a:pt x="17407" y="29669"/>
                  </a:cubicBezTo>
                  <a:cubicBezTo>
                    <a:pt x="17360" y="29812"/>
                    <a:pt x="17312" y="29966"/>
                    <a:pt x="17252" y="30109"/>
                  </a:cubicBezTo>
                  <a:cubicBezTo>
                    <a:pt x="17229" y="30193"/>
                    <a:pt x="17193" y="30252"/>
                    <a:pt x="17169" y="30312"/>
                  </a:cubicBezTo>
                  <a:cubicBezTo>
                    <a:pt x="17133" y="30371"/>
                    <a:pt x="17110" y="30419"/>
                    <a:pt x="17074" y="30502"/>
                  </a:cubicBezTo>
                  <a:lnTo>
                    <a:pt x="16943" y="30728"/>
                  </a:lnTo>
                  <a:cubicBezTo>
                    <a:pt x="16895" y="30800"/>
                    <a:pt x="16836" y="30871"/>
                    <a:pt x="16788" y="30943"/>
                  </a:cubicBezTo>
                  <a:cubicBezTo>
                    <a:pt x="16693" y="31086"/>
                    <a:pt x="16574" y="31228"/>
                    <a:pt x="16467" y="31359"/>
                  </a:cubicBezTo>
                  <a:lnTo>
                    <a:pt x="16395" y="31467"/>
                  </a:lnTo>
                  <a:cubicBezTo>
                    <a:pt x="16336" y="31538"/>
                    <a:pt x="16276" y="31633"/>
                    <a:pt x="16193" y="31705"/>
                  </a:cubicBezTo>
                  <a:cubicBezTo>
                    <a:pt x="16169" y="31752"/>
                    <a:pt x="16133" y="31788"/>
                    <a:pt x="16097" y="31836"/>
                  </a:cubicBezTo>
                  <a:cubicBezTo>
                    <a:pt x="16038" y="31931"/>
                    <a:pt x="15955" y="32014"/>
                    <a:pt x="15895" y="32098"/>
                  </a:cubicBezTo>
                  <a:lnTo>
                    <a:pt x="15824" y="32181"/>
                  </a:lnTo>
                  <a:lnTo>
                    <a:pt x="15645" y="32407"/>
                  </a:lnTo>
                  <a:lnTo>
                    <a:pt x="15586" y="32479"/>
                  </a:lnTo>
                  <a:lnTo>
                    <a:pt x="15514" y="32562"/>
                  </a:lnTo>
                  <a:lnTo>
                    <a:pt x="15419" y="32669"/>
                  </a:lnTo>
                  <a:cubicBezTo>
                    <a:pt x="15407" y="32705"/>
                    <a:pt x="15383" y="32717"/>
                    <a:pt x="15359" y="32740"/>
                  </a:cubicBezTo>
                  <a:lnTo>
                    <a:pt x="15347" y="32764"/>
                  </a:lnTo>
                  <a:lnTo>
                    <a:pt x="15264" y="32860"/>
                  </a:lnTo>
                  <a:cubicBezTo>
                    <a:pt x="15181" y="32955"/>
                    <a:pt x="15109" y="33026"/>
                    <a:pt x="15038" y="33121"/>
                  </a:cubicBezTo>
                  <a:lnTo>
                    <a:pt x="15026" y="33133"/>
                  </a:lnTo>
                  <a:lnTo>
                    <a:pt x="14990" y="33157"/>
                  </a:lnTo>
                  <a:lnTo>
                    <a:pt x="14978" y="33181"/>
                  </a:lnTo>
                  <a:lnTo>
                    <a:pt x="14847" y="33324"/>
                  </a:lnTo>
                  <a:lnTo>
                    <a:pt x="14824" y="33336"/>
                  </a:lnTo>
                  <a:lnTo>
                    <a:pt x="14788" y="33383"/>
                  </a:lnTo>
                  <a:lnTo>
                    <a:pt x="14764" y="33395"/>
                  </a:lnTo>
                  <a:lnTo>
                    <a:pt x="14752" y="33419"/>
                  </a:lnTo>
                  <a:lnTo>
                    <a:pt x="14740" y="33431"/>
                  </a:lnTo>
                  <a:lnTo>
                    <a:pt x="14728" y="33443"/>
                  </a:lnTo>
                  <a:lnTo>
                    <a:pt x="14693" y="33479"/>
                  </a:lnTo>
                  <a:lnTo>
                    <a:pt x="14681" y="33491"/>
                  </a:lnTo>
                  <a:lnTo>
                    <a:pt x="14669" y="33502"/>
                  </a:lnTo>
                  <a:lnTo>
                    <a:pt x="14645" y="33514"/>
                  </a:lnTo>
                  <a:lnTo>
                    <a:pt x="14621" y="33550"/>
                  </a:lnTo>
                  <a:lnTo>
                    <a:pt x="14609" y="33562"/>
                  </a:lnTo>
                  <a:lnTo>
                    <a:pt x="14573" y="33610"/>
                  </a:lnTo>
                  <a:lnTo>
                    <a:pt x="14562" y="33622"/>
                  </a:lnTo>
                  <a:lnTo>
                    <a:pt x="14514" y="33669"/>
                  </a:lnTo>
                  <a:lnTo>
                    <a:pt x="14490" y="33693"/>
                  </a:lnTo>
                  <a:lnTo>
                    <a:pt x="14454" y="33729"/>
                  </a:lnTo>
                  <a:cubicBezTo>
                    <a:pt x="14431" y="33753"/>
                    <a:pt x="14407" y="33788"/>
                    <a:pt x="14383" y="33800"/>
                  </a:cubicBezTo>
                  <a:lnTo>
                    <a:pt x="14288" y="33895"/>
                  </a:lnTo>
                  <a:lnTo>
                    <a:pt x="14288" y="33907"/>
                  </a:lnTo>
                  <a:lnTo>
                    <a:pt x="14228" y="33967"/>
                  </a:lnTo>
                  <a:cubicBezTo>
                    <a:pt x="14169" y="34026"/>
                    <a:pt x="14133" y="34074"/>
                    <a:pt x="14085" y="34134"/>
                  </a:cubicBezTo>
                  <a:cubicBezTo>
                    <a:pt x="14050" y="34157"/>
                    <a:pt x="14038" y="34193"/>
                    <a:pt x="14014" y="34205"/>
                  </a:cubicBezTo>
                  <a:lnTo>
                    <a:pt x="13847" y="34384"/>
                  </a:lnTo>
                  <a:lnTo>
                    <a:pt x="13800" y="34431"/>
                  </a:lnTo>
                  <a:lnTo>
                    <a:pt x="13788" y="34443"/>
                  </a:lnTo>
                  <a:lnTo>
                    <a:pt x="13788" y="34455"/>
                  </a:lnTo>
                  <a:lnTo>
                    <a:pt x="13728" y="34515"/>
                  </a:lnTo>
                  <a:lnTo>
                    <a:pt x="13669" y="34574"/>
                  </a:lnTo>
                  <a:lnTo>
                    <a:pt x="13538" y="34705"/>
                  </a:lnTo>
                  <a:lnTo>
                    <a:pt x="13454" y="34788"/>
                  </a:lnTo>
                  <a:lnTo>
                    <a:pt x="13371" y="34872"/>
                  </a:lnTo>
                  <a:lnTo>
                    <a:pt x="13276" y="34967"/>
                  </a:lnTo>
                  <a:lnTo>
                    <a:pt x="13026" y="35205"/>
                  </a:lnTo>
                  <a:lnTo>
                    <a:pt x="12883" y="35348"/>
                  </a:lnTo>
                  <a:cubicBezTo>
                    <a:pt x="12823" y="35407"/>
                    <a:pt x="12764" y="35455"/>
                    <a:pt x="12704" y="35515"/>
                  </a:cubicBezTo>
                  <a:cubicBezTo>
                    <a:pt x="12680" y="35527"/>
                    <a:pt x="12657" y="35538"/>
                    <a:pt x="12645" y="35574"/>
                  </a:cubicBezTo>
                  <a:cubicBezTo>
                    <a:pt x="12597" y="35598"/>
                    <a:pt x="12561" y="35646"/>
                    <a:pt x="12526" y="35681"/>
                  </a:cubicBezTo>
                  <a:cubicBezTo>
                    <a:pt x="12442" y="35753"/>
                    <a:pt x="12371" y="35812"/>
                    <a:pt x="12299" y="35884"/>
                  </a:cubicBezTo>
                  <a:cubicBezTo>
                    <a:pt x="12121" y="36015"/>
                    <a:pt x="11990" y="36134"/>
                    <a:pt x="11835" y="36253"/>
                  </a:cubicBezTo>
                  <a:cubicBezTo>
                    <a:pt x="11787" y="36289"/>
                    <a:pt x="11752" y="36336"/>
                    <a:pt x="11692" y="36360"/>
                  </a:cubicBezTo>
                  <a:lnTo>
                    <a:pt x="11609" y="36408"/>
                  </a:lnTo>
                  <a:lnTo>
                    <a:pt x="11549" y="36455"/>
                  </a:lnTo>
                  <a:lnTo>
                    <a:pt x="11347" y="36598"/>
                  </a:lnTo>
                  <a:cubicBezTo>
                    <a:pt x="11275" y="36658"/>
                    <a:pt x="11192" y="36705"/>
                    <a:pt x="11109" y="36765"/>
                  </a:cubicBezTo>
                  <a:cubicBezTo>
                    <a:pt x="11061" y="36789"/>
                    <a:pt x="11037" y="36824"/>
                    <a:pt x="10990" y="36848"/>
                  </a:cubicBezTo>
                  <a:cubicBezTo>
                    <a:pt x="10883" y="36931"/>
                    <a:pt x="10799" y="36991"/>
                    <a:pt x="10692" y="37062"/>
                  </a:cubicBezTo>
                  <a:lnTo>
                    <a:pt x="10690" y="37064"/>
                  </a:lnTo>
                  <a:lnTo>
                    <a:pt x="10690" y="37064"/>
                  </a:lnTo>
                  <a:cubicBezTo>
                    <a:pt x="10708" y="37047"/>
                    <a:pt x="10724" y="37030"/>
                    <a:pt x="10740" y="37015"/>
                  </a:cubicBezTo>
                  <a:cubicBezTo>
                    <a:pt x="10811" y="36943"/>
                    <a:pt x="10894" y="36872"/>
                    <a:pt x="10978" y="36777"/>
                  </a:cubicBezTo>
                  <a:lnTo>
                    <a:pt x="11121" y="36634"/>
                  </a:lnTo>
                  <a:lnTo>
                    <a:pt x="11133" y="36610"/>
                  </a:lnTo>
                  <a:lnTo>
                    <a:pt x="11168" y="36586"/>
                  </a:lnTo>
                  <a:lnTo>
                    <a:pt x="11216" y="36539"/>
                  </a:lnTo>
                  <a:lnTo>
                    <a:pt x="11228" y="36527"/>
                  </a:lnTo>
                  <a:cubicBezTo>
                    <a:pt x="11287" y="36467"/>
                    <a:pt x="11335" y="36408"/>
                    <a:pt x="11395" y="36348"/>
                  </a:cubicBezTo>
                  <a:lnTo>
                    <a:pt x="11395" y="36348"/>
                  </a:lnTo>
                  <a:lnTo>
                    <a:pt x="11371" y="36360"/>
                  </a:lnTo>
                  <a:lnTo>
                    <a:pt x="11430" y="36300"/>
                  </a:lnTo>
                  <a:lnTo>
                    <a:pt x="11454" y="36289"/>
                  </a:lnTo>
                  <a:lnTo>
                    <a:pt x="11490" y="36241"/>
                  </a:lnTo>
                  <a:lnTo>
                    <a:pt x="11990" y="35705"/>
                  </a:lnTo>
                  <a:cubicBezTo>
                    <a:pt x="12049" y="35634"/>
                    <a:pt x="12109" y="35574"/>
                    <a:pt x="12168" y="35503"/>
                  </a:cubicBezTo>
                  <a:cubicBezTo>
                    <a:pt x="12240" y="35407"/>
                    <a:pt x="12323" y="35324"/>
                    <a:pt x="12407" y="35241"/>
                  </a:cubicBezTo>
                  <a:cubicBezTo>
                    <a:pt x="12478" y="35169"/>
                    <a:pt x="12537" y="35098"/>
                    <a:pt x="12609" y="35027"/>
                  </a:cubicBezTo>
                  <a:lnTo>
                    <a:pt x="12609" y="35027"/>
                  </a:lnTo>
                  <a:lnTo>
                    <a:pt x="12597" y="35038"/>
                  </a:lnTo>
                  <a:cubicBezTo>
                    <a:pt x="12609" y="35027"/>
                    <a:pt x="12621" y="34992"/>
                    <a:pt x="12655" y="34979"/>
                  </a:cubicBezTo>
                  <a:lnTo>
                    <a:pt x="12655" y="34979"/>
                  </a:lnTo>
                  <a:cubicBezTo>
                    <a:pt x="12663" y="34970"/>
                    <a:pt x="12668" y="34960"/>
                    <a:pt x="12668" y="34943"/>
                  </a:cubicBezTo>
                  <a:lnTo>
                    <a:pt x="12668" y="34943"/>
                  </a:lnTo>
                  <a:lnTo>
                    <a:pt x="12657" y="34967"/>
                  </a:lnTo>
                  <a:lnTo>
                    <a:pt x="12657" y="34943"/>
                  </a:lnTo>
                  <a:cubicBezTo>
                    <a:pt x="12704" y="34919"/>
                    <a:pt x="12728" y="34872"/>
                    <a:pt x="12764" y="34824"/>
                  </a:cubicBezTo>
                  <a:lnTo>
                    <a:pt x="12907" y="34681"/>
                  </a:lnTo>
                  <a:cubicBezTo>
                    <a:pt x="12978" y="34610"/>
                    <a:pt x="13061" y="34515"/>
                    <a:pt x="13145" y="34443"/>
                  </a:cubicBezTo>
                  <a:cubicBezTo>
                    <a:pt x="13216" y="34372"/>
                    <a:pt x="13276" y="34312"/>
                    <a:pt x="13335" y="34229"/>
                  </a:cubicBezTo>
                  <a:cubicBezTo>
                    <a:pt x="13383" y="34169"/>
                    <a:pt x="13442" y="34110"/>
                    <a:pt x="13490" y="34074"/>
                  </a:cubicBezTo>
                  <a:cubicBezTo>
                    <a:pt x="13502" y="34050"/>
                    <a:pt x="13514" y="34026"/>
                    <a:pt x="13550" y="34014"/>
                  </a:cubicBezTo>
                  <a:cubicBezTo>
                    <a:pt x="13633" y="33907"/>
                    <a:pt x="13728" y="33800"/>
                    <a:pt x="13800" y="33693"/>
                  </a:cubicBezTo>
                  <a:cubicBezTo>
                    <a:pt x="13811" y="33669"/>
                    <a:pt x="13847" y="33633"/>
                    <a:pt x="13859" y="33610"/>
                  </a:cubicBezTo>
                  <a:cubicBezTo>
                    <a:pt x="13907" y="33550"/>
                    <a:pt x="13954" y="33479"/>
                    <a:pt x="13990" y="33419"/>
                  </a:cubicBezTo>
                  <a:cubicBezTo>
                    <a:pt x="14109" y="33252"/>
                    <a:pt x="14216" y="33086"/>
                    <a:pt x="14335" y="32919"/>
                  </a:cubicBezTo>
                  <a:cubicBezTo>
                    <a:pt x="14395" y="32836"/>
                    <a:pt x="14466" y="32729"/>
                    <a:pt x="14526" y="32645"/>
                  </a:cubicBezTo>
                  <a:cubicBezTo>
                    <a:pt x="14609" y="32550"/>
                    <a:pt x="14669" y="32443"/>
                    <a:pt x="14740" y="32359"/>
                  </a:cubicBezTo>
                  <a:cubicBezTo>
                    <a:pt x="14800" y="32288"/>
                    <a:pt x="14859" y="32193"/>
                    <a:pt x="14919" y="32121"/>
                  </a:cubicBezTo>
                  <a:lnTo>
                    <a:pt x="14931" y="32109"/>
                  </a:lnTo>
                  <a:lnTo>
                    <a:pt x="14966" y="32074"/>
                  </a:lnTo>
                  <a:cubicBezTo>
                    <a:pt x="15038" y="31990"/>
                    <a:pt x="15097" y="31895"/>
                    <a:pt x="15169" y="31812"/>
                  </a:cubicBezTo>
                  <a:lnTo>
                    <a:pt x="15169" y="31812"/>
                  </a:lnTo>
                  <a:cubicBezTo>
                    <a:pt x="15002" y="31990"/>
                    <a:pt x="14847" y="32145"/>
                    <a:pt x="14693" y="32324"/>
                  </a:cubicBezTo>
                  <a:lnTo>
                    <a:pt x="14609" y="32419"/>
                  </a:lnTo>
                  <a:cubicBezTo>
                    <a:pt x="14562" y="32467"/>
                    <a:pt x="14514" y="32526"/>
                    <a:pt x="14466" y="32562"/>
                  </a:cubicBezTo>
                  <a:cubicBezTo>
                    <a:pt x="14395" y="32645"/>
                    <a:pt x="14335" y="32729"/>
                    <a:pt x="14264" y="32824"/>
                  </a:cubicBezTo>
                  <a:cubicBezTo>
                    <a:pt x="14204" y="32895"/>
                    <a:pt x="14145" y="32967"/>
                    <a:pt x="14073" y="33062"/>
                  </a:cubicBezTo>
                  <a:cubicBezTo>
                    <a:pt x="14014" y="33133"/>
                    <a:pt x="13954" y="33205"/>
                    <a:pt x="13895" y="33300"/>
                  </a:cubicBezTo>
                  <a:cubicBezTo>
                    <a:pt x="13847" y="33360"/>
                    <a:pt x="13788" y="33419"/>
                    <a:pt x="13740" y="33479"/>
                  </a:cubicBezTo>
                  <a:cubicBezTo>
                    <a:pt x="13716" y="33502"/>
                    <a:pt x="13681" y="33550"/>
                    <a:pt x="13657" y="33574"/>
                  </a:cubicBezTo>
                  <a:cubicBezTo>
                    <a:pt x="13609" y="33633"/>
                    <a:pt x="13550" y="33693"/>
                    <a:pt x="13502" y="33741"/>
                  </a:cubicBezTo>
                  <a:cubicBezTo>
                    <a:pt x="13478" y="33788"/>
                    <a:pt x="13442" y="33812"/>
                    <a:pt x="13395" y="33860"/>
                  </a:cubicBezTo>
                  <a:cubicBezTo>
                    <a:pt x="13383" y="33872"/>
                    <a:pt x="13371" y="33895"/>
                    <a:pt x="13359" y="33919"/>
                  </a:cubicBezTo>
                  <a:cubicBezTo>
                    <a:pt x="13252" y="34026"/>
                    <a:pt x="13157" y="34145"/>
                    <a:pt x="13061" y="34253"/>
                  </a:cubicBezTo>
                  <a:cubicBezTo>
                    <a:pt x="12895" y="34407"/>
                    <a:pt x="12740" y="34574"/>
                    <a:pt x="12585" y="34741"/>
                  </a:cubicBezTo>
                  <a:cubicBezTo>
                    <a:pt x="12442" y="34884"/>
                    <a:pt x="12299" y="35038"/>
                    <a:pt x="12168" y="35169"/>
                  </a:cubicBezTo>
                  <a:cubicBezTo>
                    <a:pt x="11991" y="35360"/>
                    <a:pt x="11820" y="35544"/>
                    <a:pt x="11651" y="35729"/>
                  </a:cubicBezTo>
                  <a:lnTo>
                    <a:pt x="11651" y="35729"/>
                  </a:lnTo>
                  <a:lnTo>
                    <a:pt x="11668" y="35693"/>
                  </a:lnTo>
                  <a:cubicBezTo>
                    <a:pt x="11704" y="35646"/>
                    <a:pt x="11728" y="35622"/>
                    <a:pt x="11764" y="35574"/>
                  </a:cubicBezTo>
                  <a:lnTo>
                    <a:pt x="12026" y="35217"/>
                  </a:lnTo>
                  <a:cubicBezTo>
                    <a:pt x="12049" y="35205"/>
                    <a:pt x="12049" y="35181"/>
                    <a:pt x="12061" y="35169"/>
                  </a:cubicBezTo>
                  <a:cubicBezTo>
                    <a:pt x="12109" y="35110"/>
                    <a:pt x="12145" y="35050"/>
                    <a:pt x="12192" y="34979"/>
                  </a:cubicBezTo>
                  <a:cubicBezTo>
                    <a:pt x="12204" y="34967"/>
                    <a:pt x="12228" y="34931"/>
                    <a:pt x="12240" y="34919"/>
                  </a:cubicBezTo>
                  <a:lnTo>
                    <a:pt x="12287" y="34860"/>
                  </a:lnTo>
                  <a:lnTo>
                    <a:pt x="12359" y="34753"/>
                  </a:lnTo>
                  <a:lnTo>
                    <a:pt x="12407" y="34705"/>
                  </a:lnTo>
                  <a:cubicBezTo>
                    <a:pt x="12478" y="34622"/>
                    <a:pt x="12549" y="34515"/>
                    <a:pt x="12621" y="34431"/>
                  </a:cubicBezTo>
                  <a:cubicBezTo>
                    <a:pt x="12645" y="34407"/>
                    <a:pt x="12657" y="34384"/>
                    <a:pt x="12668" y="34372"/>
                  </a:cubicBezTo>
                  <a:cubicBezTo>
                    <a:pt x="12740" y="34264"/>
                    <a:pt x="12835" y="34157"/>
                    <a:pt x="12907" y="34074"/>
                  </a:cubicBezTo>
                  <a:cubicBezTo>
                    <a:pt x="13002" y="33967"/>
                    <a:pt x="13085" y="33860"/>
                    <a:pt x="13157" y="33753"/>
                  </a:cubicBezTo>
                  <a:cubicBezTo>
                    <a:pt x="13192" y="33729"/>
                    <a:pt x="13216" y="33681"/>
                    <a:pt x="13240" y="33657"/>
                  </a:cubicBezTo>
                  <a:lnTo>
                    <a:pt x="13276" y="33610"/>
                  </a:lnTo>
                  <a:cubicBezTo>
                    <a:pt x="13300" y="33598"/>
                    <a:pt x="13311" y="33574"/>
                    <a:pt x="13323" y="33550"/>
                  </a:cubicBezTo>
                  <a:cubicBezTo>
                    <a:pt x="13359" y="33514"/>
                    <a:pt x="13383" y="33479"/>
                    <a:pt x="13395" y="33443"/>
                  </a:cubicBezTo>
                  <a:cubicBezTo>
                    <a:pt x="13395" y="33431"/>
                    <a:pt x="13419" y="33431"/>
                    <a:pt x="13419" y="33419"/>
                  </a:cubicBezTo>
                  <a:lnTo>
                    <a:pt x="13502" y="33276"/>
                  </a:lnTo>
                  <a:cubicBezTo>
                    <a:pt x="13550" y="33217"/>
                    <a:pt x="13573" y="33181"/>
                    <a:pt x="13621" y="33121"/>
                  </a:cubicBezTo>
                  <a:cubicBezTo>
                    <a:pt x="13681" y="33038"/>
                    <a:pt x="13728" y="32967"/>
                    <a:pt x="13788" y="32895"/>
                  </a:cubicBezTo>
                  <a:lnTo>
                    <a:pt x="13847" y="32800"/>
                  </a:lnTo>
                  <a:lnTo>
                    <a:pt x="13931" y="32669"/>
                  </a:lnTo>
                  <a:cubicBezTo>
                    <a:pt x="13966" y="32610"/>
                    <a:pt x="14014" y="32562"/>
                    <a:pt x="14038" y="32502"/>
                  </a:cubicBezTo>
                  <a:cubicBezTo>
                    <a:pt x="14073" y="32467"/>
                    <a:pt x="14109" y="32407"/>
                    <a:pt x="14145" y="32359"/>
                  </a:cubicBezTo>
                  <a:cubicBezTo>
                    <a:pt x="14169" y="32312"/>
                    <a:pt x="14216" y="32252"/>
                    <a:pt x="14252" y="32205"/>
                  </a:cubicBezTo>
                  <a:cubicBezTo>
                    <a:pt x="14276" y="32169"/>
                    <a:pt x="14312" y="32133"/>
                    <a:pt x="14335" y="32086"/>
                  </a:cubicBezTo>
                  <a:lnTo>
                    <a:pt x="14371" y="32050"/>
                  </a:lnTo>
                  <a:lnTo>
                    <a:pt x="14407" y="31990"/>
                  </a:lnTo>
                  <a:lnTo>
                    <a:pt x="14443" y="31943"/>
                  </a:lnTo>
                  <a:lnTo>
                    <a:pt x="14454" y="31931"/>
                  </a:lnTo>
                  <a:cubicBezTo>
                    <a:pt x="14454" y="31907"/>
                    <a:pt x="14466" y="31907"/>
                    <a:pt x="14466" y="31895"/>
                  </a:cubicBezTo>
                  <a:lnTo>
                    <a:pt x="14585" y="31764"/>
                  </a:lnTo>
                  <a:cubicBezTo>
                    <a:pt x="14633" y="31705"/>
                    <a:pt x="14693" y="31645"/>
                    <a:pt x="14740" y="31597"/>
                  </a:cubicBezTo>
                  <a:cubicBezTo>
                    <a:pt x="14788" y="31550"/>
                    <a:pt x="14824" y="31514"/>
                    <a:pt x="14871" y="31455"/>
                  </a:cubicBezTo>
                  <a:lnTo>
                    <a:pt x="14919" y="31407"/>
                  </a:lnTo>
                  <a:lnTo>
                    <a:pt x="14943" y="31359"/>
                  </a:lnTo>
                  <a:cubicBezTo>
                    <a:pt x="14978" y="31336"/>
                    <a:pt x="15002" y="31288"/>
                    <a:pt x="15050" y="31252"/>
                  </a:cubicBezTo>
                  <a:lnTo>
                    <a:pt x="15121" y="31193"/>
                  </a:lnTo>
                  <a:cubicBezTo>
                    <a:pt x="15228" y="31097"/>
                    <a:pt x="15335" y="31002"/>
                    <a:pt x="15443" y="30895"/>
                  </a:cubicBezTo>
                  <a:lnTo>
                    <a:pt x="15538" y="30812"/>
                  </a:lnTo>
                  <a:lnTo>
                    <a:pt x="15645" y="30716"/>
                  </a:lnTo>
                  <a:cubicBezTo>
                    <a:pt x="15681" y="30693"/>
                    <a:pt x="15705" y="30657"/>
                    <a:pt x="15716" y="30633"/>
                  </a:cubicBezTo>
                  <a:lnTo>
                    <a:pt x="15752" y="30597"/>
                  </a:lnTo>
                  <a:lnTo>
                    <a:pt x="15943" y="30395"/>
                  </a:lnTo>
                  <a:cubicBezTo>
                    <a:pt x="15978" y="30359"/>
                    <a:pt x="15990" y="30335"/>
                    <a:pt x="16014" y="30300"/>
                  </a:cubicBezTo>
                  <a:lnTo>
                    <a:pt x="16038" y="30276"/>
                  </a:lnTo>
                  <a:lnTo>
                    <a:pt x="16097" y="30204"/>
                  </a:lnTo>
                  <a:cubicBezTo>
                    <a:pt x="16169" y="30121"/>
                    <a:pt x="16228" y="30038"/>
                    <a:pt x="16300" y="29966"/>
                  </a:cubicBezTo>
                  <a:lnTo>
                    <a:pt x="16371" y="29871"/>
                  </a:lnTo>
                  <a:cubicBezTo>
                    <a:pt x="16431" y="29800"/>
                    <a:pt x="16514" y="29704"/>
                    <a:pt x="16586" y="29633"/>
                  </a:cubicBezTo>
                  <a:lnTo>
                    <a:pt x="16669" y="29550"/>
                  </a:lnTo>
                  <a:cubicBezTo>
                    <a:pt x="16729" y="29466"/>
                    <a:pt x="16812" y="29395"/>
                    <a:pt x="16883" y="29323"/>
                  </a:cubicBezTo>
                  <a:lnTo>
                    <a:pt x="16955" y="29228"/>
                  </a:lnTo>
                  <a:cubicBezTo>
                    <a:pt x="17026" y="29157"/>
                    <a:pt x="17110" y="29073"/>
                    <a:pt x="17181" y="28990"/>
                  </a:cubicBezTo>
                  <a:lnTo>
                    <a:pt x="17264" y="28907"/>
                  </a:lnTo>
                  <a:lnTo>
                    <a:pt x="17360" y="28811"/>
                  </a:lnTo>
                  <a:cubicBezTo>
                    <a:pt x="17383" y="28776"/>
                    <a:pt x="17431" y="28740"/>
                    <a:pt x="17467" y="28692"/>
                  </a:cubicBezTo>
                  <a:lnTo>
                    <a:pt x="17633" y="28609"/>
                  </a:lnTo>
                  <a:close/>
                  <a:moveTo>
                    <a:pt x="10025" y="37479"/>
                  </a:moveTo>
                  <a:lnTo>
                    <a:pt x="10049" y="37515"/>
                  </a:lnTo>
                  <a:cubicBezTo>
                    <a:pt x="10073" y="37515"/>
                    <a:pt x="10085" y="37515"/>
                    <a:pt x="10085" y="37527"/>
                  </a:cubicBezTo>
                  <a:cubicBezTo>
                    <a:pt x="10049" y="37551"/>
                    <a:pt x="10037" y="37574"/>
                    <a:pt x="10025" y="37574"/>
                  </a:cubicBezTo>
                  <a:lnTo>
                    <a:pt x="9835" y="37693"/>
                  </a:lnTo>
                  <a:lnTo>
                    <a:pt x="9835" y="37693"/>
                  </a:lnTo>
                  <a:lnTo>
                    <a:pt x="9847" y="37670"/>
                  </a:lnTo>
                  <a:lnTo>
                    <a:pt x="9859" y="37658"/>
                  </a:lnTo>
                  <a:cubicBezTo>
                    <a:pt x="9918" y="37598"/>
                    <a:pt x="9978" y="37539"/>
                    <a:pt x="10025" y="37479"/>
                  </a:cubicBezTo>
                  <a:close/>
                  <a:moveTo>
                    <a:pt x="5727" y="29097"/>
                  </a:moveTo>
                  <a:cubicBezTo>
                    <a:pt x="5727" y="29145"/>
                    <a:pt x="5739" y="29169"/>
                    <a:pt x="5739" y="29216"/>
                  </a:cubicBezTo>
                  <a:lnTo>
                    <a:pt x="5751" y="29335"/>
                  </a:lnTo>
                  <a:cubicBezTo>
                    <a:pt x="5787" y="29562"/>
                    <a:pt x="5810" y="29764"/>
                    <a:pt x="5846" y="29990"/>
                  </a:cubicBezTo>
                  <a:cubicBezTo>
                    <a:pt x="5858" y="30097"/>
                    <a:pt x="5870" y="30216"/>
                    <a:pt x="5882" y="30324"/>
                  </a:cubicBezTo>
                  <a:lnTo>
                    <a:pt x="5882" y="30335"/>
                  </a:lnTo>
                  <a:lnTo>
                    <a:pt x="5882" y="30347"/>
                  </a:lnTo>
                  <a:lnTo>
                    <a:pt x="5882" y="30359"/>
                  </a:lnTo>
                  <a:lnTo>
                    <a:pt x="5918" y="30538"/>
                  </a:lnTo>
                  <a:lnTo>
                    <a:pt x="5941" y="30716"/>
                  </a:lnTo>
                  <a:cubicBezTo>
                    <a:pt x="5965" y="30800"/>
                    <a:pt x="5965" y="30871"/>
                    <a:pt x="5977" y="30955"/>
                  </a:cubicBezTo>
                  <a:lnTo>
                    <a:pt x="5977" y="31014"/>
                  </a:lnTo>
                  <a:lnTo>
                    <a:pt x="5977" y="31074"/>
                  </a:lnTo>
                  <a:cubicBezTo>
                    <a:pt x="5989" y="31157"/>
                    <a:pt x="5989" y="31228"/>
                    <a:pt x="5989" y="31300"/>
                  </a:cubicBezTo>
                  <a:lnTo>
                    <a:pt x="5989" y="31407"/>
                  </a:lnTo>
                  <a:cubicBezTo>
                    <a:pt x="5989" y="31478"/>
                    <a:pt x="5989" y="31574"/>
                    <a:pt x="6001" y="31645"/>
                  </a:cubicBezTo>
                  <a:lnTo>
                    <a:pt x="6001" y="31776"/>
                  </a:lnTo>
                  <a:lnTo>
                    <a:pt x="6001" y="32062"/>
                  </a:lnTo>
                  <a:lnTo>
                    <a:pt x="6001" y="32240"/>
                  </a:lnTo>
                  <a:lnTo>
                    <a:pt x="6001" y="32514"/>
                  </a:lnTo>
                  <a:lnTo>
                    <a:pt x="6001" y="32645"/>
                  </a:lnTo>
                  <a:cubicBezTo>
                    <a:pt x="6001" y="32907"/>
                    <a:pt x="5989" y="33193"/>
                    <a:pt x="5989" y="33467"/>
                  </a:cubicBezTo>
                  <a:lnTo>
                    <a:pt x="5989" y="33598"/>
                  </a:lnTo>
                  <a:lnTo>
                    <a:pt x="5989" y="33979"/>
                  </a:lnTo>
                  <a:lnTo>
                    <a:pt x="5989" y="34074"/>
                  </a:lnTo>
                  <a:lnTo>
                    <a:pt x="5989" y="34276"/>
                  </a:lnTo>
                  <a:lnTo>
                    <a:pt x="5977" y="34455"/>
                  </a:lnTo>
                  <a:lnTo>
                    <a:pt x="5977" y="34598"/>
                  </a:lnTo>
                  <a:cubicBezTo>
                    <a:pt x="5977" y="34729"/>
                    <a:pt x="5965" y="34872"/>
                    <a:pt x="5941" y="35015"/>
                  </a:cubicBezTo>
                  <a:lnTo>
                    <a:pt x="5930" y="35157"/>
                  </a:lnTo>
                  <a:cubicBezTo>
                    <a:pt x="5918" y="35312"/>
                    <a:pt x="5906" y="35467"/>
                    <a:pt x="5882" y="35622"/>
                  </a:cubicBezTo>
                  <a:lnTo>
                    <a:pt x="5882" y="35646"/>
                  </a:lnTo>
                  <a:cubicBezTo>
                    <a:pt x="5870" y="35812"/>
                    <a:pt x="5846" y="35967"/>
                    <a:pt x="5822" y="36122"/>
                  </a:cubicBezTo>
                  <a:lnTo>
                    <a:pt x="5810" y="36229"/>
                  </a:lnTo>
                  <a:cubicBezTo>
                    <a:pt x="5799" y="36396"/>
                    <a:pt x="5763" y="36562"/>
                    <a:pt x="5751" y="36717"/>
                  </a:cubicBezTo>
                  <a:cubicBezTo>
                    <a:pt x="5751" y="36765"/>
                    <a:pt x="5739" y="36801"/>
                    <a:pt x="5739" y="36836"/>
                  </a:cubicBezTo>
                  <a:cubicBezTo>
                    <a:pt x="5727" y="36920"/>
                    <a:pt x="5727" y="36991"/>
                    <a:pt x="5703" y="37062"/>
                  </a:cubicBezTo>
                  <a:lnTo>
                    <a:pt x="5668" y="37289"/>
                  </a:lnTo>
                  <a:lnTo>
                    <a:pt x="5644" y="37396"/>
                  </a:lnTo>
                  <a:cubicBezTo>
                    <a:pt x="5584" y="37717"/>
                    <a:pt x="5513" y="38063"/>
                    <a:pt x="5429" y="38384"/>
                  </a:cubicBezTo>
                  <a:lnTo>
                    <a:pt x="5394" y="38491"/>
                  </a:lnTo>
                  <a:cubicBezTo>
                    <a:pt x="5370" y="38622"/>
                    <a:pt x="5322" y="38777"/>
                    <a:pt x="5287" y="38908"/>
                  </a:cubicBezTo>
                  <a:lnTo>
                    <a:pt x="5263" y="39003"/>
                  </a:lnTo>
                  <a:lnTo>
                    <a:pt x="5215" y="39217"/>
                  </a:lnTo>
                  <a:cubicBezTo>
                    <a:pt x="5191" y="39313"/>
                    <a:pt x="5168" y="39420"/>
                    <a:pt x="5144" y="39503"/>
                  </a:cubicBezTo>
                  <a:lnTo>
                    <a:pt x="5108" y="39622"/>
                  </a:lnTo>
                  <a:cubicBezTo>
                    <a:pt x="5084" y="39753"/>
                    <a:pt x="5037" y="39908"/>
                    <a:pt x="5001" y="40039"/>
                  </a:cubicBezTo>
                  <a:lnTo>
                    <a:pt x="4918" y="40349"/>
                  </a:lnTo>
                  <a:cubicBezTo>
                    <a:pt x="4918" y="40372"/>
                    <a:pt x="4906" y="40384"/>
                    <a:pt x="4906" y="40396"/>
                  </a:cubicBezTo>
                  <a:cubicBezTo>
                    <a:pt x="4906" y="40372"/>
                    <a:pt x="4918" y="40325"/>
                    <a:pt x="4918" y="40289"/>
                  </a:cubicBezTo>
                  <a:cubicBezTo>
                    <a:pt x="4929" y="40182"/>
                    <a:pt x="4953" y="40099"/>
                    <a:pt x="4965" y="39991"/>
                  </a:cubicBezTo>
                  <a:cubicBezTo>
                    <a:pt x="4977" y="39872"/>
                    <a:pt x="5001" y="39741"/>
                    <a:pt x="5025" y="39622"/>
                  </a:cubicBezTo>
                  <a:cubicBezTo>
                    <a:pt x="5037" y="39479"/>
                    <a:pt x="5060" y="39325"/>
                    <a:pt x="5084" y="39182"/>
                  </a:cubicBezTo>
                  <a:cubicBezTo>
                    <a:pt x="5108" y="38908"/>
                    <a:pt x="5144" y="38658"/>
                    <a:pt x="5168" y="38384"/>
                  </a:cubicBezTo>
                  <a:cubicBezTo>
                    <a:pt x="5179" y="38301"/>
                    <a:pt x="5179" y="38205"/>
                    <a:pt x="5203" y="38122"/>
                  </a:cubicBezTo>
                  <a:lnTo>
                    <a:pt x="5239" y="37634"/>
                  </a:lnTo>
                  <a:cubicBezTo>
                    <a:pt x="5263" y="37372"/>
                    <a:pt x="5287" y="37122"/>
                    <a:pt x="5299" y="36884"/>
                  </a:cubicBezTo>
                  <a:cubicBezTo>
                    <a:pt x="5322" y="36777"/>
                    <a:pt x="5322" y="36658"/>
                    <a:pt x="5334" y="36562"/>
                  </a:cubicBezTo>
                  <a:cubicBezTo>
                    <a:pt x="5346" y="36420"/>
                    <a:pt x="5358" y="36289"/>
                    <a:pt x="5358" y="36169"/>
                  </a:cubicBezTo>
                  <a:cubicBezTo>
                    <a:pt x="5394" y="35967"/>
                    <a:pt x="5406" y="35753"/>
                    <a:pt x="5441" y="35550"/>
                  </a:cubicBezTo>
                  <a:cubicBezTo>
                    <a:pt x="5441" y="35515"/>
                    <a:pt x="5453" y="35491"/>
                    <a:pt x="5453" y="35455"/>
                  </a:cubicBezTo>
                  <a:lnTo>
                    <a:pt x="5501" y="35193"/>
                  </a:lnTo>
                  <a:cubicBezTo>
                    <a:pt x="5513" y="35146"/>
                    <a:pt x="5513" y="35086"/>
                    <a:pt x="5525" y="35038"/>
                  </a:cubicBezTo>
                  <a:cubicBezTo>
                    <a:pt x="5560" y="34907"/>
                    <a:pt x="5572" y="34788"/>
                    <a:pt x="5596" y="34657"/>
                  </a:cubicBezTo>
                  <a:cubicBezTo>
                    <a:pt x="5656" y="34384"/>
                    <a:pt x="5715" y="34122"/>
                    <a:pt x="5787" y="33860"/>
                  </a:cubicBezTo>
                  <a:lnTo>
                    <a:pt x="5787" y="33860"/>
                  </a:lnTo>
                  <a:cubicBezTo>
                    <a:pt x="5703" y="34122"/>
                    <a:pt x="5620" y="34384"/>
                    <a:pt x="5549" y="34634"/>
                  </a:cubicBezTo>
                  <a:cubicBezTo>
                    <a:pt x="5501" y="34776"/>
                    <a:pt x="5465" y="34896"/>
                    <a:pt x="5441" y="35026"/>
                  </a:cubicBezTo>
                  <a:cubicBezTo>
                    <a:pt x="5418" y="35074"/>
                    <a:pt x="5418" y="35110"/>
                    <a:pt x="5406" y="35157"/>
                  </a:cubicBezTo>
                  <a:cubicBezTo>
                    <a:pt x="5394" y="35253"/>
                    <a:pt x="5358" y="35324"/>
                    <a:pt x="5346" y="35407"/>
                  </a:cubicBezTo>
                  <a:cubicBezTo>
                    <a:pt x="5334" y="35455"/>
                    <a:pt x="5334" y="35491"/>
                    <a:pt x="5322" y="35527"/>
                  </a:cubicBezTo>
                  <a:cubicBezTo>
                    <a:pt x="5299" y="35586"/>
                    <a:pt x="5299" y="35646"/>
                    <a:pt x="5287" y="35693"/>
                  </a:cubicBezTo>
                  <a:lnTo>
                    <a:pt x="5203" y="36146"/>
                  </a:lnTo>
                  <a:cubicBezTo>
                    <a:pt x="5203" y="36169"/>
                    <a:pt x="5179" y="36205"/>
                    <a:pt x="5179" y="36229"/>
                  </a:cubicBezTo>
                  <a:cubicBezTo>
                    <a:pt x="5168" y="36324"/>
                    <a:pt x="5156" y="36396"/>
                    <a:pt x="5156" y="36479"/>
                  </a:cubicBezTo>
                  <a:cubicBezTo>
                    <a:pt x="5144" y="36622"/>
                    <a:pt x="5108" y="36741"/>
                    <a:pt x="5096" y="36872"/>
                  </a:cubicBezTo>
                  <a:cubicBezTo>
                    <a:pt x="5060" y="37098"/>
                    <a:pt x="5048" y="37312"/>
                    <a:pt x="5025" y="37551"/>
                  </a:cubicBezTo>
                  <a:cubicBezTo>
                    <a:pt x="4989" y="37813"/>
                    <a:pt x="4977" y="38063"/>
                    <a:pt x="4941" y="38313"/>
                  </a:cubicBezTo>
                  <a:cubicBezTo>
                    <a:pt x="4929" y="38420"/>
                    <a:pt x="4929" y="38527"/>
                    <a:pt x="4918" y="38610"/>
                  </a:cubicBezTo>
                  <a:lnTo>
                    <a:pt x="4870" y="39015"/>
                  </a:lnTo>
                  <a:lnTo>
                    <a:pt x="4870" y="39003"/>
                  </a:lnTo>
                  <a:lnTo>
                    <a:pt x="4787" y="39670"/>
                  </a:lnTo>
                  <a:cubicBezTo>
                    <a:pt x="4763" y="39837"/>
                    <a:pt x="4739" y="39991"/>
                    <a:pt x="4727" y="40146"/>
                  </a:cubicBezTo>
                  <a:cubicBezTo>
                    <a:pt x="4703" y="40230"/>
                    <a:pt x="4691" y="40337"/>
                    <a:pt x="4679" y="40432"/>
                  </a:cubicBezTo>
                  <a:cubicBezTo>
                    <a:pt x="4679" y="40468"/>
                    <a:pt x="4667" y="40515"/>
                    <a:pt x="4667" y="40563"/>
                  </a:cubicBezTo>
                  <a:lnTo>
                    <a:pt x="4667" y="40289"/>
                  </a:lnTo>
                  <a:cubicBezTo>
                    <a:pt x="4644" y="39991"/>
                    <a:pt x="4632" y="39718"/>
                    <a:pt x="4608" y="39444"/>
                  </a:cubicBezTo>
                  <a:cubicBezTo>
                    <a:pt x="4584" y="39360"/>
                    <a:pt x="4584" y="39265"/>
                    <a:pt x="4572" y="39194"/>
                  </a:cubicBezTo>
                  <a:cubicBezTo>
                    <a:pt x="4525" y="38836"/>
                    <a:pt x="4501" y="38479"/>
                    <a:pt x="4453" y="38122"/>
                  </a:cubicBezTo>
                  <a:lnTo>
                    <a:pt x="4453" y="38063"/>
                  </a:lnTo>
                  <a:cubicBezTo>
                    <a:pt x="4441" y="37872"/>
                    <a:pt x="4406" y="37670"/>
                    <a:pt x="4382" y="37491"/>
                  </a:cubicBezTo>
                  <a:cubicBezTo>
                    <a:pt x="4370" y="37336"/>
                    <a:pt x="4334" y="37182"/>
                    <a:pt x="4322" y="37015"/>
                  </a:cubicBezTo>
                  <a:cubicBezTo>
                    <a:pt x="4263" y="36824"/>
                    <a:pt x="4251" y="36658"/>
                    <a:pt x="4239" y="36503"/>
                  </a:cubicBezTo>
                  <a:cubicBezTo>
                    <a:pt x="4215" y="36408"/>
                    <a:pt x="4215" y="36324"/>
                    <a:pt x="4215" y="36229"/>
                  </a:cubicBezTo>
                  <a:cubicBezTo>
                    <a:pt x="4215" y="36146"/>
                    <a:pt x="4203" y="36039"/>
                    <a:pt x="4203" y="35943"/>
                  </a:cubicBezTo>
                  <a:lnTo>
                    <a:pt x="4203" y="35765"/>
                  </a:lnTo>
                  <a:lnTo>
                    <a:pt x="4203" y="35634"/>
                  </a:lnTo>
                  <a:cubicBezTo>
                    <a:pt x="4203" y="35562"/>
                    <a:pt x="4203" y="35503"/>
                    <a:pt x="4215" y="35419"/>
                  </a:cubicBezTo>
                  <a:lnTo>
                    <a:pt x="4215" y="35384"/>
                  </a:lnTo>
                  <a:lnTo>
                    <a:pt x="4215" y="35336"/>
                  </a:lnTo>
                  <a:cubicBezTo>
                    <a:pt x="4215" y="35277"/>
                    <a:pt x="4239" y="35205"/>
                    <a:pt x="4239" y="35122"/>
                  </a:cubicBezTo>
                  <a:lnTo>
                    <a:pt x="4263" y="34812"/>
                  </a:lnTo>
                  <a:cubicBezTo>
                    <a:pt x="4275" y="34753"/>
                    <a:pt x="4275" y="34693"/>
                    <a:pt x="4298" y="34634"/>
                  </a:cubicBezTo>
                  <a:lnTo>
                    <a:pt x="4298" y="34598"/>
                  </a:lnTo>
                  <a:cubicBezTo>
                    <a:pt x="4310" y="34503"/>
                    <a:pt x="4322" y="34419"/>
                    <a:pt x="4334" y="34312"/>
                  </a:cubicBezTo>
                  <a:cubicBezTo>
                    <a:pt x="4358" y="34217"/>
                    <a:pt x="4370" y="34122"/>
                    <a:pt x="4382" y="34014"/>
                  </a:cubicBezTo>
                  <a:cubicBezTo>
                    <a:pt x="4417" y="33848"/>
                    <a:pt x="4441" y="33705"/>
                    <a:pt x="4477" y="33550"/>
                  </a:cubicBezTo>
                  <a:lnTo>
                    <a:pt x="4489" y="33467"/>
                  </a:lnTo>
                  <a:cubicBezTo>
                    <a:pt x="4513" y="33300"/>
                    <a:pt x="4560" y="33121"/>
                    <a:pt x="4608" y="32943"/>
                  </a:cubicBezTo>
                  <a:cubicBezTo>
                    <a:pt x="4656" y="32764"/>
                    <a:pt x="4691" y="32598"/>
                    <a:pt x="4739" y="32419"/>
                  </a:cubicBezTo>
                  <a:cubicBezTo>
                    <a:pt x="4798" y="32217"/>
                    <a:pt x="4846" y="32002"/>
                    <a:pt x="4906" y="31800"/>
                  </a:cubicBezTo>
                  <a:cubicBezTo>
                    <a:pt x="4977" y="31562"/>
                    <a:pt x="5037" y="31324"/>
                    <a:pt x="5108" y="31097"/>
                  </a:cubicBezTo>
                  <a:cubicBezTo>
                    <a:pt x="5144" y="30990"/>
                    <a:pt x="5168" y="30883"/>
                    <a:pt x="5215" y="30764"/>
                  </a:cubicBezTo>
                  <a:lnTo>
                    <a:pt x="5275" y="30585"/>
                  </a:lnTo>
                  <a:cubicBezTo>
                    <a:pt x="5322" y="30454"/>
                    <a:pt x="5370" y="30300"/>
                    <a:pt x="5394" y="30169"/>
                  </a:cubicBezTo>
                  <a:lnTo>
                    <a:pt x="5406" y="30109"/>
                  </a:lnTo>
                  <a:lnTo>
                    <a:pt x="5441" y="30026"/>
                  </a:lnTo>
                  <a:cubicBezTo>
                    <a:pt x="5489" y="29871"/>
                    <a:pt x="5525" y="29716"/>
                    <a:pt x="5572" y="29562"/>
                  </a:cubicBezTo>
                  <a:lnTo>
                    <a:pt x="5584" y="29490"/>
                  </a:lnTo>
                  <a:cubicBezTo>
                    <a:pt x="5608" y="29431"/>
                    <a:pt x="5620" y="29371"/>
                    <a:pt x="5644" y="29311"/>
                  </a:cubicBezTo>
                  <a:lnTo>
                    <a:pt x="5680" y="29228"/>
                  </a:lnTo>
                  <a:lnTo>
                    <a:pt x="5727" y="29097"/>
                  </a:lnTo>
                  <a:close/>
                  <a:moveTo>
                    <a:pt x="4513" y="42077"/>
                  </a:moveTo>
                  <a:cubicBezTo>
                    <a:pt x="4512" y="42083"/>
                    <a:pt x="4510" y="42099"/>
                    <a:pt x="4501" y="42099"/>
                  </a:cubicBezTo>
                  <a:cubicBezTo>
                    <a:pt x="4505" y="42092"/>
                    <a:pt x="4509" y="42084"/>
                    <a:pt x="4513" y="42077"/>
                  </a:cubicBezTo>
                  <a:close/>
                  <a:moveTo>
                    <a:pt x="123" y="1"/>
                  </a:moveTo>
                  <a:cubicBezTo>
                    <a:pt x="56" y="1"/>
                    <a:pt x="0" y="63"/>
                    <a:pt x="0" y="141"/>
                  </a:cubicBezTo>
                  <a:cubicBezTo>
                    <a:pt x="0" y="225"/>
                    <a:pt x="24" y="320"/>
                    <a:pt x="24" y="403"/>
                  </a:cubicBezTo>
                  <a:cubicBezTo>
                    <a:pt x="24" y="498"/>
                    <a:pt x="36" y="582"/>
                    <a:pt x="36" y="665"/>
                  </a:cubicBezTo>
                  <a:cubicBezTo>
                    <a:pt x="48" y="844"/>
                    <a:pt x="48" y="1022"/>
                    <a:pt x="72" y="1201"/>
                  </a:cubicBezTo>
                  <a:cubicBezTo>
                    <a:pt x="72" y="1284"/>
                    <a:pt x="84" y="1356"/>
                    <a:pt x="84" y="1451"/>
                  </a:cubicBezTo>
                  <a:cubicBezTo>
                    <a:pt x="95" y="1522"/>
                    <a:pt x="95" y="1618"/>
                    <a:pt x="107" y="1689"/>
                  </a:cubicBezTo>
                  <a:cubicBezTo>
                    <a:pt x="131" y="1749"/>
                    <a:pt x="131" y="1808"/>
                    <a:pt x="143" y="1868"/>
                  </a:cubicBezTo>
                  <a:cubicBezTo>
                    <a:pt x="143" y="1891"/>
                    <a:pt x="155" y="1927"/>
                    <a:pt x="155" y="1951"/>
                  </a:cubicBezTo>
                  <a:cubicBezTo>
                    <a:pt x="167" y="2058"/>
                    <a:pt x="203" y="2153"/>
                    <a:pt x="215" y="2249"/>
                  </a:cubicBezTo>
                  <a:cubicBezTo>
                    <a:pt x="226" y="2344"/>
                    <a:pt x="262" y="2427"/>
                    <a:pt x="286" y="2522"/>
                  </a:cubicBezTo>
                  <a:cubicBezTo>
                    <a:pt x="334" y="2701"/>
                    <a:pt x="393" y="2880"/>
                    <a:pt x="453" y="3046"/>
                  </a:cubicBezTo>
                  <a:cubicBezTo>
                    <a:pt x="548" y="3261"/>
                    <a:pt x="667" y="3487"/>
                    <a:pt x="810" y="3677"/>
                  </a:cubicBezTo>
                  <a:lnTo>
                    <a:pt x="988" y="3904"/>
                  </a:lnTo>
                  <a:cubicBezTo>
                    <a:pt x="1108" y="4058"/>
                    <a:pt x="1238" y="4189"/>
                    <a:pt x="1358" y="4332"/>
                  </a:cubicBezTo>
                  <a:cubicBezTo>
                    <a:pt x="1405" y="4392"/>
                    <a:pt x="1465" y="4439"/>
                    <a:pt x="1512" y="4499"/>
                  </a:cubicBezTo>
                  <a:lnTo>
                    <a:pt x="1703" y="4689"/>
                  </a:lnTo>
                  <a:cubicBezTo>
                    <a:pt x="1774" y="4773"/>
                    <a:pt x="1870" y="4844"/>
                    <a:pt x="1941" y="4916"/>
                  </a:cubicBezTo>
                  <a:cubicBezTo>
                    <a:pt x="2000" y="4975"/>
                    <a:pt x="2072" y="5023"/>
                    <a:pt x="2131" y="5082"/>
                  </a:cubicBezTo>
                  <a:cubicBezTo>
                    <a:pt x="2274" y="5189"/>
                    <a:pt x="2393" y="5285"/>
                    <a:pt x="2524" y="5392"/>
                  </a:cubicBezTo>
                  <a:cubicBezTo>
                    <a:pt x="2667" y="5511"/>
                    <a:pt x="2822" y="5630"/>
                    <a:pt x="2953" y="5749"/>
                  </a:cubicBezTo>
                  <a:cubicBezTo>
                    <a:pt x="3084" y="5868"/>
                    <a:pt x="3227" y="5999"/>
                    <a:pt x="3358" y="6118"/>
                  </a:cubicBezTo>
                  <a:cubicBezTo>
                    <a:pt x="3417" y="6178"/>
                    <a:pt x="3477" y="6225"/>
                    <a:pt x="3536" y="6285"/>
                  </a:cubicBezTo>
                  <a:lnTo>
                    <a:pt x="3715" y="6463"/>
                  </a:lnTo>
                  <a:cubicBezTo>
                    <a:pt x="3846" y="6594"/>
                    <a:pt x="3965" y="6737"/>
                    <a:pt x="4096" y="6868"/>
                  </a:cubicBezTo>
                  <a:cubicBezTo>
                    <a:pt x="4215" y="6987"/>
                    <a:pt x="4334" y="7106"/>
                    <a:pt x="4441" y="7237"/>
                  </a:cubicBezTo>
                  <a:cubicBezTo>
                    <a:pt x="4560" y="7368"/>
                    <a:pt x="4679" y="7523"/>
                    <a:pt x="4798" y="7654"/>
                  </a:cubicBezTo>
                  <a:cubicBezTo>
                    <a:pt x="4846" y="7702"/>
                    <a:pt x="4870" y="7749"/>
                    <a:pt x="4918" y="7809"/>
                  </a:cubicBezTo>
                  <a:cubicBezTo>
                    <a:pt x="4929" y="7845"/>
                    <a:pt x="4953" y="7880"/>
                    <a:pt x="4965" y="7904"/>
                  </a:cubicBezTo>
                  <a:cubicBezTo>
                    <a:pt x="4989" y="7999"/>
                    <a:pt x="5048" y="8071"/>
                    <a:pt x="5108" y="8142"/>
                  </a:cubicBezTo>
                  <a:cubicBezTo>
                    <a:pt x="5156" y="8190"/>
                    <a:pt x="5203" y="8226"/>
                    <a:pt x="5263" y="8249"/>
                  </a:cubicBezTo>
                  <a:lnTo>
                    <a:pt x="5263" y="8297"/>
                  </a:lnTo>
                  <a:lnTo>
                    <a:pt x="5346" y="8785"/>
                  </a:lnTo>
                  <a:cubicBezTo>
                    <a:pt x="5429" y="9095"/>
                    <a:pt x="5501" y="9392"/>
                    <a:pt x="5620" y="9690"/>
                  </a:cubicBezTo>
                  <a:cubicBezTo>
                    <a:pt x="5644" y="9785"/>
                    <a:pt x="5691" y="9857"/>
                    <a:pt x="5739" y="9952"/>
                  </a:cubicBezTo>
                  <a:cubicBezTo>
                    <a:pt x="5787" y="10023"/>
                    <a:pt x="5810" y="10095"/>
                    <a:pt x="5858" y="10190"/>
                  </a:cubicBezTo>
                  <a:cubicBezTo>
                    <a:pt x="5930" y="10333"/>
                    <a:pt x="6037" y="10464"/>
                    <a:pt x="6120" y="10619"/>
                  </a:cubicBezTo>
                  <a:cubicBezTo>
                    <a:pt x="6299" y="10881"/>
                    <a:pt x="6513" y="11143"/>
                    <a:pt x="6739" y="11381"/>
                  </a:cubicBezTo>
                  <a:cubicBezTo>
                    <a:pt x="6953" y="11619"/>
                    <a:pt x="7168" y="11857"/>
                    <a:pt x="7370" y="12095"/>
                  </a:cubicBezTo>
                  <a:cubicBezTo>
                    <a:pt x="7406" y="12119"/>
                    <a:pt x="7418" y="12155"/>
                    <a:pt x="7442" y="12178"/>
                  </a:cubicBezTo>
                  <a:cubicBezTo>
                    <a:pt x="7465" y="12214"/>
                    <a:pt x="7489" y="12238"/>
                    <a:pt x="7501" y="12274"/>
                  </a:cubicBezTo>
                  <a:cubicBezTo>
                    <a:pt x="7501" y="12286"/>
                    <a:pt x="7525" y="12298"/>
                    <a:pt x="7525" y="12298"/>
                  </a:cubicBezTo>
                  <a:cubicBezTo>
                    <a:pt x="7537" y="12357"/>
                    <a:pt x="7585" y="12405"/>
                    <a:pt x="7644" y="12405"/>
                  </a:cubicBezTo>
                  <a:cubicBezTo>
                    <a:pt x="7644" y="12417"/>
                    <a:pt x="7656" y="12428"/>
                    <a:pt x="7656" y="12452"/>
                  </a:cubicBezTo>
                  <a:cubicBezTo>
                    <a:pt x="7715" y="12631"/>
                    <a:pt x="7775" y="12809"/>
                    <a:pt x="7846" y="12988"/>
                  </a:cubicBezTo>
                  <a:cubicBezTo>
                    <a:pt x="7918" y="13167"/>
                    <a:pt x="8001" y="13345"/>
                    <a:pt x="8061" y="13536"/>
                  </a:cubicBezTo>
                  <a:cubicBezTo>
                    <a:pt x="8132" y="13714"/>
                    <a:pt x="8192" y="13905"/>
                    <a:pt x="8263" y="14083"/>
                  </a:cubicBezTo>
                  <a:cubicBezTo>
                    <a:pt x="8299" y="14179"/>
                    <a:pt x="8335" y="14262"/>
                    <a:pt x="8370" y="14357"/>
                  </a:cubicBezTo>
                  <a:cubicBezTo>
                    <a:pt x="8382" y="14393"/>
                    <a:pt x="8418" y="14453"/>
                    <a:pt x="8430" y="14500"/>
                  </a:cubicBezTo>
                  <a:cubicBezTo>
                    <a:pt x="8370" y="14429"/>
                    <a:pt x="8311" y="14357"/>
                    <a:pt x="8263" y="14298"/>
                  </a:cubicBezTo>
                  <a:cubicBezTo>
                    <a:pt x="8120" y="14095"/>
                    <a:pt x="7954" y="13917"/>
                    <a:pt x="7787" y="13738"/>
                  </a:cubicBezTo>
                  <a:cubicBezTo>
                    <a:pt x="7715" y="13655"/>
                    <a:pt x="7620" y="13583"/>
                    <a:pt x="7537" y="13488"/>
                  </a:cubicBezTo>
                  <a:cubicBezTo>
                    <a:pt x="7442" y="13405"/>
                    <a:pt x="7358" y="13321"/>
                    <a:pt x="7263" y="13250"/>
                  </a:cubicBezTo>
                  <a:cubicBezTo>
                    <a:pt x="7073" y="13083"/>
                    <a:pt x="6894" y="12929"/>
                    <a:pt x="6692" y="12774"/>
                  </a:cubicBezTo>
                  <a:cubicBezTo>
                    <a:pt x="6657" y="12762"/>
                    <a:pt x="6645" y="12751"/>
                    <a:pt x="6613" y="12719"/>
                  </a:cubicBezTo>
                  <a:lnTo>
                    <a:pt x="6613" y="12719"/>
                  </a:lnTo>
                  <a:cubicBezTo>
                    <a:pt x="6619" y="12721"/>
                    <a:pt x="6625" y="12724"/>
                    <a:pt x="6632" y="12726"/>
                  </a:cubicBezTo>
                  <a:cubicBezTo>
                    <a:pt x="6632" y="12714"/>
                    <a:pt x="6608" y="12714"/>
                    <a:pt x="6608" y="12714"/>
                  </a:cubicBezTo>
                  <a:lnTo>
                    <a:pt x="6608" y="12714"/>
                  </a:lnTo>
                  <a:cubicBezTo>
                    <a:pt x="6610" y="12716"/>
                    <a:pt x="6611" y="12717"/>
                    <a:pt x="6613" y="12719"/>
                  </a:cubicBezTo>
                  <a:lnTo>
                    <a:pt x="6613" y="12719"/>
                  </a:lnTo>
                  <a:cubicBezTo>
                    <a:pt x="6591" y="12709"/>
                    <a:pt x="6577" y="12700"/>
                    <a:pt x="6549" y="12690"/>
                  </a:cubicBezTo>
                  <a:lnTo>
                    <a:pt x="6537" y="12690"/>
                  </a:lnTo>
                  <a:cubicBezTo>
                    <a:pt x="6430" y="12607"/>
                    <a:pt x="6334" y="12536"/>
                    <a:pt x="6215" y="12464"/>
                  </a:cubicBezTo>
                  <a:cubicBezTo>
                    <a:pt x="6096" y="12393"/>
                    <a:pt x="5989" y="12309"/>
                    <a:pt x="5870" y="12238"/>
                  </a:cubicBezTo>
                  <a:cubicBezTo>
                    <a:pt x="5822" y="12214"/>
                    <a:pt x="5763" y="12178"/>
                    <a:pt x="5715" y="12155"/>
                  </a:cubicBezTo>
                  <a:cubicBezTo>
                    <a:pt x="5596" y="12095"/>
                    <a:pt x="5477" y="12036"/>
                    <a:pt x="5346" y="11988"/>
                  </a:cubicBezTo>
                  <a:cubicBezTo>
                    <a:pt x="5287" y="11976"/>
                    <a:pt x="5227" y="11940"/>
                    <a:pt x="5168" y="11928"/>
                  </a:cubicBezTo>
                  <a:cubicBezTo>
                    <a:pt x="5144" y="11917"/>
                    <a:pt x="5096" y="11917"/>
                    <a:pt x="5060" y="11893"/>
                  </a:cubicBezTo>
                  <a:cubicBezTo>
                    <a:pt x="5037" y="11893"/>
                    <a:pt x="5025" y="11881"/>
                    <a:pt x="4989" y="11881"/>
                  </a:cubicBezTo>
                  <a:cubicBezTo>
                    <a:pt x="4870" y="11857"/>
                    <a:pt x="4751" y="11833"/>
                    <a:pt x="4632" y="11821"/>
                  </a:cubicBezTo>
                  <a:lnTo>
                    <a:pt x="4572" y="11821"/>
                  </a:lnTo>
                  <a:cubicBezTo>
                    <a:pt x="4429" y="11809"/>
                    <a:pt x="4286" y="11797"/>
                    <a:pt x="4144" y="11797"/>
                  </a:cubicBezTo>
                  <a:cubicBezTo>
                    <a:pt x="4025" y="11797"/>
                    <a:pt x="3917" y="11774"/>
                    <a:pt x="3798" y="11774"/>
                  </a:cubicBezTo>
                  <a:cubicBezTo>
                    <a:pt x="3667" y="11774"/>
                    <a:pt x="3548" y="11774"/>
                    <a:pt x="3417" y="11797"/>
                  </a:cubicBezTo>
                  <a:cubicBezTo>
                    <a:pt x="3179" y="11809"/>
                    <a:pt x="2941" y="11857"/>
                    <a:pt x="2703" y="11893"/>
                  </a:cubicBezTo>
                  <a:cubicBezTo>
                    <a:pt x="2465" y="11940"/>
                    <a:pt x="2239" y="12012"/>
                    <a:pt x="2000" y="12071"/>
                  </a:cubicBezTo>
                  <a:cubicBezTo>
                    <a:pt x="1881" y="12107"/>
                    <a:pt x="1774" y="12131"/>
                    <a:pt x="1655" y="12167"/>
                  </a:cubicBezTo>
                  <a:cubicBezTo>
                    <a:pt x="1536" y="12190"/>
                    <a:pt x="1429" y="12238"/>
                    <a:pt x="1310" y="12274"/>
                  </a:cubicBezTo>
                  <a:cubicBezTo>
                    <a:pt x="1286" y="12286"/>
                    <a:pt x="1238" y="12286"/>
                    <a:pt x="1215" y="12298"/>
                  </a:cubicBezTo>
                  <a:cubicBezTo>
                    <a:pt x="1155" y="12309"/>
                    <a:pt x="1096" y="12333"/>
                    <a:pt x="1048" y="12369"/>
                  </a:cubicBezTo>
                  <a:cubicBezTo>
                    <a:pt x="1000" y="12428"/>
                    <a:pt x="1000" y="12488"/>
                    <a:pt x="1036" y="12548"/>
                  </a:cubicBezTo>
                  <a:cubicBezTo>
                    <a:pt x="1060" y="12607"/>
                    <a:pt x="1131" y="12655"/>
                    <a:pt x="1191" y="12690"/>
                  </a:cubicBezTo>
                  <a:cubicBezTo>
                    <a:pt x="1238" y="12702"/>
                    <a:pt x="1274" y="12726"/>
                    <a:pt x="1310" y="12750"/>
                  </a:cubicBezTo>
                  <a:lnTo>
                    <a:pt x="1489" y="12833"/>
                  </a:lnTo>
                  <a:lnTo>
                    <a:pt x="1512" y="12833"/>
                  </a:lnTo>
                  <a:lnTo>
                    <a:pt x="2131" y="13190"/>
                  </a:lnTo>
                  <a:cubicBezTo>
                    <a:pt x="2298" y="13286"/>
                    <a:pt x="2441" y="13369"/>
                    <a:pt x="2608" y="13441"/>
                  </a:cubicBezTo>
                  <a:cubicBezTo>
                    <a:pt x="2667" y="13476"/>
                    <a:pt x="2739" y="13500"/>
                    <a:pt x="2798" y="13536"/>
                  </a:cubicBezTo>
                  <a:cubicBezTo>
                    <a:pt x="2858" y="13560"/>
                    <a:pt x="2917" y="13583"/>
                    <a:pt x="2977" y="13607"/>
                  </a:cubicBezTo>
                  <a:cubicBezTo>
                    <a:pt x="3084" y="13655"/>
                    <a:pt x="3203" y="13702"/>
                    <a:pt x="3322" y="13738"/>
                  </a:cubicBezTo>
                  <a:cubicBezTo>
                    <a:pt x="3429" y="13786"/>
                    <a:pt x="3548" y="13822"/>
                    <a:pt x="3667" y="13857"/>
                  </a:cubicBezTo>
                  <a:cubicBezTo>
                    <a:pt x="3798" y="13905"/>
                    <a:pt x="3917" y="13941"/>
                    <a:pt x="4048" y="13964"/>
                  </a:cubicBezTo>
                  <a:cubicBezTo>
                    <a:pt x="4167" y="14000"/>
                    <a:pt x="4286" y="14024"/>
                    <a:pt x="4429" y="14060"/>
                  </a:cubicBezTo>
                  <a:cubicBezTo>
                    <a:pt x="4548" y="14083"/>
                    <a:pt x="4644" y="14095"/>
                    <a:pt x="4763" y="14131"/>
                  </a:cubicBezTo>
                  <a:cubicBezTo>
                    <a:pt x="5001" y="14179"/>
                    <a:pt x="5227" y="14238"/>
                    <a:pt x="5453" y="14298"/>
                  </a:cubicBezTo>
                  <a:cubicBezTo>
                    <a:pt x="5584" y="14322"/>
                    <a:pt x="5715" y="14369"/>
                    <a:pt x="5858" y="14417"/>
                  </a:cubicBezTo>
                  <a:cubicBezTo>
                    <a:pt x="6096" y="14488"/>
                    <a:pt x="6311" y="14548"/>
                    <a:pt x="6549" y="14607"/>
                  </a:cubicBezTo>
                  <a:cubicBezTo>
                    <a:pt x="6787" y="14667"/>
                    <a:pt x="7013" y="14714"/>
                    <a:pt x="7251" y="14774"/>
                  </a:cubicBezTo>
                  <a:cubicBezTo>
                    <a:pt x="7346" y="14798"/>
                    <a:pt x="7418" y="14810"/>
                    <a:pt x="7489" y="14845"/>
                  </a:cubicBezTo>
                  <a:cubicBezTo>
                    <a:pt x="7573" y="14869"/>
                    <a:pt x="7656" y="14893"/>
                    <a:pt x="7751" y="14917"/>
                  </a:cubicBezTo>
                  <a:cubicBezTo>
                    <a:pt x="7835" y="14953"/>
                    <a:pt x="7906" y="14964"/>
                    <a:pt x="8001" y="14988"/>
                  </a:cubicBezTo>
                  <a:cubicBezTo>
                    <a:pt x="8085" y="15024"/>
                    <a:pt x="8168" y="15048"/>
                    <a:pt x="8239" y="15084"/>
                  </a:cubicBezTo>
                  <a:cubicBezTo>
                    <a:pt x="8311" y="15107"/>
                    <a:pt x="8406" y="15155"/>
                    <a:pt x="8477" y="15191"/>
                  </a:cubicBezTo>
                  <a:cubicBezTo>
                    <a:pt x="8525" y="15215"/>
                    <a:pt x="8549" y="15226"/>
                    <a:pt x="8597" y="15262"/>
                  </a:cubicBezTo>
                  <a:cubicBezTo>
                    <a:pt x="8644" y="15310"/>
                    <a:pt x="8704" y="15334"/>
                    <a:pt x="8739" y="15381"/>
                  </a:cubicBezTo>
                  <a:lnTo>
                    <a:pt x="8787" y="15429"/>
                  </a:lnTo>
                  <a:cubicBezTo>
                    <a:pt x="8787" y="15441"/>
                    <a:pt x="8799" y="15453"/>
                    <a:pt x="8823" y="15453"/>
                  </a:cubicBezTo>
                  <a:cubicBezTo>
                    <a:pt x="8858" y="15607"/>
                    <a:pt x="8918" y="15738"/>
                    <a:pt x="8966" y="15881"/>
                  </a:cubicBezTo>
                  <a:cubicBezTo>
                    <a:pt x="9073" y="16179"/>
                    <a:pt x="9180" y="16500"/>
                    <a:pt x="9275" y="16798"/>
                  </a:cubicBezTo>
                  <a:cubicBezTo>
                    <a:pt x="9239" y="16893"/>
                    <a:pt x="9204" y="17012"/>
                    <a:pt x="9156" y="17120"/>
                  </a:cubicBezTo>
                  <a:cubicBezTo>
                    <a:pt x="9097" y="17298"/>
                    <a:pt x="9037" y="17477"/>
                    <a:pt x="9013" y="17667"/>
                  </a:cubicBezTo>
                  <a:cubicBezTo>
                    <a:pt x="8966" y="17846"/>
                    <a:pt x="8942" y="18024"/>
                    <a:pt x="8906" y="18203"/>
                  </a:cubicBezTo>
                  <a:cubicBezTo>
                    <a:pt x="8882" y="18382"/>
                    <a:pt x="8847" y="18584"/>
                    <a:pt x="8823" y="18763"/>
                  </a:cubicBezTo>
                  <a:cubicBezTo>
                    <a:pt x="8823" y="18774"/>
                    <a:pt x="8823" y="18786"/>
                    <a:pt x="8799" y="18798"/>
                  </a:cubicBezTo>
                  <a:lnTo>
                    <a:pt x="8644" y="18644"/>
                  </a:lnTo>
                  <a:cubicBezTo>
                    <a:pt x="8525" y="18501"/>
                    <a:pt x="8406" y="18358"/>
                    <a:pt x="8287" y="18227"/>
                  </a:cubicBezTo>
                  <a:cubicBezTo>
                    <a:pt x="8168" y="18084"/>
                    <a:pt x="8025" y="17953"/>
                    <a:pt x="7906" y="17822"/>
                  </a:cubicBezTo>
                  <a:cubicBezTo>
                    <a:pt x="7846" y="17751"/>
                    <a:pt x="7787" y="17691"/>
                    <a:pt x="7727" y="17608"/>
                  </a:cubicBezTo>
                  <a:cubicBezTo>
                    <a:pt x="7668" y="17536"/>
                    <a:pt x="7608" y="17477"/>
                    <a:pt x="7549" y="17405"/>
                  </a:cubicBezTo>
                  <a:cubicBezTo>
                    <a:pt x="7489" y="17346"/>
                    <a:pt x="7418" y="17274"/>
                    <a:pt x="7346" y="17215"/>
                  </a:cubicBezTo>
                  <a:cubicBezTo>
                    <a:pt x="7275" y="17155"/>
                    <a:pt x="7192" y="17108"/>
                    <a:pt x="7120" y="17048"/>
                  </a:cubicBezTo>
                  <a:cubicBezTo>
                    <a:pt x="6977" y="16929"/>
                    <a:pt x="6823" y="16810"/>
                    <a:pt x="6680" y="16703"/>
                  </a:cubicBezTo>
                  <a:cubicBezTo>
                    <a:pt x="6525" y="16584"/>
                    <a:pt x="6382" y="16500"/>
                    <a:pt x="6215" y="16405"/>
                  </a:cubicBezTo>
                  <a:cubicBezTo>
                    <a:pt x="6049" y="16322"/>
                    <a:pt x="5882" y="16227"/>
                    <a:pt x="5703" y="16155"/>
                  </a:cubicBezTo>
                  <a:cubicBezTo>
                    <a:pt x="5549" y="16084"/>
                    <a:pt x="5370" y="16024"/>
                    <a:pt x="5203" y="15965"/>
                  </a:cubicBezTo>
                  <a:cubicBezTo>
                    <a:pt x="5037" y="15905"/>
                    <a:pt x="4870" y="15846"/>
                    <a:pt x="4691" y="15798"/>
                  </a:cubicBezTo>
                  <a:cubicBezTo>
                    <a:pt x="4608" y="15762"/>
                    <a:pt x="4513" y="15750"/>
                    <a:pt x="4429" y="15738"/>
                  </a:cubicBezTo>
                  <a:cubicBezTo>
                    <a:pt x="4334" y="15726"/>
                    <a:pt x="4263" y="15703"/>
                    <a:pt x="4179" y="15691"/>
                  </a:cubicBezTo>
                  <a:cubicBezTo>
                    <a:pt x="4096" y="15691"/>
                    <a:pt x="4013" y="15691"/>
                    <a:pt x="3941" y="15703"/>
                  </a:cubicBezTo>
                  <a:cubicBezTo>
                    <a:pt x="3905" y="15703"/>
                    <a:pt x="3858" y="15726"/>
                    <a:pt x="3834" y="15726"/>
                  </a:cubicBezTo>
                  <a:cubicBezTo>
                    <a:pt x="3775" y="15738"/>
                    <a:pt x="3715" y="15762"/>
                    <a:pt x="3667" y="15822"/>
                  </a:cubicBezTo>
                  <a:cubicBezTo>
                    <a:pt x="3620" y="15869"/>
                    <a:pt x="3608" y="15941"/>
                    <a:pt x="3620" y="16000"/>
                  </a:cubicBezTo>
                  <a:cubicBezTo>
                    <a:pt x="3655" y="16060"/>
                    <a:pt x="3703" y="16107"/>
                    <a:pt x="3763" y="16119"/>
                  </a:cubicBezTo>
                  <a:lnTo>
                    <a:pt x="3810" y="16119"/>
                  </a:lnTo>
                  <a:cubicBezTo>
                    <a:pt x="3834" y="16143"/>
                    <a:pt x="3846" y="16143"/>
                    <a:pt x="3858" y="16143"/>
                  </a:cubicBezTo>
                  <a:lnTo>
                    <a:pt x="3870" y="16143"/>
                  </a:lnTo>
                  <a:cubicBezTo>
                    <a:pt x="3894" y="16143"/>
                    <a:pt x="3905" y="16143"/>
                    <a:pt x="3929" y="16119"/>
                  </a:cubicBezTo>
                  <a:lnTo>
                    <a:pt x="3953" y="16119"/>
                  </a:lnTo>
                  <a:cubicBezTo>
                    <a:pt x="3977" y="16119"/>
                    <a:pt x="3989" y="16107"/>
                    <a:pt x="4025" y="16107"/>
                  </a:cubicBezTo>
                  <a:lnTo>
                    <a:pt x="4060" y="16107"/>
                  </a:lnTo>
                  <a:cubicBezTo>
                    <a:pt x="4072" y="16119"/>
                    <a:pt x="4072" y="16143"/>
                    <a:pt x="4084" y="16155"/>
                  </a:cubicBezTo>
                  <a:cubicBezTo>
                    <a:pt x="4132" y="16238"/>
                    <a:pt x="4191" y="16322"/>
                    <a:pt x="4275" y="16381"/>
                  </a:cubicBezTo>
                  <a:cubicBezTo>
                    <a:pt x="4358" y="16441"/>
                    <a:pt x="4406" y="16477"/>
                    <a:pt x="4489" y="16536"/>
                  </a:cubicBezTo>
                  <a:cubicBezTo>
                    <a:pt x="4572" y="16619"/>
                    <a:pt x="4667" y="16679"/>
                    <a:pt x="4751" y="16739"/>
                  </a:cubicBezTo>
                  <a:cubicBezTo>
                    <a:pt x="4822" y="16798"/>
                    <a:pt x="4906" y="16834"/>
                    <a:pt x="4977" y="16893"/>
                  </a:cubicBezTo>
                  <a:cubicBezTo>
                    <a:pt x="5001" y="16929"/>
                    <a:pt x="5048" y="16953"/>
                    <a:pt x="5084" y="16977"/>
                  </a:cubicBezTo>
                  <a:cubicBezTo>
                    <a:pt x="5144" y="17012"/>
                    <a:pt x="5191" y="17060"/>
                    <a:pt x="5251" y="17096"/>
                  </a:cubicBezTo>
                  <a:cubicBezTo>
                    <a:pt x="5299" y="17131"/>
                    <a:pt x="5358" y="17191"/>
                    <a:pt x="5429" y="17239"/>
                  </a:cubicBezTo>
                  <a:cubicBezTo>
                    <a:pt x="5525" y="17322"/>
                    <a:pt x="5644" y="17429"/>
                    <a:pt x="5751" y="17524"/>
                  </a:cubicBezTo>
                  <a:cubicBezTo>
                    <a:pt x="5858" y="17608"/>
                    <a:pt x="5977" y="17703"/>
                    <a:pt x="6084" y="17786"/>
                  </a:cubicBezTo>
                  <a:cubicBezTo>
                    <a:pt x="6144" y="17834"/>
                    <a:pt x="6180" y="17882"/>
                    <a:pt x="6239" y="17929"/>
                  </a:cubicBezTo>
                  <a:cubicBezTo>
                    <a:pt x="6299" y="17965"/>
                    <a:pt x="6346" y="18012"/>
                    <a:pt x="6406" y="18072"/>
                  </a:cubicBezTo>
                  <a:lnTo>
                    <a:pt x="6501" y="18167"/>
                  </a:lnTo>
                  <a:cubicBezTo>
                    <a:pt x="6525" y="18191"/>
                    <a:pt x="6561" y="18239"/>
                    <a:pt x="6584" y="18263"/>
                  </a:cubicBezTo>
                  <a:cubicBezTo>
                    <a:pt x="6656" y="18370"/>
                    <a:pt x="6739" y="18465"/>
                    <a:pt x="6811" y="18560"/>
                  </a:cubicBezTo>
                  <a:cubicBezTo>
                    <a:pt x="6882" y="18667"/>
                    <a:pt x="6953" y="18774"/>
                    <a:pt x="7037" y="18894"/>
                  </a:cubicBezTo>
                  <a:cubicBezTo>
                    <a:pt x="7120" y="19013"/>
                    <a:pt x="7192" y="19144"/>
                    <a:pt x="7287" y="19263"/>
                  </a:cubicBezTo>
                  <a:cubicBezTo>
                    <a:pt x="7370" y="19394"/>
                    <a:pt x="7477" y="19513"/>
                    <a:pt x="7573" y="19656"/>
                  </a:cubicBezTo>
                  <a:lnTo>
                    <a:pt x="7835" y="20013"/>
                  </a:lnTo>
                  <a:cubicBezTo>
                    <a:pt x="7930" y="20132"/>
                    <a:pt x="8001" y="20251"/>
                    <a:pt x="8073" y="20370"/>
                  </a:cubicBezTo>
                  <a:cubicBezTo>
                    <a:pt x="8120" y="20453"/>
                    <a:pt x="8180" y="20549"/>
                    <a:pt x="8227" y="20632"/>
                  </a:cubicBezTo>
                  <a:cubicBezTo>
                    <a:pt x="8263" y="20727"/>
                    <a:pt x="8323" y="20810"/>
                    <a:pt x="8370" y="20918"/>
                  </a:cubicBezTo>
                  <a:cubicBezTo>
                    <a:pt x="8430" y="21025"/>
                    <a:pt x="8477" y="21120"/>
                    <a:pt x="8537" y="21227"/>
                  </a:cubicBezTo>
                  <a:lnTo>
                    <a:pt x="8537" y="21465"/>
                  </a:lnTo>
                  <a:cubicBezTo>
                    <a:pt x="8537" y="21834"/>
                    <a:pt x="8549" y="22215"/>
                    <a:pt x="8585" y="22584"/>
                  </a:cubicBezTo>
                  <a:cubicBezTo>
                    <a:pt x="8608" y="22954"/>
                    <a:pt x="8656" y="23323"/>
                    <a:pt x="8728" y="23680"/>
                  </a:cubicBezTo>
                  <a:cubicBezTo>
                    <a:pt x="8799" y="24037"/>
                    <a:pt x="8906" y="24382"/>
                    <a:pt x="9001" y="24728"/>
                  </a:cubicBezTo>
                  <a:cubicBezTo>
                    <a:pt x="9001" y="24748"/>
                    <a:pt x="9010" y="24769"/>
                    <a:pt x="9013" y="24790"/>
                  </a:cubicBezTo>
                  <a:lnTo>
                    <a:pt x="9013" y="24790"/>
                  </a:lnTo>
                  <a:cubicBezTo>
                    <a:pt x="9012" y="24786"/>
                    <a:pt x="9009" y="24783"/>
                    <a:pt x="9001" y="24775"/>
                  </a:cubicBezTo>
                  <a:lnTo>
                    <a:pt x="9001" y="24775"/>
                  </a:lnTo>
                  <a:cubicBezTo>
                    <a:pt x="9001" y="24787"/>
                    <a:pt x="9001" y="24799"/>
                    <a:pt x="9013" y="24799"/>
                  </a:cubicBezTo>
                  <a:lnTo>
                    <a:pt x="9013" y="24811"/>
                  </a:lnTo>
                  <a:cubicBezTo>
                    <a:pt x="9013" y="24835"/>
                    <a:pt x="9025" y="24859"/>
                    <a:pt x="9025" y="24870"/>
                  </a:cubicBezTo>
                  <a:lnTo>
                    <a:pt x="9025" y="24859"/>
                  </a:lnTo>
                  <a:cubicBezTo>
                    <a:pt x="9120" y="25192"/>
                    <a:pt x="9216" y="25513"/>
                    <a:pt x="9335" y="25823"/>
                  </a:cubicBezTo>
                  <a:cubicBezTo>
                    <a:pt x="9478" y="26168"/>
                    <a:pt x="9620" y="26514"/>
                    <a:pt x="9751" y="26859"/>
                  </a:cubicBezTo>
                  <a:cubicBezTo>
                    <a:pt x="9811" y="27014"/>
                    <a:pt x="9894" y="27168"/>
                    <a:pt x="9966" y="27335"/>
                  </a:cubicBezTo>
                  <a:cubicBezTo>
                    <a:pt x="9990" y="27418"/>
                    <a:pt x="10037" y="27514"/>
                    <a:pt x="10073" y="27597"/>
                  </a:cubicBezTo>
                  <a:cubicBezTo>
                    <a:pt x="10097" y="27692"/>
                    <a:pt x="10132" y="27764"/>
                    <a:pt x="10144" y="27847"/>
                  </a:cubicBezTo>
                  <a:lnTo>
                    <a:pt x="10323" y="28609"/>
                  </a:lnTo>
                  <a:cubicBezTo>
                    <a:pt x="10347" y="28728"/>
                    <a:pt x="10371" y="28847"/>
                    <a:pt x="10394" y="28966"/>
                  </a:cubicBezTo>
                  <a:lnTo>
                    <a:pt x="10442" y="29145"/>
                  </a:lnTo>
                  <a:cubicBezTo>
                    <a:pt x="10454" y="29181"/>
                    <a:pt x="10454" y="29216"/>
                    <a:pt x="10466" y="29252"/>
                  </a:cubicBezTo>
                  <a:cubicBezTo>
                    <a:pt x="10454" y="29359"/>
                    <a:pt x="10442" y="29454"/>
                    <a:pt x="10442" y="29562"/>
                  </a:cubicBezTo>
                  <a:cubicBezTo>
                    <a:pt x="10406" y="29800"/>
                    <a:pt x="10382" y="30050"/>
                    <a:pt x="10371" y="30288"/>
                  </a:cubicBezTo>
                  <a:cubicBezTo>
                    <a:pt x="10275" y="30931"/>
                    <a:pt x="10156" y="31562"/>
                    <a:pt x="10013" y="32181"/>
                  </a:cubicBezTo>
                  <a:cubicBezTo>
                    <a:pt x="9966" y="32359"/>
                    <a:pt x="9906" y="32538"/>
                    <a:pt x="9847" y="32717"/>
                  </a:cubicBezTo>
                  <a:cubicBezTo>
                    <a:pt x="9728" y="33086"/>
                    <a:pt x="9632" y="33479"/>
                    <a:pt x="9537" y="33860"/>
                  </a:cubicBezTo>
                  <a:cubicBezTo>
                    <a:pt x="9478" y="34074"/>
                    <a:pt x="9430" y="34264"/>
                    <a:pt x="9370" y="34479"/>
                  </a:cubicBezTo>
                  <a:cubicBezTo>
                    <a:pt x="9311" y="34669"/>
                    <a:pt x="9251" y="34860"/>
                    <a:pt x="9192" y="35074"/>
                  </a:cubicBezTo>
                  <a:cubicBezTo>
                    <a:pt x="9132" y="35277"/>
                    <a:pt x="9061" y="35491"/>
                    <a:pt x="9001" y="35681"/>
                  </a:cubicBezTo>
                  <a:cubicBezTo>
                    <a:pt x="8942" y="35848"/>
                    <a:pt x="8882" y="36027"/>
                    <a:pt x="8823" y="36181"/>
                  </a:cubicBezTo>
                  <a:cubicBezTo>
                    <a:pt x="8823" y="36205"/>
                    <a:pt x="8799" y="36217"/>
                    <a:pt x="8799" y="36229"/>
                  </a:cubicBezTo>
                  <a:cubicBezTo>
                    <a:pt x="8704" y="36467"/>
                    <a:pt x="8597" y="36717"/>
                    <a:pt x="8501" y="36979"/>
                  </a:cubicBezTo>
                  <a:cubicBezTo>
                    <a:pt x="8501" y="36955"/>
                    <a:pt x="8489" y="36943"/>
                    <a:pt x="8477" y="36931"/>
                  </a:cubicBezTo>
                  <a:lnTo>
                    <a:pt x="8477" y="36777"/>
                  </a:lnTo>
                  <a:cubicBezTo>
                    <a:pt x="8477" y="36646"/>
                    <a:pt x="8466" y="36515"/>
                    <a:pt x="8466" y="36384"/>
                  </a:cubicBezTo>
                  <a:cubicBezTo>
                    <a:pt x="8477" y="36265"/>
                    <a:pt x="8501" y="36146"/>
                    <a:pt x="8525" y="36003"/>
                  </a:cubicBezTo>
                  <a:cubicBezTo>
                    <a:pt x="8549" y="35824"/>
                    <a:pt x="8597" y="35646"/>
                    <a:pt x="8620" y="35491"/>
                  </a:cubicBezTo>
                  <a:cubicBezTo>
                    <a:pt x="8668" y="35288"/>
                    <a:pt x="8716" y="35110"/>
                    <a:pt x="8763" y="34919"/>
                  </a:cubicBezTo>
                  <a:cubicBezTo>
                    <a:pt x="8835" y="34538"/>
                    <a:pt x="8870" y="34145"/>
                    <a:pt x="8918" y="33764"/>
                  </a:cubicBezTo>
                  <a:cubicBezTo>
                    <a:pt x="8954" y="33550"/>
                    <a:pt x="8966" y="33360"/>
                    <a:pt x="9001" y="33145"/>
                  </a:cubicBezTo>
                  <a:cubicBezTo>
                    <a:pt x="9025" y="32967"/>
                    <a:pt x="9037" y="32788"/>
                    <a:pt x="9073" y="32633"/>
                  </a:cubicBezTo>
                  <a:cubicBezTo>
                    <a:pt x="9097" y="32419"/>
                    <a:pt x="9120" y="32229"/>
                    <a:pt x="9132" y="32014"/>
                  </a:cubicBezTo>
                  <a:cubicBezTo>
                    <a:pt x="9144" y="31824"/>
                    <a:pt x="9144" y="31621"/>
                    <a:pt x="9156" y="31419"/>
                  </a:cubicBezTo>
                  <a:cubicBezTo>
                    <a:pt x="9156" y="31038"/>
                    <a:pt x="9156" y="30645"/>
                    <a:pt x="9144" y="30264"/>
                  </a:cubicBezTo>
                  <a:cubicBezTo>
                    <a:pt x="9144" y="30050"/>
                    <a:pt x="9132" y="29859"/>
                    <a:pt x="9120" y="29657"/>
                  </a:cubicBezTo>
                  <a:cubicBezTo>
                    <a:pt x="9097" y="29454"/>
                    <a:pt x="9085" y="29252"/>
                    <a:pt x="9073" y="29061"/>
                  </a:cubicBezTo>
                  <a:cubicBezTo>
                    <a:pt x="9061" y="28883"/>
                    <a:pt x="9037" y="28680"/>
                    <a:pt x="9025" y="28502"/>
                  </a:cubicBezTo>
                  <a:cubicBezTo>
                    <a:pt x="9013" y="28311"/>
                    <a:pt x="9001" y="28133"/>
                    <a:pt x="8978" y="27942"/>
                  </a:cubicBezTo>
                  <a:cubicBezTo>
                    <a:pt x="8966" y="27764"/>
                    <a:pt x="8942" y="27573"/>
                    <a:pt x="8906" y="27395"/>
                  </a:cubicBezTo>
                  <a:cubicBezTo>
                    <a:pt x="8882" y="27192"/>
                    <a:pt x="8847" y="26990"/>
                    <a:pt x="8823" y="26799"/>
                  </a:cubicBezTo>
                  <a:cubicBezTo>
                    <a:pt x="8787" y="26621"/>
                    <a:pt x="8739" y="26442"/>
                    <a:pt x="8704" y="26240"/>
                  </a:cubicBezTo>
                  <a:cubicBezTo>
                    <a:pt x="8656" y="26049"/>
                    <a:pt x="8620" y="25859"/>
                    <a:pt x="8585" y="25680"/>
                  </a:cubicBezTo>
                  <a:cubicBezTo>
                    <a:pt x="8489" y="25287"/>
                    <a:pt x="8370" y="24918"/>
                    <a:pt x="8251" y="24537"/>
                  </a:cubicBezTo>
                  <a:cubicBezTo>
                    <a:pt x="8204" y="24359"/>
                    <a:pt x="8144" y="24180"/>
                    <a:pt x="8085" y="24013"/>
                  </a:cubicBezTo>
                  <a:cubicBezTo>
                    <a:pt x="8025" y="23835"/>
                    <a:pt x="7954" y="23656"/>
                    <a:pt x="7894" y="23477"/>
                  </a:cubicBezTo>
                  <a:cubicBezTo>
                    <a:pt x="7763" y="23120"/>
                    <a:pt x="7644" y="22751"/>
                    <a:pt x="7537" y="22394"/>
                  </a:cubicBezTo>
                  <a:cubicBezTo>
                    <a:pt x="7477" y="22215"/>
                    <a:pt x="7430" y="22037"/>
                    <a:pt x="7370" y="21858"/>
                  </a:cubicBezTo>
                  <a:cubicBezTo>
                    <a:pt x="7311" y="21703"/>
                    <a:pt x="7275" y="21537"/>
                    <a:pt x="7180" y="21406"/>
                  </a:cubicBezTo>
                  <a:cubicBezTo>
                    <a:pt x="7156" y="21358"/>
                    <a:pt x="7108" y="21334"/>
                    <a:pt x="7049" y="21334"/>
                  </a:cubicBezTo>
                  <a:cubicBezTo>
                    <a:pt x="6989" y="21334"/>
                    <a:pt x="6942" y="21382"/>
                    <a:pt x="6930" y="21418"/>
                  </a:cubicBezTo>
                  <a:cubicBezTo>
                    <a:pt x="6918" y="21465"/>
                    <a:pt x="6930" y="21501"/>
                    <a:pt x="6930" y="21537"/>
                  </a:cubicBezTo>
                  <a:cubicBezTo>
                    <a:pt x="6930" y="21572"/>
                    <a:pt x="6942" y="21584"/>
                    <a:pt x="6942" y="21620"/>
                  </a:cubicBezTo>
                  <a:cubicBezTo>
                    <a:pt x="6953" y="21692"/>
                    <a:pt x="6953" y="21763"/>
                    <a:pt x="6977" y="21834"/>
                  </a:cubicBezTo>
                  <a:cubicBezTo>
                    <a:pt x="6977" y="21942"/>
                    <a:pt x="6989" y="22037"/>
                    <a:pt x="6989" y="22132"/>
                  </a:cubicBezTo>
                  <a:lnTo>
                    <a:pt x="6989" y="22358"/>
                  </a:lnTo>
                  <a:lnTo>
                    <a:pt x="6989" y="22608"/>
                  </a:lnTo>
                  <a:lnTo>
                    <a:pt x="6989" y="22668"/>
                  </a:lnTo>
                  <a:lnTo>
                    <a:pt x="6989" y="22846"/>
                  </a:lnTo>
                  <a:cubicBezTo>
                    <a:pt x="6989" y="22942"/>
                    <a:pt x="6989" y="23025"/>
                    <a:pt x="6977" y="23132"/>
                  </a:cubicBezTo>
                  <a:cubicBezTo>
                    <a:pt x="6977" y="23168"/>
                    <a:pt x="6977" y="23180"/>
                    <a:pt x="6953" y="23204"/>
                  </a:cubicBezTo>
                  <a:cubicBezTo>
                    <a:pt x="6953" y="23263"/>
                    <a:pt x="6942" y="23323"/>
                    <a:pt x="6942" y="23382"/>
                  </a:cubicBezTo>
                  <a:cubicBezTo>
                    <a:pt x="6930" y="23477"/>
                    <a:pt x="6930" y="23549"/>
                    <a:pt x="6918" y="23644"/>
                  </a:cubicBezTo>
                  <a:cubicBezTo>
                    <a:pt x="6882" y="23799"/>
                    <a:pt x="6870" y="23966"/>
                    <a:pt x="6834" y="24132"/>
                  </a:cubicBezTo>
                  <a:cubicBezTo>
                    <a:pt x="6811" y="24311"/>
                    <a:pt x="6775" y="24478"/>
                    <a:pt x="6763" y="24656"/>
                  </a:cubicBezTo>
                  <a:cubicBezTo>
                    <a:pt x="6739" y="24847"/>
                    <a:pt x="6715" y="25037"/>
                    <a:pt x="6692" y="25228"/>
                  </a:cubicBezTo>
                  <a:cubicBezTo>
                    <a:pt x="6656" y="25442"/>
                    <a:pt x="6644" y="25668"/>
                    <a:pt x="6620" y="25871"/>
                  </a:cubicBezTo>
                  <a:cubicBezTo>
                    <a:pt x="6584" y="26085"/>
                    <a:pt x="6572" y="26287"/>
                    <a:pt x="6561" y="26502"/>
                  </a:cubicBezTo>
                  <a:cubicBezTo>
                    <a:pt x="6561" y="26573"/>
                    <a:pt x="6537" y="26645"/>
                    <a:pt x="6537" y="26716"/>
                  </a:cubicBezTo>
                  <a:cubicBezTo>
                    <a:pt x="6537" y="26823"/>
                    <a:pt x="6525" y="26930"/>
                    <a:pt x="6525" y="27014"/>
                  </a:cubicBezTo>
                  <a:cubicBezTo>
                    <a:pt x="6525" y="27216"/>
                    <a:pt x="6513" y="27407"/>
                    <a:pt x="6513" y="27609"/>
                  </a:cubicBezTo>
                  <a:lnTo>
                    <a:pt x="6513" y="27930"/>
                  </a:lnTo>
                  <a:cubicBezTo>
                    <a:pt x="6513" y="28049"/>
                    <a:pt x="6525" y="28145"/>
                    <a:pt x="6525" y="28264"/>
                  </a:cubicBezTo>
                  <a:cubicBezTo>
                    <a:pt x="6525" y="28347"/>
                    <a:pt x="6537" y="28419"/>
                    <a:pt x="6537" y="28502"/>
                  </a:cubicBezTo>
                  <a:cubicBezTo>
                    <a:pt x="6537" y="28597"/>
                    <a:pt x="6561" y="28704"/>
                    <a:pt x="6561" y="28788"/>
                  </a:cubicBezTo>
                  <a:lnTo>
                    <a:pt x="6596" y="29145"/>
                  </a:lnTo>
                  <a:lnTo>
                    <a:pt x="6644" y="29419"/>
                  </a:lnTo>
                  <a:cubicBezTo>
                    <a:pt x="6680" y="29609"/>
                    <a:pt x="6703" y="29800"/>
                    <a:pt x="6751" y="29990"/>
                  </a:cubicBezTo>
                  <a:cubicBezTo>
                    <a:pt x="6799" y="30193"/>
                    <a:pt x="6823" y="30383"/>
                    <a:pt x="6870" y="30574"/>
                  </a:cubicBezTo>
                  <a:cubicBezTo>
                    <a:pt x="6918" y="30752"/>
                    <a:pt x="6942" y="30931"/>
                    <a:pt x="6989" y="31097"/>
                  </a:cubicBezTo>
                  <a:cubicBezTo>
                    <a:pt x="7049" y="31300"/>
                    <a:pt x="7096" y="31514"/>
                    <a:pt x="7156" y="31705"/>
                  </a:cubicBezTo>
                  <a:cubicBezTo>
                    <a:pt x="7192" y="31895"/>
                    <a:pt x="7251" y="32074"/>
                    <a:pt x="7311" y="32276"/>
                  </a:cubicBezTo>
                  <a:cubicBezTo>
                    <a:pt x="7418" y="32645"/>
                    <a:pt x="7513" y="33014"/>
                    <a:pt x="7596" y="33383"/>
                  </a:cubicBezTo>
                  <a:cubicBezTo>
                    <a:pt x="7692" y="33764"/>
                    <a:pt x="7763" y="34122"/>
                    <a:pt x="7846" y="34491"/>
                  </a:cubicBezTo>
                  <a:cubicBezTo>
                    <a:pt x="7930" y="34860"/>
                    <a:pt x="8013" y="35217"/>
                    <a:pt x="8073" y="35586"/>
                  </a:cubicBezTo>
                  <a:cubicBezTo>
                    <a:pt x="8085" y="35693"/>
                    <a:pt x="8108" y="35812"/>
                    <a:pt x="8120" y="35919"/>
                  </a:cubicBezTo>
                  <a:cubicBezTo>
                    <a:pt x="8132" y="36027"/>
                    <a:pt x="8132" y="36122"/>
                    <a:pt x="8132" y="36229"/>
                  </a:cubicBezTo>
                  <a:lnTo>
                    <a:pt x="8132" y="36396"/>
                  </a:lnTo>
                  <a:cubicBezTo>
                    <a:pt x="8120" y="36503"/>
                    <a:pt x="8108" y="36622"/>
                    <a:pt x="8085" y="36717"/>
                  </a:cubicBezTo>
                  <a:cubicBezTo>
                    <a:pt x="8061" y="36896"/>
                    <a:pt x="8013" y="37074"/>
                    <a:pt x="7966" y="37277"/>
                  </a:cubicBezTo>
                  <a:cubicBezTo>
                    <a:pt x="7906" y="37479"/>
                    <a:pt x="7870" y="37670"/>
                    <a:pt x="7811" y="37884"/>
                  </a:cubicBezTo>
                  <a:cubicBezTo>
                    <a:pt x="7775" y="37967"/>
                    <a:pt x="7727" y="38063"/>
                    <a:pt x="7704" y="38146"/>
                  </a:cubicBezTo>
                  <a:cubicBezTo>
                    <a:pt x="7692" y="38182"/>
                    <a:pt x="7692" y="38205"/>
                    <a:pt x="7668" y="38241"/>
                  </a:cubicBezTo>
                  <a:cubicBezTo>
                    <a:pt x="7656" y="38301"/>
                    <a:pt x="7632" y="38348"/>
                    <a:pt x="7608" y="38408"/>
                  </a:cubicBezTo>
                  <a:cubicBezTo>
                    <a:pt x="7585" y="38479"/>
                    <a:pt x="7549" y="38551"/>
                    <a:pt x="7525" y="38646"/>
                  </a:cubicBezTo>
                  <a:cubicBezTo>
                    <a:pt x="7489" y="38729"/>
                    <a:pt x="7454" y="38836"/>
                    <a:pt x="7418" y="38920"/>
                  </a:cubicBezTo>
                  <a:cubicBezTo>
                    <a:pt x="7370" y="39039"/>
                    <a:pt x="7334" y="39182"/>
                    <a:pt x="7299" y="39313"/>
                  </a:cubicBezTo>
                  <a:cubicBezTo>
                    <a:pt x="7251" y="39372"/>
                    <a:pt x="7215" y="39432"/>
                    <a:pt x="7168" y="39479"/>
                  </a:cubicBezTo>
                  <a:lnTo>
                    <a:pt x="6894" y="39837"/>
                  </a:lnTo>
                  <a:cubicBezTo>
                    <a:pt x="6834" y="39872"/>
                    <a:pt x="6763" y="39920"/>
                    <a:pt x="6703" y="39968"/>
                  </a:cubicBezTo>
                  <a:cubicBezTo>
                    <a:pt x="6620" y="40027"/>
                    <a:pt x="6537" y="40099"/>
                    <a:pt x="6465" y="40170"/>
                  </a:cubicBezTo>
                  <a:cubicBezTo>
                    <a:pt x="6394" y="40253"/>
                    <a:pt x="6322" y="40337"/>
                    <a:pt x="6239" y="40432"/>
                  </a:cubicBezTo>
                  <a:cubicBezTo>
                    <a:pt x="6168" y="40515"/>
                    <a:pt x="6108" y="40622"/>
                    <a:pt x="6049" y="40706"/>
                  </a:cubicBezTo>
                  <a:lnTo>
                    <a:pt x="5870" y="40980"/>
                  </a:lnTo>
                  <a:cubicBezTo>
                    <a:pt x="5810" y="41051"/>
                    <a:pt x="5763" y="41146"/>
                    <a:pt x="5703" y="41218"/>
                  </a:cubicBezTo>
                  <a:cubicBezTo>
                    <a:pt x="5370" y="41563"/>
                    <a:pt x="5025" y="41896"/>
                    <a:pt x="4667" y="42230"/>
                  </a:cubicBezTo>
                  <a:cubicBezTo>
                    <a:pt x="4560" y="42313"/>
                    <a:pt x="4453" y="42408"/>
                    <a:pt x="4370" y="42492"/>
                  </a:cubicBezTo>
                  <a:cubicBezTo>
                    <a:pt x="4394" y="42408"/>
                    <a:pt x="4429" y="42313"/>
                    <a:pt x="4441" y="42230"/>
                  </a:cubicBezTo>
                  <a:cubicBezTo>
                    <a:pt x="4453" y="42182"/>
                    <a:pt x="4489" y="42158"/>
                    <a:pt x="4501" y="42111"/>
                  </a:cubicBezTo>
                  <a:cubicBezTo>
                    <a:pt x="4501" y="42099"/>
                    <a:pt x="4512" y="42099"/>
                    <a:pt x="4513" y="42077"/>
                  </a:cubicBezTo>
                  <a:lnTo>
                    <a:pt x="4513" y="42077"/>
                  </a:lnTo>
                  <a:cubicBezTo>
                    <a:pt x="4553" y="42001"/>
                    <a:pt x="4576" y="41926"/>
                    <a:pt x="4620" y="41861"/>
                  </a:cubicBezTo>
                  <a:lnTo>
                    <a:pt x="4715" y="41682"/>
                  </a:lnTo>
                  <a:cubicBezTo>
                    <a:pt x="4751" y="41587"/>
                    <a:pt x="4787" y="41503"/>
                    <a:pt x="4810" y="41420"/>
                  </a:cubicBezTo>
                  <a:cubicBezTo>
                    <a:pt x="4846" y="41337"/>
                    <a:pt x="4894" y="41242"/>
                    <a:pt x="4918" y="41146"/>
                  </a:cubicBezTo>
                  <a:cubicBezTo>
                    <a:pt x="4953" y="41039"/>
                    <a:pt x="4989" y="40944"/>
                    <a:pt x="5025" y="40861"/>
                  </a:cubicBezTo>
                  <a:cubicBezTo>
                    <a:pt x="5048" y="40789"/>
                    <a:pt x="5084" y="40694"/>
                    <a:pt x="5096" y="40611"/>
                  </a:cubicBezTo>
                  <a:cubicBezTo>
                    <a:pt x="5156" y="40432"/>
                    <a:pt x="5203" y="40253"/>
                    <a:pt x="5263" y="40075"/>
                  </a:cubicBezTo>
                  <a:cubicBezTo>
                    <a:pt x="5287" y="39991"/>
                    <a:pt x="5310" y="39908"/>
                    <a:pt x="5322" y="39837"/>
                  </a:cubicBezTo>
                  <a:cubicBezTo>
                    <a:pt x="5346" y="39741"/>
                    <a:pt x="5370" y="39658"/>
                    <a:pt x="5394" y="39563"/>
                  </a:cubicBezTo>
                  <a:lnTo>
                    <a:pt x="5394" y="39575"/>
                  </a:lnTo>
                  <a:cubicBezTo>
                    <a:pt x="5429" y="39432"/>
                    <a:pt x="5465" y="39301"/>
                    <a:pt x="5501" y="39146"/>
                  </a:cubicBezTo>
                  <a:cubicBezTo>
                    <a:pt x="5501" y="39134"/>
                    <a:pt x="5513" y="39122"/>
                    <a:pt x="5513" y="39087"/>
                  </a:cubicBezTo>
                  <a:cubicBezTo>
                    <a:pt x="5608" y="38765"/>
                    <a:pt x="5680" y="38432"/>
                    <a:pt x="5763" y="38110"/>
                  </a:cubicBezTo>
                  <a:cubicBezTo>
                    <a:pt x="5787" y="38027"/>
                    <a:pt x="5799" y="37955"/>
                    <a:pt x="5822" y="37884"/>
                  </a:cubicBezTo>
                  <a:cubicBezTo>
                    <a:pt x="5846" y="37789"/>
                    <a:pt x="5870" y="37705"/>
                    <a:pt x="5882" y="37610"/>
                  </a:cubicBezTo>
                  <a:cubicBezTo>
                    <a:pt x="5906" y="37539"/>
                    <a:pt x="5918" y="37467"/>
                    <a:pt x="5930" y="37408"/>
                  </a:cubicBezTo>
                  <a:cubicBezTo>
                    <a:pt x="5941" y="37312"/>
                    <a:pt x="5965" y="37217"/>
                    <a:pt x="5977" y="37122"/>
                  </a:cubicBezTo>
                  <a:cubicBezTo>
                    <a:pt x="5989" y="37051"/>
                    <a:pt x="5989" y="36979"/>
                    <a:pt x="6001" y="36896"/>
                  </a:cubicBezTo>
                  <a:lnTo>
                    <a:pt x="6049" y="36634"/>
                  </a:lnTo>
                  <a:cubicBezTo>
                    <a:pt x="6061" y="36562"/>
                    <a:pt x="6061" y="36467"/>
                    <a:pt x="6084" y="36396"/>
                  </a:cubicBezTo>
                  <a:cubicBezTo>
                    <a:pt x="6096" y="36324"/>
                    <a:pt x="6096" y="36241"/>
                    <a:pt x="6108" y="36169"/>
                  </a:cubicBezTo>
                  <a:cubicBezTo>
                    <a:pt x="6120" y="36003"/>
                    <a:pt x="6156" y="35860"/>
                    <a:pt x="6168" y="35693"/>
                  </a:cubicBezTo>
                  <a:lnTo>
                    <a:pt x="6168" y="35681"/>
                  </a:lnTo>
                  <a:cubicBezTo>
                    <a:pt x="6203" y="35324"/>
                    <a:pt x="6239" y="34955"/>
                    <a:pt x="6263" y="34598"/>
                  </a:cubicBezTo>
                  <a:cubicBezTo>
                    <a:pt x="6263" y="34491"/>
                    <a:pt x="6275" y="34395"/>
                    <a:pt x="6275" y="34300"/>
                  </a:cubicBezTo>
                  <a:lnTo>
                    <a:pt x="6275" y="33967"/>
                  </a:lnTo>
                  <a:cubicBezTo>
                    <a:pt x="6275" y="33800"/>
                    <a:pt x="6275" y="33622"/>
                    <a:pt x="6263" y="33467"/>
                  </a:cubicBezTo>
                  <a:lnTo>
                    <a:pt x="6263" y="33431"/>
                  </a:lnTo>
                  <a:lnTo>
                    <a:pt x="6263" y="33348"/>
                  </a:lnTo>
                  <a:lnTo>
                    <a:pt x="6263" y="33145"/>
                  </a:lnTo>
                  <a:lnTo>
                    <a:pt x="6263" y="33026"/>
                  </a:lnTo>
                  <a:lnTo>
                    <a:pt x="6263" y="33002"/>
                  </a:lnTo>
                  <a:lnTo>
                    <a:pt x="6263" y="32991"/>
                  </a:lnTo>
                  <a:lnTo>
                    <a:pt x="6263" y="32490"/>
                  </a:lnTo>
                  <a:cubicBezTo>
                    <a:pt x="6263" y="32240"/>
                    <a:pt x="6239" y="31978"/>
                    <a:pt x="6239" y="31717"/>
                  </a:cubicBezTo>
                  <a:cubicBezTo>
                    <a:pt x="6239" y="31597"/>
                    <a:pt x="6227" y="31478"/>
                    <a:pt x="6215" y="31359"/>
                  </a:cubicBezTo>
                  <a:cubicBezTo>
                    <a:pt x="6215" y="31300"/>
                    <a:pt x="6215" y="31240"/>
                    <a:pt x="6203" y="31181"/>
                  </a:cubicBezTo>
                  <a:cubicBezTo>
                    <a:pt x="6203" y="31145"/>
                    <a:pt x="6180" y="31086"/>
                    <a:pt x="6180" y="31038"/>
                  </a:cubicBezTo>
                  <a:cubicBezTo>
                    <a:pt x="6168" y="30931"/>
                    <a:pt x="6156" y="30847"/>
                    <a:pt x="6144" y="30740"/>
                  </a:cubicBezTo>
                  <a:cubicBezTo>
                    <a:pt x="6120" y="30633"/>
                    <a:pt x="6108" y="30550"/>
                    <a:pt x="6084" y="30443"/>
                  </a:cubicBezTo>
                  <a:lnTo>
                    <a:pt x="5989" y="29954"/>
                  </a:lnTo>
                  <a:cubicBezTo>
                    <a:pt x="5930" y="29597"/>
                    <a:pt x="5858" y="29240"/>
                    <a:pt x="5799" y="28883"/>
                  </a:cubicBezTo>
                  <a:cubicBezTo>
                    <a:pt x="5799" y="28847"/>
                    <a:pt x="5787" y="28823"/>
                    <a:pt x="5787" y="28788"/>
                  </a:cubicBezTo>
                  <a:cubicBezTo>
                    <a:pt x="5763" y="28776"/>
                    <a:pt x="5763" y="28764"/>
                    <a:pt x="5751" y="28740"/>
                  </a:cubicBezTo>
                  <a:cubicBezTo>
                    <a:pt x="5727" y="28722"/>
                    <a:pt x="5697" y="28713"/>
                    <a:pt x="5671" y="28713"/>
                  </a:cubicBezTo>
                  <a:cubicBezTo>
                    <a:pt x="5644" y="28713"/>
                    <a:pt x="5620" y="28722"/>
                    <a:pt x="5608" y="28740"/>
                  </a:cubicBezTo>
                  <a:cubicBezTo>
                    <a:pt x="5572" y="28788"/>
                    <a:pt x="5549" y="28823"/>
                    <a:pt x="5525" y="28883"/>
                  </a:cubicBezTo>
                  <a:cubicBezTo>
                    <a:pt x="5513" y="28919"/>
                    <a:pt x="5489" y="28978"/>
                    <a:pt x="5465" y="29026"/>
                  </a:cubicBezTo>
                  <a:cubicBezTo>
                    <a:pt x="5453" y="29073"/>
                    <a:pt x="5441" y="29097"/>
                    <a:pt x="5429" y="29145"/>
                  </a:cubicBezTo>
                  <a:cubicBezTo>
                    <a:pt x="5394" y="29216"/>
                    <a:pt x="5370" y="29311"/>
                    <a:pt x="5346" y="29383"/>
                  </a:cubicBezTo>
                  <a:lnTo>
                    <a:pt x="5168" y="29966"/>
                  </a:lnTo>
                  <a:lnTo>
                    <a:pt x="4858" y="30990"/>
                  </a:lnTo>
                  <a:cubicBezTo>
                    <a:pt x="4810" y="31157"/>
                    <a:pt x="4751" y="31324"/>
                    <a:pt x="4715" y="31478"/>
                  </a:cubicBezTo>
                  <a:cubicBezTo>
                    <a:pt x="4667" y="31657"/>
                    <a:pt x="4608" y="31836"/>
                    <a:pt x="4560" y="32002"/>
                  </a:cubicBezTo>
                  <a:cubicBezTo>
                    <a:pt x="4453" y="32371"/>
                    <a:pt x="4370" y="32764"/>
                    <a:pt x="4275" y="33133"/>
                  </a:cubicBezTo>
                  <a:cubicBezTo>
                    <a:pt x="4239" y="33312"/>
                    <a:pt x="4203" y="33502"/>
                    <a:pt x="4156" y="33681"/>
                  </a:cubicBezTo>
                  <a:cubicBezTo>
                    <a:pt x="4132" y="33860"/>
                    <a:pt x="4084" y="34062"/>
                    <a:pt x="4060" y="34241"/>
                  </a:cubicBezTo>
                  <a:cubicBezTo>
                    <a:pt x="4025" y="34419"/>
                    <a:pt x="4001" y="34574"/>
                    <a:pt x="3977" y="34753"/>
                  </a:cubicBezTo>
                  <a:cubicBezTo>
                    <a:pt x="3965" y="34860"/>
                    <a:pt x="3953" y="34955"/>
                    <a:pt x="3953" y="35050"/>
                  </a:cubicBezTo>
                  <a:cubicBezTo>
                    <a:pt x="3941" y="35134"/>
                    <a:pt x="3941" y="35205"/>
                    <a:pt x="3941" y="35277"/>
                  </a:cubicBezTo>
                  <a:cubicBezTo>
                    <a:pt x="3941" y="35372"/>
                    <a:pt x="3917" y="35455"/>
                    <a:pt x="3917" y="35550"/>
                  </a:cubicBezTo>
                  <a:lnTo>
                    <a:pt x="3917" y="35884"/>
                  </a:lnTo>
                  <a:cubicBezTo>
                    <a:pt x="3917" y="35979"/>
                    <a:pt x="3917" y="36050"/>
                    <a:pt x="3941" y="36146"/>
                  </a:cubicBezTo>
                  <a:cubicBezTo>
                    <a:pt x="3941" y="36229"/>
                    <a:pt x="3941" y="36300"/>
                    <a:pt x="3953" y="36396"/>
                  </a:cubicBezTo>
                  <a:cubicBezTo>
                    <a:pt x="3977" y="36765"/>
                    <a:pt x="4013" y="37134"/>
                    <a:pt x="4060" y="37515"/>
                  </a:cubicBezTo>
                  <a:lnTo>
                    <a:pt x="4144" y="38586"/>
                  </a:lnTo>
                  <a:cubicBezTo>
                    <a:pt x="4179" y="38956"/>
                    <a:pt x="4191" y="39325"/>
                    <a:pt x="4203" y="39694"/>
                  </a:cubicBezTo>
                  <a:lnTo>
                    <a:pt x="4203" y="39956"/>
                  </a:lnTo>
                  <a:cubicBezTo>
                    <a:pt x="4203" y="40206"/>
                    <a:pt x="4203" y="40456"/>
                    <a:pt x="4191" y="40706"/>
                  </a:cubicBezTo>
                  <a:cubicBezTo>
                    <a:pt x="4191" y="40825"/>
                    <a:pt x="4191" y="40968"/>
                    <a:pt x="4179" y="41087"/>
                  </a:cubicBezTo>
                  <a:cubicBezTo>
                    <a:pt x="4179" y="41218"/>
                    <a:pt x="4156" y="41337"/>
                    <a:pt x="4144" y="41468"/>
                  </a:cubicBezTo>
                  <a:cubicBezTo>
                    <a:pt x="4132" y="41575"/>
                    <a:pt x="4120" y="41658"/>
                    <a:pt x="4096" y="41754"/>
                  </a:cubicBezTo>
                  <a:cubicBezTo>
                    <a:pt x="4084" y="41801"/>
                    <a:pt x="4084" y="41861"/>
                    <a:pt x="4072" y="41896"/>
                  </a:cubicBezTo>
                  <a:cubicBezTo>
                    <a:pt x="4060" y="41956"/>
                    <a:pt x="4036" y="42004"/>
                    <a:pt x="4025" y="42063"/>
                  </a:cubicBezTo>
                  <a:cubicBezTo>
                    <a:pt x="4013" y="42135"/>
                    <a:pt x="3977" y="42218"/>
                    <a:pt x="3965" y="42289"/>
                  </a:cubicBezTo>
                  <a:lnTo>
                    <a:pt x="3882" y="42551"/>
                  </a:lnTo>
                  <a:cubicBezTo>
                    <a:pt x="3846" y="42658"/>
                    <a:pt x="3822" y="42777"/>
                    <a:pt x="3786" y="42885"/>
                  </a:cubicBezTo>
                  <a:cubicBezTo>
                    <a:pt x="3775" y="42908"/>
                    <a:pt x="3763" y="42956"/>
                    <a:pt x="3727" y="42992"/>
                  </a:cubicBezTo>
                  <a:cubicBezTo>
                    <a:pt x="3667" y="43016"/>
                    <a:pt x="3608" y="43051"/>
                    <a:pt x="3548" y="43087"/>
                  </a:cubicBezTo>
                  <a:cubicBezTo>
                    <a:pt x="3405" y="43182"/>
                    <a:pt x="3263" y="43301"/>
                    <a:pt x="3143" y="43420"/>
                  </a:cubicBezTo>
                  <a:cubicBezTo>
                    <a:pt x="3024" y="43539"/>
                    <a:pt x="2929" y="43659"/>
                    <a:pt x="2822" y="43778"/>
                  </a:cubicBezTo>
                  <a:cubicBezTo>
                    <a:pt x="2786" y="43801"/>
                    <a:pt x="2762" y="43837"/>
                    <a:pt x="2715" y="43861"/>
                  </a:cubicBezTo>
                  <a:cubicBezTo>
                    <a:pt x="2703" y="43885"/>
                    <a:pt x="2691" y="43885"/>
                    <a:pt x="2691" y="43897"/>
                  </a:cubicBezTo>
                  <a:cubicBezTo>
                    <a:pt x="2465" y="44063"/>
                    <a:pt x="2227" y="44218"/>
                    <a:pt x="1977" y="44373"/>
                  </a:cubicBezTo>
                  <a:cubicBezTo>
                    <a:pt x="1822" y="44456"/>
                    <a:pt x="1679" y="44551"/>
                    <a:pt x="1524" y="44659"/>
                  </a:cubicBezTo>
                  <a:cubicBezTo>
                    <a:pt x="1381" y="44742"/>
                    <a:pt x="1238" y="44849"/>
                    <a:pt x="1096" y="44932"/>
                  </a:cubicBezTo>
                  <a:cubicBezTo>
                    <a:pt x="881" y="45075"/>
                    <a:pt x="667" y="45206"/>
                    <a:pt x="488" y="45385"/>
                  </a:cubicBezTo>
                  <a:cubicBezTo>
                    <a:pt x="334" y="45516"/>
                    <a:pt x="262" y="45706"/>
                    <a:pt x="310" y="45921"/>
                  </a:cubicBezTo>
                  <a:cubicBezTo>
                    <a:pt x="346" y="46111"/>
                    <a:pt x="488" y="46266"/>
                    <a:pt x="667" y="46325"/>
                  </a:cubicBezTo>
                  <a:cubicBezTo>
                    <a:pt x="727" y="46337"/>
                    <a:pt x="798" y="46349"/>
                    <a:pt x="869" y="46349"/>
                  </a:cubicBezTo>
                  <a:cubicBezTo>
                    <a:pt x="965" y="46349"/>
                    <a:pt x="1036" y="46349"/>
                    <a:pt x="1119" y="46325"/>
                  </a:cubicBezTo>
                  <a:cubicBezTo>
                    <a:pt x="1155" y="46325"/>
                    <a:pt x="1179" y="46302"/>
                    <a:pt x="1215" y="46290"/>
                  </a:cubicBezTo>
                  <a:cubicBezTo>
                    <a:pt x="1334" y="46242"/>
                    <a:pt x="1453" y="46171"/>
                    <a:pt x="1536" y="46087"/>
                  </a:cubicBezTo>
                  <a:cubicBezTo>
                    <a:pt x="1596" y="46087"/>
                    <a:pt x="1655" y="46087"/>
                    <a:pt x="1715" y="46064"/>
                  </a:cubicBezTo>
                  <a:cubicBezTo>
                    <a:pt x="1774" y="46052"/>
                    <a:pt x="1822" y="46040"/>
                    <a:pt x="1881" y="46004"/>
                  </a:cubicBezTo>
                  <a:cubicBezTo>
                    <a:pt x="1893" y="45992"/>
                    <a:pt x="1929" y="45980"/>
                    <a:pt x="1941" y="45980"/>
                  </a:cubicBezTo>
                  <a:lnTo>
                    <a:pt x="2167" y="45849"/>
                  </a:lnTo>
                  <a:cubicBezTo>
                    <a:pt x="2215" y="45814"/>
                    <a:pt x="2251" y="45790"/>
                    <a:pt x="2286" y="45754"/>
                  </a:cubicBezTo>
                  <a:cubicBezTo>
                    <a:pt x="2393" y="45683"/>
                    <a:pt x="2489" y="45611"/>
                    <a:pt x="2584" y="45528"/>
                  </a:cubicBezTo>
                  <a:cubicBezTo>
                    <a:pt x="2762" y="45385"/>
                    <a:pt x="2929" y="45254"/>
                    <a:pt x="3084" y="45087"/>
                  </a:cubicBezTo>
                  <a:lnTo>
                    <a:pt x="3203" y="44968"/>
                  </a:lnTo>
                  <a:lnTo>
                    <a:pt x="3298" y="44873"/>
                  </a:lnTo>
                  <a:cubicBezTo>
                    <a:pt x="3306" y="44866"/>
                    <a:pt x="3314" y="44857"/>
                    <a:pt x="3323" y="44848"/>
                  </a:cubicBezTo>
                  <a:lnTo>
                    <a:pt x="3323" y="44848"/>
                  </a:lnTo>
                  <a:cubicBezTo>
                    <a:pt x="3323" y="44848"/>
                    <a:pt x="3322" y="44849"/>
                    <a:pt x="3322" y="44849"/>
                  </a:cubicBezTo>
                  <a:cubicBezTo>
                    <a:pt x="3477" y="44694"/>
                    <a:pt x="3608" y="44551"/>
                    <a:pt x="3739" y="44385"/>
                  </a:cubicBezTo>
                  <a:cubicBezTo>
                    <a:pt x="3822" y="44301"/>
                    <a:pt x="3882" y="44218"/>
                    <a:pt x="3941" y="44135"/>
                  </a:cubicBezTo>
                  <a:cubicBezTo>
                    <a:pt x="4001" y="44039"/>
                    <a:pt x="4060" y="43944"/>
                    <a:pt x="4096" y="43837"/>
                  </a:cubicBezTo>
                  <a:cubicBezTo>
                    <a:pt x="4156" y="43682"/>
                    <a:pt x="4203" y="43539"/>
                    <a:pt x="4251" y="43385"/>
                  </a:cubicBezTo>
                  <a:cubicBezTo>
                    <a:pt x="4417" y="43242"/>
                    <a:pt x="4560" y="43087"/>
                    <a:pt x="4727" y="42944"/>
                  </a:cubicBezTo>
                  <a:cubicBezTo>
                    <a:pt x="5025" y="42658"/>
                    <a:pt x="5287" y="42361"/>
                    <a:pt x="5560" y="42063"/>
                  </a:cubicBezTo>
                  <a:cubicBezTo>
                    <a:pt x="5858" y="41754"/>
                    <a:pt x="6144" y="41444"/>
                    <a:pt x="6442" y="41122"/>
                  </a:cubicBezTo>
                  <a:cubicBezTo>
                    <a:pt x="6584" y="40968"/>
                    <a:pt x="6715" y="40801"/>
                    <a:pt x="6858" y="40634"/>
                  </a:cubicBezTo>
                  <a:cubicBezTo>
                    <a:pt x="6918" y="40563"/>
                    <a:pt x="6953" y="40491"/>
                    <a:pt x="7013" y="40408"/>
                  </a:cubicBezTo>
                  <a:cubicBezTo>
                    <a:pt x="7073" y="40325"/>
                    <a:pt x="7132" y="40253"/>
                    <a:pt x="7215" y="40158"/>
                  </a:cubicBezTo>
                  <a:cubicBezTo>
                    <a:pt x="7311" y="40027"/>
                    <a:pt x="7418" y="39872"/>
                    <a:pt x="7513" y="39741"/>
                  </a:cubicBezTo>
                  <a:cubicBezTo>
                    <a:pt x="7596" y="39610"/>
                    <a:pt x="7704" y="39491"/>
                    <a:pt x="7811" y="39360"/>
                  </a:cubicBezTo>
                  <a:cubicBezTo>
                    <a:pt x="7870" y="39265"/>
                    <a:pt x="7942" y="39194"/>
                    <a:pt x="8001" y="39098"/>
                  </a:cubicBezTo>
                  <a:cubicBezTo>
                    <a:pt x="8013" y="39075"/>
                    <a:pt x="8025" y="39039"/>
                    <a:pt x="8061" y="39027"/>
                  </a:cubicBezTo>
                  <a:cubicBezTo>
                    <a:pt x="8120" y="39003"/>
                    <a:pt x="8192" y="38967"/>
                    <a:pt x="8251" y="38944"/>
                  </a:cubicBezTo>
                  <a:cubicBezTo>
                    <a:pt x="8311" y="38908"/>
                    <a:pt x="8382" y="38884"/>
                    <a:pt x="8442" y="38848"/>
                  </a:cubicBezTo>
                  <a:cubicBezTo>
                    <a:pt x="8501" y="38825"/>
                    <a:pt x="8561" y="38777"/>
                    <a:pt x="8620" y="38741"/>
                  </a:cubicBezTo>
                  <a:cubicBezTo>
                    <a:pt x="8739" y="38670"/>
                    <a:pt x="8858" y="38586"/>
                    <a:pt x="8966" y="38491"/>
                  </a:cubicBezTo>
                  <a:cubicBezTo>
                    <a:pt x="9013" y="38444"/>
                    <a:pt x="9073" y="38408"/>
                    <a:pt x="9109" y="38360"/>
                  </a:cubicBezTo>
                  <a:lnTo>
                    <a:pt x="9216" y="38253"/>
                  </a:lnTo>
                  <a:cubicBezTo>
                    <a:pt x="9251" y="38241"/>
                    <a:pt x="9287" y="38205"/>
                    <a:pt x="9323" y="38194"/>
                  </a:cubicBezTo>
                  <a:cubicBezTo>
                    <a:pt x="9442" y="38134"/>
                    <a:pt x="9561" y="38074"/>
                    <a:pt x="9680" y="38003"/>
                  </a:cubicBezTo>
                  <a:cubicBezTo>
                    <a:pt x="9763" y="37955"/>
                    <a:pt x="9847" y="37908"/>
                    <a:pt x="9930" y="37872"/>
                  </a:cubicBezTo>
                  <a:cubicBezTo>
                    <a:pt x="9986" y="37839"/>
                    <a:pt x="10031" y="37816"/>
                    <a:pt x="10086" y="37783"/>
                  </a:cubicBezTo>
                  <a:lnTo>
                    <a:pt x="10086" y="37783"/>
                  </a:lnTo>
                  <a:cubicBezTo>
                    <a:pt x="10085" y="37785"/>
                    <a:pt x="10085" y="37787"/>
                    <a:pt x="10085" y="37789"/>
                  </a:cubicBezTo>
                  <a:cubicBezTo>
                    <a:pt x="10228" y="37705"/>
                    <a:pt x="10359" y="37610"/>
                    <a:pt x="10513" y="37539"/>
                  </a:cubicBezTo>
                  <a:cubicBezTo>
                    <a:pt x="10561" y="37515"/>
                    <a:pt x="10585" y="37491"/>
                    <a:pt x="10633" y="37467"/>
                  </a:cubicBezTo>
                  <a:cubicBezTo>
                    <a:pt x="10716" y="37408"/>
                    <a:pt x="10799" y="37360"/>
                    <a:pt x="10883" y="37301"/>
                  </a:cubicBezTo>
                  <a:cubicBezTo>
                    <a:pt x="10990" y="37241"/>
                    <a:pt x="11097" y="37170"/>
                    <a:pt x="11180" y="37110"/>
                  </a:cubicBezTo>
                  <a:cubicBezTo>
                    <a:pt x="11287" y="37039"/>
                    <a:pt x="11406" y="36955"/>
                    <a:pt x="11514" y="36884"/>
                  </a:cubicBezTo>
                  <a:lnTo>
                    <a:pt x="11954" y="36574"/>
                  </a:lnTo>
                  <a:cubicBezTo>
                    <a:pt x="12061" y="36503"/>
                    <a:pt x="12168" y="36420"/>
                    <a:pt x="12252" y="36336"/>
                  </a:cubicBezTo>
                  <a:cubicBezTo>
                    <a:pt x="12347" y="36265"/>
                    <a:pt x="12442" y="36181"/>
                    <a:pt x="12538" y="36110"/>
                  </a:cubicBezTo>
                  <a:cubicBezTo>
                    <a:pt x="12668" y="35991"/>
                    <a:pt x="12823" y="35872"/>
                    <a:pt x="12954" y="35741"/>
                  </a:cubicBezTo>
                  <a:cubicBezTo>
                    <a:pt x="13038" y="35669"/>
                    <a:pt x="13121" y="35574"/>
                    <a:pt x="13204" y="35503"/>
                  </a:cubicBezTo>
                  <a:cubicBezTo>
                    <a:pt x="13288" y="35431"/>
                    <a:pt x="13359" y="35372"/>
                    <a:pt x="13430" y="35288"/>
                  </a:cubicBezTo>
                  <a:lnTo>
                    <a:pt x="13526" y="35205"/>
                  </a:lnTo>
                  <a:lnTo>
                    <a:pt x="13883" y="34848"/>
                  </a:lnTo>
                  <a:cubicBezTo>
                    <a:pt x="14073" y="34657"/>
                    <a:pt x="14252" y="34443"/>
                    <a:pt x="14443" y="34253"/>
                  </a:cubicBezTo>
                  <a:lnTo>
                    <a:pt x="14454" y="34241"/>
                  </a:lnTo>
                  <a:cubicBezTo>
                    <a:pt x="14716" y="33967"/>
                    <a:pt x="14966" y="33717"/>
                    <a:pt x="15216" y="33443"/>
                  </a:cubicBezTo>
                  <a:cubicBezTo>
                    <a:pt x="15312" y="33360"/>
                    <a:pt x="15395" y="33252"/>
                    <a:pt x="15478" y="33169"/>
                  </a:cubicBezTo>
                  <a:cubicBezTo>
                    <a:pt x="15538" y="33110"/>
                    <a:pt x="15597" y="33026"/>
                    <a:pt x="15645" y="32967"/>
                  </a:cubicBezTo>
                  <a:cubicBezTo>
                    <a:pt x="15681" y="32943"/>
                    <a:pt x="15693" y="32907"/>
                    <a:pt x="15716" y="32883"/>
                  </a:cubicBezTo>
                  <a:cubicBezTo>
                    <a:pt x="15776" y="32812"/>
                    <a:pt x="15836" y="32717"/>
                    <a:pt x="15919" y="32645"/>
                  </a:cubicBezTo>
                  <a:cubicBezTo>
                    <a:pt x="15943" y="32598"/>
                    <a:pt x="15990" y="32550"/>
                    <a:pt x="16014" y="32514"/>
                  </a:cubicBezTo>
                  <a:cubicBezTo>
                    <a:pt x="16121" y="32371"/>
                    <a:pt x="16217" y="32252"/>
                    <a:pt x="16312" y="32121"/>
                  </a:cubicBezTo>
                  <a:cubicBezTo>
                    <a:pt x="16502" y="31895"/>
                    <a:pt x="16657" y="31681"/>
                    <a:pt x="16836" y="31455"/>
                  </a:cubicBezTo>
                  <a:cubicBezTo>
                    <a:pt x="17026" y="31205"/>
                    <a:pt x="17205" y="30943"/>
                    <a:pt x="17360" y="30669"/>
                  </a:cubicBezTo>
                  <a:cubicBezTo>
                    <a:pt x="17455" y="30490"/>
                    <a:pt x="17526" y="30312"/>
                    <a:pt x="17586" y="30109"/>
                  </a:cubicBezTo>
                  <a:cubicBezTo>
                    <a:pt x="17645" y="29954"/>
                    <a:pt x="17693" y="29776"/>
                    <a:pt x="17717" y="29597"/>
                  </a:cubicBezTo>
                  <a:cubicBezTo>
                    <a:pt x="17764" y="29311"/>
                    <a:pt x="17800" y="29026"/>
                    <a:pt x="17848" y="28728"/>
                  </a:cubicBezTo>
                  <a:cubicBezTo>
                    <a:pt x="17883" y="28585"/>
                    <a:pt x="17895" y="28442"/>
                    <a:pt x="17919" y="28299"/>
                  </a:cubicBezTo>
                  <a:cubicBezTo>
                    <a:pt x="17943" y="28240"/>
                    <a:pt x="17943" y="28180"/>
                    <a:pt x="17955" y="28121"/>
                  </a:cubicBezTo>
                  <a:lnTo>
                    <a:pt x="18002" y="27895"/>
                  </a:lnTo>
                  <a:lnTo>
                    <a:pt x="18002" y="27883"/>
                  </a:lnTo>
                  <a:cubicBezTo>
                    <a:pt x="18086" y="27835"/>
                    <a:pt x="18050" y="27764"/>
                    <a:pt x="17967" y="27728"/>
                  </a:cubicBezTo>
                  <a:cubicBezTo>
                    <a:pt x="17952" y="27723"/>
                    <a:pt x="17938" y="27721"/>
                    <a:pt x="17923" y="27721"/>
                  </a:cubicBezTo>
                  <a:cubicBezTo>
                    <a:pt x="17868" y="27721"/>
                    <a:pt x="17817" y="27757"/>
                    <a:pt x="17788" y="27823"/>
                  </a:cubicBezTo>
                  <a:lnTo>
                    <a:pt x="17788" y="27835"/>
                  </a:lnTo>
                  <a:lnTo>
                    <a:pt x="17788" y="27847"/>
                  </a:lnTo>
                  <a:cubicBezTo>
                    <a:pt x="17776" y="27895"/>
                    <a:pt x="17752" y="27942"/>
                    <a:pt x="17729" y="27978"/>
                  </a:cubicBezTo>
                  <a:cubicBezTo>
                    <a:pt x="17693" y="28061"/>
                    <a:pt x="17645" y="28133"/>
                    <a:pt x="17586" y="28204"/>
                  </a:cubicBezTo>
                  <a:cubicBezTo>
                    <a:pt x="17455" y="28383"/>
                    <a:pt x="17288" y="28561"/>
                    <a:pt x="17133" y="28728"/>
                  </a:cubicBezTo>
                  <a:cubicBezTo>
                    <a:pt x="17074" y="28788"/>
                    <a:pt x="17038" y="28847"/>
                    <a:pt x="16979" y="28907"/>
                  </a:cubicBezTo>
                  <a:cubicBezTo>
                    <a:pt x="16919" y="28978"/>
                    <a:pt x="16836" y="29038"/>
                    <a:pt x="16776" y="29121"/>
                  </a:cubicBezTo>
                  <a:cubicBezTo>
                    <a:pt x="16717" y="29181"/>
                    <a:pt x="16657" y="29252"/>
                    <a:pt x="16598" y="29311"/>
                  </a:cubicBezTo>
                  <a:cubicBezTo>
                    <a:pt x="16574" y="29347"/>
                    <a:pt x="16526" y="29383"/>
                    <a:pt x="16502" y="29431"/>
                  </a:cubicBezTo>
                  <a:cubicBezTo>
                    <a:pt x="16407" y="29550"/>
                    <a:pt x="16300" y="29645"/>
                    <a:pt x="16217" y="29764"/>
                  </a:cubicBezTo>
                  <a:cubicBezTo>
                    <a:pt x="16169" y="29823"/>
                    <a:pt x="16109" y="29883"/>
                    <a:pt x="16062" y="29943"/>
                  </a:cubicBezTo>
                  <a:cubicBezTo>
                    <a:pt x="16038" y="29990"/>
                    <a:pt x="16002" y="30026"/>
                    <a:pt x="15978" y="30062"/>
                  </a:cubicBezTo>
                  <a:lnTo>
                    <a:pt x="15931" y="30109"/>
                  </a:lnTo>
                  <a:cubicBezTo>
                    <a:pt x="15847" y="30216"/>
                    <a:pt x="15752" y="30324"/>
                    <a:pt x="15645" y="30407"/>
                  </a:cubicBezTo>
                  <a:cubicBezTo>
                    <a:pt x="15455" y="30585"/>
                    <a:pt x="15276" y="30776"/>
                    <a:pt x="15085" y="30955"/>
                  </a:cubicBezTo>
                  <a:lnTo>
                    <a:pt x="14812" y="31228"/>
                  </a:lnTo>
                  <a:lnTo>
                    <a:pt x="14716" y="31336"/>
                  </a:lnTo>
                  <a:cubicBezTo>
                    <a:pt x="14669" y="31395"/>
                    <a:pt x="14621" y="31455"/>
                    <a:pt x="14562" y="31490"/>
                  </a:cubicBezTo>
                  <a:cubicBezTo>
                    <a:pt x="14538" y="31526"/>
                    <a:pt x="14502" y="31574"/>
                    <a:pt x="14478" y="31597"/>
                  </a:cubicBezTo>
                  <a:cubicBezTo>
                    <a:pt x="14454" y="31609"/>
                    <a:pt x="14454" y="31633"/>
                    <a:pt x="14443" y="31633"/>
                  </a:cubicBezTo>
                  <a:cubicBezTo>
                    <a:pt x="14395" y="31693"/>
                    <a:pt x="14335" y="31764"/>
                    <a:pt x="14300" y="31824"/>
                  </a:cubicBezTo>
                  <a:cubicBezTo>
                    <a:pt x="14264" y="31871"/>
                    <a:pt x="14216" y="31907"/>
                    <a:pt x="14192" y="31955"/>
                  </a:cubicBezTo>
                  <a:cubicBezTo>
                    <a:pt x="14133" y="32038"/>
                    <a:pt x="14085" y="32109"/>
                    <a:pt x="14026" y="32181"/>
                  </a:cubicBezTo>
                  <a:cubicBezTo>
                    <a:pt x="13954" y="32300"/>
                    <a:pt x="13859" y="32419"/>
                    <a:pt x="13788" y="32526"/>
                  </a:cubicBezTo>
                  <a:cubicBezTo>
                    <a:pt x="13752" y="32562"/>
                    <a:pt x="13716" y="32633"/>
                    <a:pt x="13681" y="32669"/>
                  </a:cubicBezTo>
                  <a:cubicBezTo>
                    <a:pt x="13633" y="32729"/>
                    <a:pt x="13609" y="32788"/>
                    <a:pt x="13561" y="32848"/>
                  </a:cubicBezTo>
                  <a:cubicBezTo>
                    <a:pt x="13550" y="32848"/>
                    <a:pt x="13550" y="32860"/>
                    <a:pt x="13550" y="32860"/>
                  </a:cubicBezTo>
                  <a:lnTo>
                    <a:pt x="13561" y="32848"/>
                  </a:lnTo>
                  <a:lnTo>
                    <a:pt x="13561" y="32848"/>
                  </a:lnTo>
                  <a:cubicBezTo>
                    <a:pt x="13526" y="32931"/>
                    <a:pt x="13454" y="32991"/>
                    <a:pt x="13419" y="33062"/>
                  </a:cubicBezTo>
                  <a:cubicBezTo>
                    <a:pt x="13390" y="33081"/>
                    <a:pt x="13377" y="33115"/>
                    <a:pt x="13355" y="33146"/>
                  </a:cubicBezTo>
                  <a:lnTo>
                    <a:pt x="13355" y="33146"/>
                  </a:lnTo>
                  <a:cubicBezTo>
                    <a:pt x="13356" y="33145"/>
                    <a:pt x="13358" y="33145"/>
                    <a:pt x="13359" y="33145"/>
                  </a:cubicBezTo>
                  <a:cubicBezTo>
                    <a:pt x="13359" y="33169"/>
                    <a:pt x="13335" y="33169"/>
                    <a:pt x="13335" y="33181"/>
                  </a:cubicBezTo>
                  <a:lnTo>
                    <a:pt x="13335" y="33181"/>
                  </a:lnTo>
                  <a:cubicBezTo>
                    <a:pt x="13335" y="33181"/>
                    <a:pt x="13335" y="33169"/>
                    <a:pt x="13359" y="33169"/>
                  </a:cubicBezTo>
                  <a:cubicBezTo>
                    <a:pt x="13026" y="33598"/>
                    <a:pt x="12668" y="34014"/>
                    <a:pt x="12347" y="34443"/>
                  </a:cubicBezTo>
                  <a:cubicBezTo>
                    <a:pt x="12168" y="34669"/>
                    <a:pt x="12002" y="34896"/>
                    <a:pt x="11835" y="35110"/>
                  </a:cubicBezTo>
                  <a:cubicBezTo>
                    <a:pt x="11752" y="35217"/>
                    <a:pt x="11656" y="35336"/>
                    <a:pt x="11573" y="35443"/>
                  </a:cubicBezTo>
                  <a:cubicBezTo>
                    <a:pt x="11478" y="35550"/>
                    <a:pt x="11395" y="35634"/>
                    <a:pt x="11299" y="35741"/>
                  </a:cubicBezTo>
                  <a:lnTo>
                    <a:pt x="11168" y="35872"/>
                  </a:lnTo>
                  <a:cubicBezTo>
                    <a:pt x="11121" y="35919"/>
                    <a:pt x="11085" y="35967"/>
                    <a:pt x="11049" y="36003"/>
                  </a:cubicBezTo>
                  <a:cubicBezTo>
                    <a:pt x="10966" y="36098"/>
                    <a:pt x="10883" y="36181"/>
                    <a:pt x="10799" y="36265"/>
                  </a:cubicBezTo>
                  <a:cubicBezTo>
                    <a:pt x="10704" y="36348"/>
                    <a:pt x="10609" y="36443"/>
                    <a:pt x="10513" y="36527"/>
                  </a:cubicBezTo>
                  <a:cubicBezTo>
                    <a:pt x="10311" y="36705"/>
                    <a:pt x="10109" y="36896"/>
                    <a:pt x="9918" y="37074"/>
                  </a:cubicBezTo>
                  <a:cubicBezTo>
                    <a:pt x="9728" y="37277"/>
                    <a:pt x="9513" y="37467"/>
                    <a:pt x="9323" y="37658"/>
                  </a:cubicBezTo>
                  <a:cubicBezTo>
                    <a:pt x="9239" y="37753"/>
                    <a:pt x="9144" y="37848"/>
                    <a:pt x="9037" y="37944"/>
                  </a:cubicBezTo>
                  <a:lnTo>
                    <a:pt x="8728" y="38253"/>
                  </a:lnTo>
                  <a:lnTo>
                    <a:pt x="8620" y="38360"/>
                  </a:lnTo>
                  <a:lnTo>
                    <a:pt x="8561" y="38420"/>
                  </a:lnTo>
                  <a:cubicBezTo>
                    <a:pt x="8525" y="38444"/>
                    <a:pt x="8477" y="38479"/>
                    <a:pt x="8418" y="38503"/>
                  </a:cubicBezTo>
                  <a:lnTo>
                    <a:pt x="8406" y="38527"/>
                  </a:lnTo>
                  <a:cubicBezTo>
                    <a:pt x="8477" y="38372"/>
                    <a:pt x="8537" y="38241"/>
                    <a:pt x="8608" y="38086"/>
                  </a:cubicBezTo>
                  <a:cubicBezTo>
                    <a:pt x="8680" y="37896"/>
                    <a:pt x="8775" y="37705"/>
                    <a:pt x="8847" y="37515"/>
                  </a:cubicBezTo>
                  <a:cubicBezTo>
                    <a:pt x="9001" y="37122"/>
                    <a:pt x="9156" y="36741"/>
                    <a:pt x="9299" y="36336"/>
                  </a:cubicBezTo>
                  <a:cubicBezTo>
                    <a:pt x="9442" y="35919"/>
                    <a:pt x="9597" y="35503"/>
                    <a:pt x="9728" y="35074"/>
                  </a:cubicBezTo>
                  <a:cubicBezTo>
                    <a:pt x="9740" y="35026"/>
                    <a:pt x="9751" y="34979"/>
                    <a:pt x="9775" y="34955"/>
                  </a:cubicBezTo>
                  <a:cubicBezTo>
                    <a:pt x="9799" y="34896"/>
                    <a:pt x="9847" y="34848"/>
                    <a:pt x="9871" y="34788"/>
                  </a:cubicBezTo>
                  <a:cubicBezTo>
                    <a:pt x="9930" y="34693"/>
                    <a:pt x="9978" y="34622"/>
                    <a:pt x="10037" y="34538"/>
                  </a:cubicBezTo>
                  <a:cubicBezTo>
                    <a:pt x="10049" y="34503"/>
                    <a:pt x="10085" y="34455"/>
                    <a:pt x="10097" y="34431"/>
                  </a:cubicBezTo>
                  <a:cubicBezTo>
                    <a:pt x="10132" y="34384"/>
                    <a:pt x="10144" y="34336"/>
                    <a:pt x="10168" y="34312"/>
                  </a:cubicBezTo>
                  <a:cubicBezTo>
                    <a:pt x="10216" y="34241"/>
                    <a:pt x="10263" y="34145"/>
                    <a:pt x="10311" y="34074"/>
                  </a:cubicBezTo>
                  <a:cubicBezTo>
                    <a:pt x="10394" y="33895"/>
                    <a:pt x="10490" y="33705"/>
                    <a:pt x="10573" y="33526"/>
                  </a:cubicBezTo>
                  <a:cubicBezTo>
                    <a:pt x="10621" y="33431"/>
                    <a:pt x="10668" y="33324"/>
                    <a:pt x="10704" y="33241"/>
                  </a:cubicBezTo>
                  <a:cubicBezTo>
                    <a:pt x="10752" y="33169"/>
                    <a:pt x="10787" y="33086"/>
                    <a:pt x="10823" y="33014"/>
                  </a:cubicBezTo>
                  <a:cubicBezTo>
                    <a:pt x="10823" y="33014"/>
                    <a:pt x="10823" y="33002"/>
                    <a:pt x="10847" y="33002"/>
                  </a:cubicBezTo>
                  <a:lnTo>
                    <a:pt x="10847" y="33074"/>
                  </a:lnTo>
                  <a:cubicBezTo>
                    <a:pt x="10930" y="33002"/>
                    <a:pt x="11025" y="32931"/>
                    <a:pt x="11097" y="32824"/>
                  </a:cubicBezTo>
                  <a:lnTo>
                    <a:pt x="11180" y="32693"/>
                  </a:lnTo>
                  <a:cubicBezTo>
                    <a:pt x="11216" y="32645"/>
                    <a:pt x="11240" y="32586"/>
                    <a:pt x="11264" y="32526"/>
                  </a:cubicBezTo>
                  <a:cubicBezTo>
                    <a:pt x="11323" y="32395"/>
                    <a:pt x="11383" y="32252"/>
                    <a:pt x="11418" y="32109"/>
                  </a:cubicBezTo>
                  <a:cubicBezTo>
                    <a:pt x="11442" y="32098"/>
                    <a:pt x="11442" y="32074"/>
                    <a:pt x="11454" y="32062"/>
                  </a:cubicBezTo>
                  <a:lnTo>
                    <a:pt x="11764" y="31574"/>
                  </a:lnTo>
                  <a:cubicBezTo>
                    <a:pt x="11859" y="31407"/>
                    <a:pt x="11942" y="31228"/>
                    <a:pt x="12037" y="31062"/>
                  </a:cubicBezTo>
                  <a:cubicBezTo>
                    <a:pt x="12121" y="30883"/>
                    <a:pt x="12216" y="30705"/>
                    <a:pt x="12311" y="30514"/>
                  </a:cubicBezTo>
                  <a:cubicBezTo>
                    <a:pt x="12395" y="30383"/>
                    <a:pt x="12466" y="30252"/>
                    <a:pt x="12549" y="30109"/>
                  </a:cubicBezTo>
                  <a:cubicBezTo>
                    <a:pt x="12645" y="29978"/>
                    <a:pt x="12728" y="29847"/>
                    <a:pt x="12835" y="29716"/>
                  </a:cubicBezTo>
                  <a:cubicBezTo>
                    <a:pt x="12895" y="29633"/>
                    <a:pt x="12942" y="29573"/>
                    <a:pt x="13002" y="29502"/>
                  </a:cubicBezTo>
                  <a:cubicBezTo>
                    <a:pt x="13049" y="29442"/>
                    <a:pt x="13085" y="29383"/>
                    <a:pt x="13121" y="29323"/>
                  </a:cubicBezTo>
                  <a:lnTo>
                    <a:pt x="13300" y="29014"/>
                  </a:lnTo>
                  <a:cubicBezTo>
                    <a:pt x="13419" y="28776"/>
                    <a:pt x="13538" y="28538"/>
                    <a:pt x="13645" y="28299"/>
                  </a:cubicBezTo>
                  <a:cubicBezTo>
                    <a:pt x="13716" y="28133"/>
                    <a:pt x="13788" y="27990"/>
                    <a:pt x="13859" y="27823"/>
                  </a:cubicBezTo>
                  <a:lnTo>
                    <a:pt x="14085" y="27371"/>
                  </a:lnTo>
                  <a:cubicBezTo>
                    <a:pt x="14133" y="27311"/>
                    <a:pt x="14157" y="27240"/>
                    <a:pt x="14204" y="27180"/>
                  </a:cubicBezTo>
                  <a:cubicBezTo>
                    <a:pt x="14252" y="27121"/>
                    <a:pt x="14276" y="27049"/>
                    <a:pt x="14323" y="26990"/>
                  </a:cubicBezTo>
                  <a:cubicBezTo>
                    <a:pt x="14371" y="26918"/>
                    <a:pt x="14419" y="26835"/>
                    <a:pt x="14454" y="26775"/>
                  </a:cubicBezTo>
                  <a:cubicBezTo>
                    <a:pt x="14514" y="26692"/>
                    <a:pt x="14562" y="26597"/>
                    <a:pt x="14621" y="26514"/>
                  </a:cubicBezTo>
                  <a:cubicBezTo>
                    <a:pt x="14657" y="26466"/>
                    <a:pt x="14669" y="26418"/>
                    <a:pt x="14693" y="26383"/>
                  </a:cubicBezTo>
                  <a:cubicBezTo>
                    <a:pt x="14728" y="26335"/>
                    <a:pt x="14752" y="26275"/>
                    <a:pt x="14776" y="26228"/>
                  </a:cubicBezTo>
                  <a:cubicBezTo>
                    <a:pt x="14812" y="26156"/>
                    <a:pt x="14847" y="26061"/>
                    <a:pt x="14871" y="25990"/>
                  </a:cubicBezTo>
                  <a:cubicBezTo>
                    <a:pt x="14919" y="25906"/>
                    <a:pt x="14954" y="25799"/>
                    <a:pt x="14990" y="25704"/>
                  </a:cubicBezTo>
                  <a:cubicBezTo>
                    <a:pt x="15038" y="25609"/>
                    <a:pt x="15074" y="25502"/>
                    <a:pt x="15109" y="25406"/>
                  </a:cubicBezTo>
                  <a:cubicBezTo>
                    <a:pt x="15181" y="25228"/>
                    <a:pt x="15240" y="25037"/>
                    <a:pt x="15324" y="24859"/>
                  </a:cubicBezTo>
                  <a:cubicBezTo>
                    <a:pt x="15383" y="24680"/>
                    <a:pt x="15455" y="24513"/>
                    <a:pt x="15514" y="24335"/>
                  </a:cubicBezTo>
                  <a:cubicBezTo>
                    <a:pt x="15574" y="24144"/>
                    <a:pt x="15633" y="23954"/>
                    <a:pt x="15693" y="23775"/>
                  </a:cubicBezTo>
                  <a:cubicBezTo>
                    <a:pt x="15800" y="23382"/>
                    <a:pt x="15895" y="23001"/>
                    <a:pt x="15978" y="22608"/>
                  </a:cubicBezTo>
                  <a:cubicBezTo>
                    <a:pt x="15990" y="22513"/>
                    <a:pt x="16014" y="22418"/>
                    <a:pt x="16038" y="22311"/>
                  </a:cubicBezTo>
                  <a:cubicBezTo>
                    <a:pt x="16050" y="22215"/>
                    <a:pt x="16062" y="22120"/>
                    <a:pt x="16074" y="22013"/>
                  </a:cubicBezTo>
                  <a:cubicBezTo>
                    <a:pt x="16097" y="21918"/>
                    <a:pt x="16097" y="21822"/>
                    <a:pt x="16109" y="21715"/>
                  </a:cubicBezTo>
                  <a:cubicBezTo>
                    <a:pt x="16121" y="21620"/>
                    <a:pt x="16121" y="21525"/>
                    <a:pt x="16121" y="21418"/>
                  </a:cubicBezTo>
                  <a:cubicBezTo>
                    <a:pt x="16133" y="21227"/>
                    <a:pt x="16121" y="21037"/>
                    <a:pt x="16121" y="20846"/>
                  </a:cubicBezTo>
                  <a:cubicBezTo>
                    <a:pt x="16121" y="20644"/>
                    <a:pt x="16109" y="20465"/>
                    <a:pt x="16109" y="20275"/>
                  </a:cubicBezTo>
                  <a:lnTo>
                    <a:pt x="16109" y="19989"/>
                  </a:lnTo>
                  <a:lnTo>
                    <a:pt x="16109" y="19834"/>
                  </a:lnTo>
                  <a:cubicBezTo>
                    <a:pt x="16109" y="19775"/>
                    <a:pt x="16121" y="19727"/>
                    <a:pt x="16121" y="19667"/>
                  </a:cubicBezTo>
                  <a:cubicBezTo>
                    <a:pt x="16133" y="19489"/>
                    <a:pt x="16157" y="19298"/>
                    <a:pt x="16169" y="19120"/>
                  </a:cubicBezTo>
                  <a:cubicBezTo>
                    <a:pt x="16181" y="18905"/>
                    <a:pt x="16193" y="18715"/>
                    <a:pt x="16217" y="18501"/>
                  </a:cubicBezTo>
                  <a:cubicBezTo>
                    <a:pt x="16228" y="18310"/>
                    <a:pt x="16228" y="18132"/>
                    <a:pt x="16240" y="17941"/>
                  </a:cubicBezTo>
                  <a:cubicBezTo>
                    <a:pt x="16252" y="17882"/>
                    <a:pt x="16252" y="17810"/>
                    <a:pt x="16276" y="17751"/>
                  </a:cubicBezTo>
                  <a:cubicBezTo>
                    <a:pt x="16300" y="17667"/>
                    <a:pt x="16336" y="17596"/>
                    <a:pt x="16348" y="17512"/>
                  </a:cubicBezTo>
                  <a:cubicBezTo>
                    <a:pt x="16359" y="17429"/>
                    <a:pt x="16395" y="17358"/>
                    <a:pt x="16395" y="17286"/>
                  </a:cubicBezTo>
                  <a:lnTo>
                    <a:pt x="16395" y="17179"/>
                  </a:lnTo>
                  <a:cubicBezTo>
                    <a:pt x="16395" y="17167"/>
                    <a:pt x="16371" y="17155"/>
                    <a:pt x="16371" y="17131"/>
                  </a:cubicBezTo>
                  <a:cubicBezTo>
                    <a:pt x="16365" y="17125"/>
                    <a:pt x="16356" y="17123"/>
                    <a:pt x="16346" y="17123"/>
                  </a:cubicBezTo>
                  <a:cubicBezTo>
                    <a:pt x="16336" y="17123"/>
                    <a:pt x="16324" y="17125"/>
                    <a:pt x="16312" y="17131"/>
                  </a:cubicBezTo>
                  <a:cubicBezTo>
                    <a:pt x="16288" y="17155"/>
                    <a:pt x="16300" y="17191"/>
                    <a:pt x="16288" y="17239"/>
                  </a:cubicBezTo>
                  <a:cubicBezTo>
                    <a:pt x="16276" y="17370"/>
                    <a:pt x="16240" y="17512"/>
                    <a:pt x="16217" y="17643"/>
                  </a:cubicBezTo>
                  <a:cubicBezTo>
                    <a:pt x="16157" y="17762"/>
                    <a:pt x="16097" y="17893"/>
                    <a:pt x="16038" y="18012"/>
                  </a:cubicBezTo>
                  <a:lnTo>
                    <a:pt x="15859" y="18370"/>
                  </a:lnTo>
                  <a:cubicBezTo>
                    <a:pt x="15800" y="18501"/>
                    <a:pt x="15716" y="18644"/>
                    <a:pt x="15657" y="18774"/>
                  </a:cubicBezTo>
                  <a:lnTo>
                    <a:pt x="15478" y="19132"/>
                  </a:lnTo>
                  <a:cubicBezTo>
                    <a:pt x="15443" y="19215"/>
                    <a:pt x="15383" y="19298"/>
                    <a:pt x="15335" y="19382"/>
                  </a:cubicBezTo>
                  <a:cubicBezTo>
                    <a:pt x="15300" y="19429"/>
                    <a:pt x="15288" y="19453"/>
                    <a:pt x="15264" y="19501"/>
                  </a:cubicBezTo>
                  <a:cubicBezTo>
                    <a:pt x="15228" y="19548"/>
                    <a:pt x="15205" y="19596"/>
                    <a:pt x="15169" y="19620"/>
                  </a:cubicBezTo>
                  <a:cubicBezTo>
                    <a:pt x="15109" y="19715"/>
                    <a:pt x="15038" y="19787"/>
                    <a:pt x="14978" y="19858"/>
                  </a:cubicBezTo>
                  <a:cubicBezTo>
                    <a:pt x="14859" y="20013"/>
                    <a:pt x="14728" y="20156"/>
                    <a:pt x="14609" y="20310"/>
                  </a:cubicBezTo>
                  <a:cubicBezTo>
                    <a:pt x="14526" y="20394"/>
                    <a:pt x="14454" y="20489"/>
                    <a:pt x="14395" y="20584"/>
                  </a:cubicBezTo>
                  <a:cubicBezTo>
                    <a:pt x="14312" y="20727"/>
                    <a:pt x="14228" y="20870"/>
                    <a:pt x="14157" y="21037"/>
                  </a:cubicBezTo>
                  <a:cubicBezTo>
                    <a:pt x="14145" y="21084"/>
                    <a:pt x="14133" y="21108"/>
                    <a:pt x="14109" y="21156"/>
                  </a:cubicBezTo>
                  <a:cubicBezTo>
                    <a:pt x="14097" y="21203"/>
                    <a:pt x="14073" y="21239"/>
                    <a:pt x="14050" y="21287"/>
                  </a:cubicBezTo>
                  <a:cubicBezTo>
                    <a:pt x="14026" y="21382"/>
                    <a:pt x="13990" y="21453"/>
                    <a:pt x="13954" y="21537"/>
                  </a:cubicBezTo>
                  <a:cubicBezTo>
                    <a:pt x="13871" y="21739"/>
                    <a:pt x="13800" y="21930"/>
                    <a:pt x="13740" y="22108"/>
                  </a:cubicBezTo>
                  <a:cubicBezTo>
                    <a:pt x="13728" y="22156"/>
                    <a:pt x="13692" y="22192"/>
                    <a:pt x="13681" y="22251"/>
                  </a:cubicBezTo>
                  <a:cubicBezTo>
                    <a:pt x="13609" y="22430"/>
                    <a:pt x="13538" y="22596"/>
                    <a:pt x="13454" y="22775"/>
                  </a:cubicBezTo>
                  <a:cubicBezTo>
                    <a:pt x="13430" y="22870"/>
                    <a:pt x="13383" y="22954"/>
                    <a:pt x="13359" y="23049"/>
                  </a:cubicBezTo>
                  <a:cubicBezTo>
                    <a:pt x="13323" y="23144"/>
                    <a:pt x="13300" y="23239"/>
                    <a:pt x="13264" y="23346"/>
                  </a:cubicBezTo>
                  <a:cubicBezTo>
                    <a:pt x="13204" y="23537"/>
                    <a:pt x="13157" y="23727"/>
                    <a:pt x="13121" y="23918"/>
                  </a:cubicBezTo>
                  <a:cubicBezTo>
                    <a:pt x="13073" y="24097"/>
                    <a:pt x="13038" y="24275"/>
                    <a:pt x="13002" y="24454"/>
                  </a:cubicBezTo>
                  <a:lnTo>
                    <a:pt x="12859" y="24954"/>
                  </a:lnTo>
                  <a:cubicBezTo>
                    <a:pt x="12823" y="25132"/>
                    <a:pt x="12776" y="25287"/>
                    <a:pt x="12740" y="25466"/>
                  </a:cubicBezTo>
                  <a:cubicBezTo>
                    <a:pt x="12668" y="25811"/>
                    <a:pt x="12609" y="26156"/>
                    <a:pt x="12549" y="26478"/>
                  </a:cubicBezTo>
                  <a:cubicBezTo>
                    <a:pt x="12478" y="26859"/>
                    <a:pt x="12371" y="27228"/>
                    <a:pt x="12287" y="27609"/>
                  </a:cubicBezTo>
                  <a:lnTo>
                    <a:pt x="12145" y="28192"/>
                  </a:lnTo>
                  <a:cubicBezTo>
                    <a:pt x="12109" y="28407"/>
                    <a:pt x="12049" y="28609"/>
                    <a:pt x="12002" y="28835"/>
                  </a:cubicBezTo>
                  <a:cubicBezTo>
                    <a:pt x="11954" y="29014"/>
                    <a:pt x="11895" y="29181"/>
                    <a:pt x="11847" y="29359"/>
                  </a:cubicBezTo>
                  <a:cubicBezTo>
                    <a:pt x="11811" y="29514"/>
                    <a:pt x="11752" y="29681"/>
                    <a:pt x="11692" y="29847"/>
                  </a:cubicBezTo>
                  <a:cubicBezTo>
                    <a:pt x="11585" y="30193"/>
                    <a:pt x="11466" y="30526"/>
                    <a:pt x="11371" y="30871"/>
                  </a:cubicBezTo>
                  <a:cubicBezTo>
                    <a:pt x="11371" y="30883"/>
                    <a:pt x="11359" y="30919"/>
                    <a:pt x="11359" y="30931"/>
                  </a:cubicBezTo>
                  <a:cubicBezTo>
                    <a:pt x="11359" y="30943"/>
                    <a:pt x="11359" y="30966"/>
                    <a:pt x="11347" y="30978"/>
                  </a:cubicBezTo>
                  <a:cubicBezTo>
                    <a:pt x="11275" y="31264"/>
                    <a:pt x="11216" y="31538"/>
                    <a:pt x="11133" y="31824"/>
                  </a:cubicBezTo>
                  <a:cubicBezTo>
                    <a:pt x="11109" y="31931"/>
                    <a:pt x="11073" y="32050"/>
                    <a:pt x="11049" y="32157"/>
                  </a:cubicBezTo>
                  <a:cubicBezTo>
                    <a:pt x="11037" y="32181"/>
                    <a:pt x="11037" y="32217"/>
                    <a:pt x="11014" y="32229"/>
                  </a:cubicBezTo>
                  <a:lnTo>
                    <a:pt x="10930" y="32359"/>
                  </a:lnTo>
                  <a:cubicBezTo>
                    <a:pt x="10871" y="32431"/>
                    <a:pt x="10823" y="32526"/>
                    <a:pt x="10763" y="32598"/>
                  </a:cubicBezTo>
                  <a:cubicBezTo>
                    <a:pt x="10704" y="32693"/>
                    <a:pt x="10656" y="32776"/>
                    <a:pt x="10597" y="32871"/>
                  </a:cubicBezTo>
                  <a:cubicBezTo>
                    <a:pt x="10573" y="32907"/>
                    <a:pt x="10561" y="32943"/>
                    <a:pt x="10537" y="32991"/>
                  </a:cubicBezTo>
                  <a:cubicBezTo>
                    <a:pt x="10525" y="33026"/>
                    <a:pt x="10502" y="33062"/>
                    <a:pt x="10478" y="33110"/>
                  </a:cubicBezTo>
                  <a:cubicBezTo>
                    <a:pt x="10442" y="33193"/>
                    <a:pt x="10394" y="33288"/>
                    <a:pt x="10359" y="33372"/>
                  </a:cubicBezTo>
                  <a:cubicBezTo>
                    <a:pt x="10275" y="33562"/>
                    <a:pt x="10180" y="33764"/>
                    <a:pt x="10097" y="33943"/>
                  </a:cubicBezTo>
                  <a:cubicBezTo>
                    <a:pt x="10085" y="33955"/>
                    <a:pt x="10085" y="33967"/>
                    <a:pt x="10061" y="34003"/>
                  </a:cubicBezTo>
                  <a:cubicBezTo>
                    <a:pt x="10085" y="33955"/>
                    <a:pt x="10097" y="33907"/>
                    <a:pt x="10109" y="33848"/>
                  </a:cubicBezTo>
                  <a:cubicBezTo>
                    <a:pt x="10156" y="33657"/>
                    <a:pt x="10204" y="33479"/>
                    <a:pt x="10263" y="33288"/>
                  </a:cubicBezTo>
                  <a:cubicBezTo>
                    <a:pt x="10323" y="33074"/>
                    <a:pt x="10382" y="32871"/>
                    <a:pt x="10442" y="32669"/>
                  </a:cubicBezTo>
                  <a:cubicBezTo>
                    <a:pt x="10561" y="32288"/>
                    <a:pt x="10633" y="31883"/>
                    <a:pt x="10704" y="31478"/>
                  </a:cubicBezTo>
                  <a:cubicBezTo>
                    <a:pt x="10775" y="31086"/>
                    <a:pt x="10835" y="30693"/>
                    <a:pt x="10883" y="30288"/>
                  </a:cubicBezTo>
                  <a:cubicBezTo>
                    <a:pt x="10930" y="29859"/>
                    <a:pt x="10978" y="29442"/>
                    <a:pt x="11014" y="29014"/>
                  </a:cubicBezTo>
                  <a:lnTo>
                    <a:pt x="11014" y="28978"/>
                  </a:lnTo>
                  <a:cubicBezTo>
                    <a:pt x="11061" y="28966"/>
                    <a:pt x="11097" y="28919"/>
                    <a:pt x="11073" y="28883"/>
                  </a:cubicBezTo>
                  <a:cubicBezTo>
                    <a:pt x="11061" y="28835"/>
                    <a:pt x="11061" y="28776"/>
                    <a:pt x="11049" y="28728"/>
                  </a:cubicBezTo>
                  <a:lnTo>
                    <a:pt x="11133" y="28061"/>
                  </a:lnTo>
                  <a:cubicBezTo>
                    <a:pt x="11180" y="27704"/>
                    <a:pt x="11228" y="27335"/>
                    <a:pt x="11252" y="26978"/>
                  </a:cubicBezTo>
                  <a:cubicBezTo>
                    <a:pt x="11287" y="26656"/>
                    <a:pt x="11311" y="26335"/>
                    <a:pt x="11335" y="26002"/>
                  </a:cubicBezTo>
                  <a:cubicBezTo>
                    <a:pt x="11347" y="25680"/>
                    <a:pt x="11359" y="25335"/>
                    <a:pt x="11347" y="25013"/>
                  </a:cubicBezTo>
                  <a:lnTo>
                    <a:pt x="11347" y="25013"/>
                  </a:lnTo>
                  <a:lnTo>
                    <a:pt x="11347" y="24811"/>
                  </a:lnTo>
                  <a:cubicBezTo>
                    <a:pt x="11359" y="24740"/>
                    <a:pt x="11371" y="24680"/>
                    <a:pt x="11395" y="24609"/>
                  </a:cubicBezTo>
                  <a:cubicBezTo>
                    <a:pt x="11466" y="24239"/>
                    <a:pt x="11537" y="23882"/>
                    <a:pt x="11597" y="23501"/>
                  </a:cubicBezTo>
                  <a:cubicBezTo>
                    <a:pt x="11633" y="23323"/>
                    <a:pt x="11645" y="23132"/>
                    <a:pt x="11668" y="22954"/>
                  </a:cubicBezTo>
                  <a:cubicBezTo>
                    <a:pt x="11692" y="22870"/>
                    <a:pt x="11692" y="22787"/>
                    <a:pt x="11692" y="22704"/>
                  </a:cubicBezTo>
                  <a:cubicBezTo>
                    <a:pt x="11692" y="22608"/>
                    <a:pt x="11704" y="22525"/>
                    <a:pt x="11704" y="22430"/>
                  </a:cubicBezTo>
                  <a:cubicBezTo>
                    <a:pt x="11716" y="22073"/>
                    <a:pt x="11728" y="21703"/>
                    <a:pt x="11728" y="21346"/>
                  </a:cubicBezTo>
                  <a:cubicBezTo>
                    <a:pt x="11728" y="21156"/>
                    <a:pt x="11728" y="20965"/>
                    <a:pt x="11716" y="20763"/>
                  </a:cubicBezTo>
                  <a:cubicBezTo>
                    <a:pt x="11716" y="20608"/>
                    <a:pt x="11704" y="20429"/>
                    <a:pt x="11692" y="20263"/>
                  </a:cubicBezTo>
                  <a:cubicBezTo>
                    <a:pt x="11716" y="20191"/>
                    <a:pt x="11764" y="20096"/>
                    <a:pt x="11787" y="20025"/>
                  </a:cubicBezTo>
                  <a:cubicBezTo>
                    <a:pt x="11847" y="19894"/>
                    <a:pt x="11930" y="19751"/>
                    <a:pt x="12002" y="19632"/>
                  </a:cubicBezTo>
                  <a:cubicBezTo>
                    <a:pt x="12026" y="19572"/>
                    <a:pt x="12061" y="19536"/>
                    <a:pt x="12109" y="19477"/>
                  </a:cubicBezTo>
                  <a:cubicBezTo>
                    <a:pt x="12133" y="19429"/>
                    <a:pt x="12168" y="19382"/>
                    <a:pt x="12192" y="19322"/>
                  </a:cubicBezTo>
                  <a:cubicBezTo>
                    <a:pt x="12252" y="19239"/>
                    <a:pt x="12311" y="19144"/>
                    <a:pt x="12383" y="19060"/>
                  </a:cubicBezTo>
                  <a:cubicBezTo>
                    <a:pt x="12442" y="18977"/>
                    <a:pt x="12502" y="18917"/>
                    <a:pt x="12549" y="18846"/>
                  </a:cubicBezTo>
                  <a:cubicBezTo>
                    <a:pt x="12609" y="18774"/>
                    <a:pt x="12668" y="18715"/>
                    <a:pt x="12728" y="18644"/>
                  </a:cubicBezTo>
                  <a:cubicBezTo>
                    <a:pt x="12788" y="18584"/>
                    <a:pt x="12847" y="18501"/>
                    <a:pt x="12907" y="18441"/>
                  </a:cubicBezTo>
                  <a:cubicBezTo>
                    <a:pt x="12966" y="18382"/>
                    <a:pt x="13014" y="18322"/>
                    <a:pt x="13073" y="18263"/>
                  </a:cubicBezTo>
                  <a:cubicBezTo>
                    <a:pt x="13121" y="18227"/>
                    <a:pt x="13157" y="18167"/>
                    <a:pt x="13204" y="18120"/>
                  </a:cubicBezTo>
                  <a:cubicBezTo>
                    <a:pt x="13252" y="18060"/>
                    <a:pt x="13311" y="18001"/>
                    <a:pt x="13359" y="17929"/>
                  </a:cubicBezTo>
                  <a:cubicBezTo>
                    <a:pt x="13395" y="17846"/>
                    <a:pt x="13454" y="17774"/>
                    <a:pt x="13502" y="17715"/>
                  </a:cubicBezTo>
                  <a:cubicBezTo>
                    <a:pt x="13550" y="17655"/>
                    <a:pt x="13597" y="17584"/>
                    <a:pt x="13633" y="17524"/>
                  </a:cubicBezTo>
                  <a:lnTo>
                    <a:pt x="14133" y="16762"/>
                  </a:lnTo>
                  <a:cubicBezTo>
                    <a:pt x="14204" y="16643"/>
                    <a:pt x="14288" y="16512"/>
                    <a:pt x="14371" y="16381"/>
                  </a:cubicBezTo>
                  <a:cubicBezTo>
                    <a:pt x="14395" y="16322"/>
                    <a:pt x="14443" y="16262"/>
                    <a:pt x="14466" y="16203"/>
                  </a:cubicBezTo>
                  <a:lnTo>
                    <a:pt x="14609" y="15977"/>
                  </a:lnTo>
                  <a:cubicBezTo>
                    <a:pt x="14645" y="15905"/>
                    <a:pt x="14693" y="15822"/>
                    <a:pt x="14728" y="15738"/>
                  </a:cubicBezTo>
                  <a:lnTo>
                    <a:pt x="14812" y="15560"/>
                  </a:lnTo>
                  <a:lnTo>
                    <a:pt x="14907" y="15381"/>
                  </a:lnTo>
                  <a:cubicBezTo>
                    <a:pt x="14919" y="15322"/>
                    <a:pt x="14943" y="15274"/>
                    <a:pt x="14966" y="15215"/>
                  </a:cubicBezTo>
                  <a:cubicBezTo>
                    <a:pt x="14978" y="15191"/>
                    <a:pt x="14978" y="15167"/>
                    <a:pt x="14990" y="15143"/>
                  </a:cubicBezTo>
                  <a:cubicBezTo>
                    <a:pt x="15026" y="15048"/>
                    <a:pt x="15050" y="14964"/>
                    <a:pt x="15085" y="14893"/>
                  </a:cubicBezTo>
                  <a:cubicBezTo>
                    <a:pt x="15109" y="14810"/>
                    <a:pt x="15121" y="14738"/>
                    <a:pt x="15145" y="14667"/>
                  </a:cubicBezTo>
                  <a:cubicBezTo>
                    <a:pt x="15181" y="14536"/>
                    <a:pt x="15216" y="14393"/>
                    <a:pt x="15240" y="14262"/>
                  </a:cubicBezTo>
                  <a:cubicBezTo>
                    <a:pt x="15335" y="13952"/>
                    <a:pt x="15407" y="13643"/>
                    <a:pt x="15502" y="13321"/>
                  </a:cubicBezTo>
                  <a:cubicBezTo>
                    <a:pt x="15538" y="13179"/>
                    <a:pt x="15586" y="13024"/>
                    <a:pt x="15621" y="12881"/>
                  </a:cubicBezTo>
                  <a:cubicBezTo>
                    <a:pt x="15633" y="12821"/>
                    <a:pt x="15645" y="12750"/>
                    <a:pt x="15657" y="12690"/>
                  </a:cubicBezTo>
                  <a:cubicBezTo>
                    <a:pt x="15681" y="12631"/>
                    <a:pt x="15693" y="12548"/>
                    <a:pt x="15705" y="12488"/>
                  </a:cubicBezTo>
                  <a:cubicBezTo>
                    <a:pt x="15716" y="12405"/>
                    <a:pt x="15740" y="12298"/>
                    <a:pt x="15752" y="12214"/>
                  </a:cubicBezTo>
                  <a:cubicBezTo>
                    <a:pt x="15764" y="12155"/>
                    <a:pt x="15764" y="12071"/>
                    <a:pt x="15776" y="12012"/>
                  </a:cubicBezTo>
                  <a:cubicBezTo>
                    <a:pt x="15800" y="11869"/>
                    <a:pt x="15824" y="11738"/>
                    <a:pt x="15836" y="11583"/>
                  </a:cubicBezTo>
                  <a:lnTo>
                    <a:pt x="15836" y="11571"/>
                  </a:lnTo>
                  <a:lnTo>
                    <a:pt x="15836" y="11559"/>
                  </a:lnTo>
                  <a:cubicBezTo>
                    <a:pt x="15836" y="11500"/>
                    <a:pt x="15859" y="11440"/>
                    <a:pt x="15859" y="11393"/>
                  </a:cubicBezTo>
                  <a:lnTo>
                    <a:pt x="15859" y="11381"/>
                  </a:lnTo>
                  <a:cubicBezTo>
                    <a:pt x="15859" y="11333"/>
                    <a:pt x="15871" y="11297"/>
                    <a:pt x="15871" y="11262"/>
                  </a:cubicBezTo>
                  <a:cubicBezTo>
                    <a:pt x="15871" y="11214"/>
                    <a:pt x="15883" y="11155"/>
                    <a:pt x="15883" y="11107"/>
                  </a:cubicBezTo>
                  <a:lnTo>
                    <a:pt x="15883" y="10988"/>
                  </a:lnTo>
                  <a:cubicBezTo>
                    <a:pt x="15883" y="10964"/>
                    <a:pt x="15871" y="10928"/>
                    <a:pt x="15859" y="10916"/>
                  </a:cubicBezTo>
                  <a:cubicBezTo>
                    <a:pt x="15836" y="10904"/>
                    <a:pt x="15824" y="10881"/>
                    <a:pt x="15800" y="10869"/>
                  </a:cubicBezTo>
                  <a:cubicBezTo>
                    <a:pt x="15764" y="10869"/>
                    <a:pt x="15740" y="10869"/>
                    <a:pt x="15716" y="10881"/>
                  </a:cubicBezTo>
                  <a:cubicBezTo>
                    <a:pt x="15693" y="10904"/>
                    <a:pt x="15681" y="10928"/>
                    <a:pt x="15645" y="10940"/>
                  </a:cubicBezTo>
                  <a:cubicBezTo>
                    <a:pt x="15633" y="10976"/>
                    <a:pt x="15621" y="10988"/>
                    <a:pt x="15597" y="11024"/>
                  </a:cubicBezTo>
                  <a:cubicBezTo>
                    <a:pt x="15586" y="11047"/>
                    <a:pt x="15574" y="11059"/>
                    <a:pt x="15562" y="11095"/>
                  </a:cubicBezTo>
                  <a:cubicBezTo>
                    <a:pt x="15514" y="11155"/>
                    <a:pt x="15478" y="11214"/>
                    <a:pt x="15443" y="11274"/>
                  </a:cubicBezTo>
                  <a:cubicBezTo>
                    <a:pt x="15347" y="11405"/>
                    <a:pt x="15264" y="11536"/>
                    <a:pt x="15169" y="11690"/>
                  </a:cubicBezTo>
                  <a:cubicBezTo>
                    <a:pt x="15097" y="11821"/>
                    <a:pt x="15026" y="11940"/>
                    <a:pt x="14954" y="12071"/>
                  </a:cubicBezTo>
                  <a:cubicBezTo>
                    <a:pt x="14800" y="12333"/>
                    <a:pt x="14669" y="12595"/>
                    <a:pt x="14538" y="12869"/>
                  </a:cubicBezTo>
                  <a:cubicBezTo>
                    <a:pt x="14490" y="12940"/>
                    <a:pt x="14454" y="13012"/>
                    <a:pt x="14419" y="13071"/>
                  </a:cubicBezTo>
                  <a:cubicBezTo>
                    <a:pt x="14383" y="13131"/>
                    <a:pt x="14335" y="13190"/>
                    <a:pt x="14312" y="13250"/>
                  </a:cubicBezTo>
                  <a:cubicBezTo>
                    <a:pt x="14240" y="13381"/>
                    <a:pt x="14157" y="13500"/>
                    <a:pt x="14073" y="13619"/>
                  </a:cubicBezTo>
                  <a:lnTo>
                    <a:pt x="13800" y="14024"/>
                  </a:lnTo>
                  <a:cubicBezTo>
                    <a:pt x="13728" y="14143"/>
                    <a:pt x="13645" y="14250"/>
                    <a:pt x="13561" y="14369"/>
                  </a:cubicBezTo>
                  <a:cubicBezTo>
                    <a:pt x="13526" y="14441"/>
                    <a:pt x="13466" y="14536"/>
                    <a:pt x="13419" y="14607"/>
                  </a:cubicBezTo>
                  <a:cubicBezTo>
                    <a:pt x="13383" y="14667"/>
                    <a:pt x="13347" y="14726"/>
                    <a:pt x="13311" y="14786"/>
                  </a:cubicBezTo>
                  <a:cubicBezTo>
                    <a:pt x="13288" y="14845"/>
                    <a:pt x="13240" y="14905"/>
                    <a:pt x="13204" y="14964"/>
                  </a:cubicBezTo>
                  <a:cubicBezTo>
                    <a:pt x="13169" y="15048"/>
                    <a:pt x="13121" y="15143"/>
                    <a:pt x="13073" y="15215"/>
                  </a:cubicBezTo>
                  <a:cubicBezTo>
                    <a:pt x="13002" y="15345"/>
                    <a:pt x="12942" y="15500"/>
                    <a:pt x="12871" y="15631"/>
                  </a:cubicBezTo>
                  <a:cubicBezTo>
                    <a:pt x="12811" y="15750"/>
                    <a:pt x="12728" y="15881"/>
                    <a:pt x="12668" y="16000"/>
                  </a:cubicBezTo>
                  <a:cubicBezTo>
                    <a:pt x="12609" y="16107"/>
                    <a:pt x="12549" y="16227"/>
                    <a:pt x="12478" y="16334"/>
                  </a:cubicBezTo>
                  <a:cubicBezTo>
                    <a:pt x="12407" y="16453"/>
                    <a:pt x="12335" y="16572"/>
                    <a:pt x="12276" y="16703"/>
                  </a:cubicBezTo>
                  <a:cubicBezTo>
                    <a:pt x="12192" y="16822"/>
                    <a:pt x="12133" y="16953"/>
                    <a:pt x="12061" y="17072"/>
                  </a:cubicBezTo>
                  <a:cubicBezTo>
                    <a:pt x="12014" y="17155"/>
                    <a:pt x="11990" y="17227"/>
                    <a:pt x="11942" y="17298"/>
                  </a:cubicBezTo>
                  <a:cubicBezTo>
                    <a:pt x="11895" y="17393"/>
                    <a:pt x="11859" y="17477"/>
                    <a:pt x="11811" y="17584"/>
                  </a:cubicBezTo>
                  <a:cubicBezTo>
                    <a:pt x="11764" y="17655"/>
                    <a:pt x="11740" y="17727"/>
                    <a:pt x="11704" y="17822"/>
                  </a:cubicBezTo>
                  <a:cubicBezTo>
                    <a:pt x="11656" y="17905"/>
                    <a:pt x="11621" y="18001"/>
                    <a:pt x="11585" y="18108"/>
                  </a:cubicBezTo>
                  <a:cubicBezTo>
                    <a:pt x="11585" y="18120"/>
                    <a:pt x="11573" y="18132"/>
                    <a:pt x="11573" y="18143"/>
                  </a:cubicBezTo>
                  <a:cubicBezTo>
                    <a:pt x="11573" y="18108"/>
                    <a:pt x="11573" y="18072"/>
                    <a:pt x="11561" y="18024"/>
                  </a:cubicBezTo>
                  <a:cubicBezTo>
                    <a:pt x="11537" y="17846"/>
                    <a:pt x="11514" y="17655"/>
                    <a:pt x="11502" y="17477"/>
                  </a:cubicBezTo>
                  <a:cubicBezTo>
                    <a:pt x="11478" y="17298"/>
                    <a:pt x="11466" y="17108"/>
                    <a:pt x="11454" y="16929"/>
                  </a:cubicBezTo>
                  <a:cubicBezTo>
                    <a:pt x="11418" y="16572"/>
                    <a:pt x="11406" y="16203"/>
                    <a:pt x="11383" y="15846"/>
                  </a:cubicBezTo>
                  <a:cubicBezTo>
                    <a:pt x="11347" y="15488"/>
                    <a:pt x="11287" y="15131"/>
                    <a:pt x="11204" y="14786"/>
                  </a:cubicBezTo>
                  <a:cubicBezTo>
                    <a:pt x="11156" y="14595"/>
                    <a:pt x="11109" y="14417"/>
                    <a:pt x="11061" y="14214"/>
                  </a:cubicBezTo>
                  <a:cubicBezTo>
                    <a:pt x="11025" y="14060"/>
                    <a:pt x="10978" y="13881"/>
                    <a:pt x="10930" y="13714"/>
                  </a:cubicBezTo>
                  <a:cubicBezTo>
                    <a:pt x="10883" y="13536"/>
                    <a:pt x="10847" y="13369"/>
                    <a:pt x="10811" y="13190"/>
                  </a:cubicBezTo>
                  <a:cubicBezTo>
                    <a:pt x="10799" y="13107"/>
                    <a:pt x="10763" y="13000"/>
                    <a:pt x="10752" y="12905"/>
                  </a:cubicBezTo>
                  <a:cubicBezTo>
                    <a:pt x="10740" y="12869"/>
                    <a:pt x="10740" y="12821"/>
                    <a:pt x="10728" y="12774"/>
                  </a:cubicBezTo>
                  <a:cubicBezTo>
                    <a:pt x="10704" y="12726"/>
                    <a:pt x="10704" y="12690"/>
                    <a:pt x="10692" y="12643"/>
                  </a:cubicBezTo>
                  <a:cubicBezTo>
                    <a:pt x="10668" y="12583"/>
                    <a:pt x="10621" y="12536"/>
                    <a:pt x="10561" y="12524"/>
                  </a:cubicBezTo>
                  <a:cubicBezTo>
                    <a:pt x="10551" y="12522"/>
                    <a:pt x="10541" y="12521"/>
                    <a:pt x="10530" y="12521"/>
                  </a:cubicBezTo>
                  <a:cubicBezTo>
                    <a:pt x="10481" y="12521"/>
                    <a:pt x="10434" y="12544"/>
                    <a:pt x="10394" y="12583"/>
                  </a:cubicBezTo>
                  <a:cubicBezTo>
                    <a:pt x="10347" y="12643"/>
                    <a:pt x="10347" y="12702"/>
                    <a:pt x="10347" y="12774"/>
                  </a:cubicBezTo>
                  <a:cubicBezTo>
                    <a:pt x="10347" y="12893"/>
                    <a:pt x="10335" y="13000"/>
                    <a:pt x="10323" y="13119"/>
                  </a:cubicBezTo>
                  <a:cubicBezTo>
                    <a:pt x="10275" y="13441"/>
                    <a:pt x="10216" y="13774"/>
                    <a:pt x="10132" y="14083"/>
                  </a:cubicBezTo>
                  <a:lnTo>
                    <a:pt x="9859" y="15072"/>
                  </a:lnTo>
                  <a:cubicBezTo>
                    <a:pt x="9775" y="15429"/>
                    <a:pt x="9668" y="15762"/>
                    <a:pt x="9561" y="16107"/>
                  </a:cubicBezTo>
                  <a:cubicBezTo>
                    <a:pt x="9549" y="16155"/>
                    <a:pt x="9537" y="16203"/>
                    <a:pt x="9513" y="16262"/>
                  </a:cubicBezTo>
                  <a:cubicBezTo>
                    <a:pt x="9501" y="16203"/>
                    <a:pt x="9478" y="16155"/>
                    <a:pt x="9454" y="16096"/>
                  </a:cubicBezTo>
                  <a:cubicBezTo>
                    <a:pt x="9454" y="16084"/>
                    <a:pt x="9442" y="16060"/>
                    <a:pt x="9430" y="16048"/>
                  </a:cubicBezTo>
                  <a:cubicBezTo>
                    <a:pt x="9418" y="16036"/>
                    <a:pt x="9418" y="16000"/>
                    <a:pt x="9394" y="15988"/>
                  </a:cubicBezTo>
                  <a:cubicBezTo>
                    <a:pt x="9299" y="15703"/>
                    <a:pt x="9192" y="15429"/>
                    <a:pt x="9097" y="15155"/>
                  </a:cubicBezTo>
                  <a:cubicBezTo>
                    <a:pt x="9144" y="15084"/>
                    <a:pt x="9120" y="14988"/>
                    <a:pt x="9061" y="14953"/>
                  </a:cubicBezTo>
                  <a:cubicBezTo>
                    <a:pt x="9037" y="14953"/>
                    <a:pt x="9037" y="14929"/>
                    <a:pt x="9025" y="14929"/>
                  </a:cubicBezTo>
                  <a:cubicBezTo>
                    <a:pt x="9001" y="14834"/>
                    <a:pt x="8978" y="14726"/>
                    <a:pt x="8954" y="14619"/>
                  </a:cubicBezTo>
                  <a:cubicBezTo>
                    <a:pt x="8954" y="14572"/>
                    <a:pt x="8942" y="14536"/>
                    <a:pt x="8942" y="14488"/>
                  </a:cubicBezTo>
                  <a:lnTo>
                    <a:pt x="8942" y="14369"/>
                  </a:lnTo>
                  <a:lnTo>
                    <a:pt x="8942" y="14322"/>
                  </a:lnTo>
                  <a:cubicBezTo>
                    <a:pt x="8942" y="14322"/>
                    <a:pt x="8942" y="14310"/>
                    <a:pt x="8954" y="14310"/>
                  </a:cubicBezTo>
                  <a:cubicBezTo>
                    <a:pt x="8966" y="14262"/>
                    <a:pt x="8966" y="14238"/>
                    <a:pt x="8966" y="14191"/>
                  </a:cubicBezTo>
                  <a:cubicBezTo>
                    <a:pt x="8966" y="14155"/>
                    <a:pt x="8978" y="14119"/>
                    <a:pt x="8978" y="14083"/>
                  </a:cubicBezTo>
                  <a:cubicBezTo>
                    <a:pt x="9001" y="13952"/>
                    <a:pt x="9025" y="13798"/>
                    <a:pt x="9061" y="13667"/>
                  </a:cubicBezTo>
                  <a:cubicBezTo>
                    <a:pt x="9061" y="13655"/>
                    <a:pt x="9073" y="13619"/>
                    <a:pt x="9073" y="13607"/>
                  </a:cubicBezTo>
                  <a:lnTo>
                    <a:pt x="9073" y="13595"/>
                  </a:lnTo>
                  <a:cubicBezTo>
                    <a:pt x="9085" y="13536"/>
                    <a:pt x="9097" y="13476"/>
                    <a:pt x="9132" y="13405"/>
                  </a:cubicBezTo>
                  <a:cubicBezTo>
                    <a:pt x="9144" y="13345"/>
                    <a:pt x="9156" y="13298"/>
                    <a:pt x="9192" y="13238"/>
                  </a:cubicBezTo>
                  <a:cubicBezTo>
                    <a:pt x="9204" y="13190"/>
                    <a:pt x="9216" y="13167"/>
                    <a:pt x="9239" y="13119"/>
                  </a:cubicBezTo>
                  <a:cubicBezTo>
                    <a:pt x="9251" y="13071"/>
                    <a:pt x="9275" y="13024"/>
                    <a:pt x="9299" y="13000"/>
                  </a:cubicBezTo>
                  <a:cubicBezTo>
                    <a:pt x="9323" y="12929"/>
                    <a:pt x="9370" y="12845"/>
                    <a:pt x="9418" y="12786"/>
                  </a:cubicBezTo>
                  <a:cubicBezTo>
                    <a:pt x="9442" y="12726"/>
                    <a:pt x="9478" y="12690"/>
                    <a:pt x="9501" y="12631"/>
                  </a:cubicBezTo>
                  <a:cubicBezTo>
                    <a:pt x="9537" y="12583"/>
                    <a:pt x="9549" y="12536"/>
                    <a:pt x="9573" y="12512"/>
                  </a:cubicBezTo>
                  <a:cubicBezTo>
                    <a:pt x="9632" y="12405"/>
                    <a:pt x="9716" y="12298"/>
                    <a:pt x="9775" y="12214"/>
                  </a:cubicBezTo>
                  <a:cubicBezTo>
                    <a:pt x="9906" y="12012"/>
                    <a:pt x="10025" y="11821"/>
                    <a:pt x="10144" y="11631"/>
                  </a:cubicBezTo>
                  <a:cubicBezTo>
                    <a:pt x="10204" y="11524"/>
                    <a:pt x="10275" y="11416"/>
                    <a:pt x="10347" y="11321"/>
                  </a:cubicBezTo>
                  <a:cubicBezTo>
                    <a:pt x="10405" y="11228"/>
                    <a:pt x="10485" y="11147"/>
                    <a:pt x="10544" y="11055"/>
                  </a:cubicBezTo>
                  <a:lnTo>
                    <a:pt x="10544" y="11055"/>
                  </a:lnTo>
                  <a:cubicBezTo>
                    <a:pt x="10541" y="11057"/>
                    <a:pt x="10535" y="11059"/>
                    <a:pt x="10525" y="11059"/>
                  </a:cubicBezTo>
                  <a:lnTo>
                    <a:pt x="10883" y="10619"/>
                  </a:lnTo>
                  <a:cubicBezTo>
                    <a:pt x="11002" y="10464"/>
                    <a:pt x="11121" y="10321"/>
                    <a:pt x="11264" y="10166"/>
                  </a:cubicBezTo>
                  <a:cubicBezTo>
                    <a:pt x="11418" y="9976"/>
                    <a:pt x="11573" y="9785"/>
                    <a:pt x="11740" y="9571"/>
                  </a:cubicBezTo>
                  <a:cubicBezTo>
                    <a:pt x="11871" y="9392"/>
                    <a:pt x="12014" y="9214"/>
                    <a:pt x="12157" y="9035"/>
                  </a:cubicBezTo>
                  <a:cubicBezTo>
                    <a:pt x="12287" y="8857"/>
                    <a:pt x="12430" y="8666"/>
                    <a:pt x="12573" y="8488"/>
                  </a:cubicBezTo>
                  <a:cubicBezTo>
                    <a:pt x="12716" y="8297"/>
                    <a:pt x="12871" y="8107"/>
                    <a:pt x="13014" y="7892"/>
                  </a:cubicBezTo>
                  <a:cubicBezTo>
                    <a:pt x="13145" y="7702"/>
                    <a:pt x="13300" y="7523"/>
                    <a:pt x="13442" y="7345"/>
                  </a:cubicBezTo>
                  <a:cubicBezTo>
                    <a:pt x="13526" y="7249"/>
                    <a:pt x="13597" y="7166"/>
                    <a:pt x="13669" y="7094"/>
                  </a:cubicBezTo>
                  <a:cubicBezTo>
                    <a:pt x="13716" y="7047"/>
                    <a:pt x="13740" y="6999"/>
                    <a:pt x="13788" y="6952"/>
                  </a:cubicBezTo>
                  <a:cubicBezTo>
                    <a:pt x="13835" y="6916"/>
                    <a:pt x="13883" y="6868"/>
                    <a:pt x="13919" y="6809"/>
                  </a:cubicBezTo>
                  <a:cubicBezTo>
                    <a:pt x="13966" y="6749"/>
                    <a:pt x="13954" y="6642"/>
                    <a:pt x="13895" y="6594"/>
                  </a:cubicBezTo>
                  <a:cubicBezTo>
                    <a:pt x="13859" y="6571"/>
                    <a:pt x="13811" y="6559"/>
                    <a:pt x="13776" y="6559"/>
                  </a:cubicBezTo>
                  <a:cubicBezTo>
                    <a:pt x="13752" y="6559"/>
                    <a:pt x="13740" y="6559"/>
                    <a:pt x="13728" y="6571"/>
                  </a:cubicBezTo>
                  <a:cubicBezTo>
                    <a:pt x="13692" y="6571"/>
                    <a:pt x="13669" y="6583"/>
                    <a:pt x="13633" y="6583"/>
                  </a:cubicBezTo>
                  <a:cubicBezTo>
                    <a:pt x="13585" y="6594"/>
                    <a:pt x="13526" y="6618"/>
                    <a:pt x="13442" y="6630"/>
                  </a:cubicBezTo>
                  <a:cubicBezTo>
                    <a:pt x="13311" y="6654"/>
                    <a:pt x="13180" y="6702"/>
                    <a:pt x="13061" y="6761"/>
                  </a:cubicBezTo>
                  <a:cubicBezTo>
                    <a:pt x="12835" y="6856"/>
                    <a:pt x="12633" y="6975"/>
                    <a:pt x="12418" y="7071"/>
                  </a:cubicBezTo>
                  <a:cubicBezTo>
                    <a:pt x="12192" y="7178"/>
                    <a:pt x="11990" y="7297"/>
                    <a:pt x="11764" y="7404"/>
                  </a:cubicBezTo>
                  <a:cubicBezTo>
                    <a:pt x="11561" y="7511"/>
                    <a:pt x="11347" y="7606"/>
                    <a:pt x="11156" y="7726"/>
                  </a:cubicBezTo>
                  <a:cubicBezTo>
                    <a:pt x="11097" y="7761"/>
                    <a:pt x="11049" y="7785"/>
                    <a:pt x="10990" y="7833"/>
                  </a:cubicBezTo>
                  <a:cubicBezTo>
                    <a:pt x="10954" y="7845"/>
                    <a:pt x="10930" y="7868"/>
                    <a:pt x="10918" y="7892"/>
                  </a:cubicBezTo>
                  <a:cubicBezTo>
                    <a:pt x="10906" y="7904"/>
                    <a:pt x="10871" y="7928"/>
                    <a:pt x="10859" y="7940"/>
                  </a:cubicBezTo>
                  <a:cubicBezTo>
                    <a:pt x="10811" y="7964"/>
                    <a:pt x="10763" y="8011"/>
                    <a:pt x="10728" y="8047"/>
                  </a:cubicBezTo>
                  <a:cubicBezTo>
                    <a:pt x="10680" y="8071"/>
                    <a:pt x="10633" y="8118"/>
                    <a:pt x="10609" y="8142"/>
                  </a:cubicBezTo>
                  <a:cubicBezTo>
                    <a:pt x="10561" y="8190"/>
                    <a:pt x="10513" y="8237"/>
                    <a:pt x="10454" y="8285"/>
                  </a:cubicBezTo>
                  <a:cubicBezTo>
                    <a:pt x="10406" y="8321"/>
                    <a:pt x="10371" y="8380"/>
                    <a:pt x="10311" y="8428"/>
                  </a:cubicBezTo>
                  <a:cubicBezTo>
                    <a:pt x="10275" y="8464"/>
                    <a:pt x="10252" y="8499"/>
                    <a:pt x="10204" y="8547"/>
                  </a:cubicBezTo>
                  <a:cubicBezTo>
                    <a:pt x="10168" y="8595"/>
                    <a:pt x="10132" y="8642"/>
                    <a:pt x="10097" y="8666"/>
                  </a:cubicBezTo>
                  <a:lnTo>
                    <a:pt x="9966" y="8845"/>
                  </a:lnTo>
                  <a:cubicBezTo>
                    <a:pt x="9930" y="8892"/>
                    <a:pt x="9906" y="8940"/>
                    <a:pt x="9859" y="8976"/>
                  </a:cubicBezTo>
                  <a:cubicBezTo>
                    <a:pt x="9823" y="9023"/>
                    <a:pt x="9799" y="9071"/>
                    <a:pt x="9763" y="9095"/>
                  </a:cubicBezTo>
                  <a:cubicBezTo>
                    <a:pt x="9740" y="9130"/>
                    <a:pt x="9728" y="9178"/>
                    <a:pt x="9692" y="9202"/>
                  </a:cubicBezTo>
                  <a:cubicBezTo>
                    <a:pt x="9680" y="9214"/>
                    <a:pt x="9668" y="9238"/>
                    <a:pt x="9668" y="9261"/>
                  </a:cubicBezTo>
                  <a:lnTo>
                    <a:pt x="9668" y="9250"/>
                  </a:lnTo>
                  <a:cubicBezTo>
                    <a:pt x="9632" y="9309"/>
                    <a:pt x="9609" y="9369"/>
                    <a:pt x="9561" y="9428"/>
                  </a:cubicBezTo>
                  <a:cubicBezTo>
                    <a:pt x="9525" y="9476"/>
                    <a:pt x="9513" y="9535"/>
                    <a:pt x="9490" y="9571"/>
                  </a:cubicBezTo>
                  <a:cubicBezTo>
                    <a:pt x="9466" y="9619"/>
                    <a:pt x="9442" y="9666"/>
                    <a:pt x="9430" y="9714"/>
                  </a:cubicBezTo>
                  <a:cubicBezTo>
                    <a:pt x="9406" y="9773"/>
                    <a:pt x="9382" y="9809"/>
                    <a:pt x="9370" y="9869"/>
                  </a:cubicBezTo>
                  <a:cubicBezTo>
                    <a:pt x="9335" y="9928"/>
                    <a:pt x="9323" y="10012"/>
                    <a:pt x="9287" y="10071"/>
                  </a:cubicBezTo>
                  <a:cubicBezTo>
                    <a:pt x="9275" y="10131"/>
                    <a:pt x="9263" y="10166"/>
                    <a:pt x="9228" y="10226"/>
                  </a:cubicBezTo>
                  <a:lnTo>
                    <a:pt x="9192" y="10369"/>
                  </a:lnTo>
                  <a:cubicBezTo>
                    <a:pt x="9168" y="10428"/>
                    <a:pt x="9156" y="10488"/>
                    <a:pt x="9132" y="10547"/>
                  </a:cubicBezTo>
                  <a:lnTo>
                    <a:pt x="9132" y="10523"/>
                  </a:lnTo>
                  <a:cubicBezTo>
                    <a:pt x="9120" y="10619"/>
                    <a:pt x="9085" y="10690"/>
                    <a:pt x="9073" y="10785"/>
                  </a:cubicBezTo>
                  <a:cubicBezTo>
                    <a:pt x="9061" y="10869"/>
                    <a:pt x="9025" y="10940"/>
                    <a:pt x="9013" y="11035"/>
                  </a:cubicBezTo>
                  <a:cubicBezTo>
                    <a:pt x="9001" y="11119"/>
                    <a:pt x="8978" y="11214"/>
                    <a:pt x="8954" y="11285"/>
                  </a:cubicBezTo>
                  <a:cubicBezTo>
                    <a:pt x="8918" y="11452"/>
                    <a:pt x="8894" y="11619"/>
                    <a:pt x="8847" y="11774"/>
                  </a:cubicBezTo>
                  <a:cubicBezTo>
                    <a:pt x="8799" y="12012"/>
                    <a:pt x="8763" y="12250"/>
                    <a:pt x="8728" y="12488"/>
                  </a:cubicBezTo>
                  <a:cubicBezTo>
                    <a:pt x="8716" y="12548"/>
                    <a:pt x="8716" y="12595"/>
                    <a:pt x="8716" y="12655"/>
                  </a:cubicBezTo>
                  <a:cubicBezTo>
                    <a:pt x="8716" y="12702"/>
                    <a:pt x="8704" y="12762"/>
                    <a:pt x="8704" y="12809"/>
                  </a:cubicBezTo>
                  <a:cubicBezTo>
                    <a:pt x="8704" y="12881"/>
                    <a:pt x="8680" y="12952"/>
                    <a:pt x="8680" y="13024"/>
                  </a:cubicBezTo>
                  <a:cubicBezTo>
                    <a:pt x="8680" y="13083"/>
                    <a:pt x="8680" y="13143"/>
                    <a:pt x="8668" y="13202"/>
                  </a:cubicBezTo>
                  <a:cubicBezTo>
                    <a:pt x="8656" y="13441"/>
                    <a:pt x="8656" y="13667"/>
                    <a:pt x="8656" y="13905"/>
                  </a:cubicBezTo>
                  <a:lnTo>
                    <a:pt x="8656" y="14000"/>
                  </a:lnTo>
                  <a:lnTo>
                    <a:pt x="8525" y="13643"/>
                  </a:lnTo>
                  <a:cubicBezTo>
                    <a:pt x="8370" y="13250"/>
                    <a:pt x="8227" y="12869"/>
                    <a:pt x="8085" y="12488"/>
                  </a:cubicBezTo>
                  <a:cubicBezTo>
                    <a:pt x="8049" y="12369"/>
                    <a:pt x="8001" y="12250"/>
                    <a:pt x="7942" y="12131"/>
                  </a:cubicBezTo>
                  <a:cubicBezTo>
                    <a:pt x="7882" y="11940"/>
                    <a:pt x="7823" y="11750"/>
                    <a:pt x="7751" y="11536"/>
                  </a:cubicBezTo>
                  <a:cubicBezTo>
                    <a:pt x="7751" y="11524"/>
                    <a:pt x="7727" y="11512"/>
                    <a:pt x="7727" y="11476"/>
                  </a:cubicBezTo>
                  <a:cubicBezTo>
                    <a:pt x="7704" y="11333"/>
                    <a:pt x="7668" y="11202"/>
                    <a:pt x="7656" y="11047"/>
                  </a:cubicBezTo>
                  <a:cubicBezTo>
                    <a:pt x="7644" y="10940"/>
                    <a:pt x="7632" y="10821"/>
                    <a:pt x="7608" y="10726"/>
                  </a:cubicBezTo>
                  <a:cubicBezTo>
                    <a:pt x="7573" y="10404"/>
                    <a:pt x="7525" y="10083"/>
                    <a:pt x="7489" y="9773"/>
                  </a:cubicBezTo>
                  <a:cubicBezTo>
                    <a:pt x="7477" y="9619"/>
                    <a:pt x="7477" y="9452"/>
                    <a:pt x="7465" y="9309"/>
                  </a:cubicBezTo>
                  <a:cubicBezTo>
                    <a:pt x="7454" y="9154"/>
                    <a:pt x="7454" y="8999"/>
                    <a:pt x="7430" y="8845"/>
                  </a:cubicBezTo>
                  <a:cubicBezTo>
                    <a:pt x="7430" y="8678"/>
                    <a:pt x="7418" y="8523"/>
                    <a:pt x="7406" y="8368"/>
                  </a:cubicBezTo>
                  <a:cubicBezTo>
                    <a:pt x="7382" y="8226"/>
                    <a:pt x="7370" y="8059"/>
                    <a:pt x="7346" y="7904"/>
                  </a:cubicBezTo>
                  <a:cubicBezTo>
                    <a:pt x="7287" y="7595"/>
                    <a:pt x="7215" y="7285"/>
                    <a:pt x="7132" y="6952"/>
                  </a:cubicBezTo>
                  <a:cubicBezTo>
                    <a:pt x="7061" y="6630"/>
                    <a:pt x="6977" y="6321"/>
                    <a:pt x="6882" y="5987"/>
                  </a:cubicBezTo>
                  <a:cubicBezTo>
                    <a:pt x="6834" y="5844"/>
                    <a:pt x="6787" y="5690"/>
                    <a:pt x="6739" y="5523"/>
                  </a:cubicBezTo>
                  <a:cubicBezTo>
                    <a:pt x="6680" y="5380"/>
                    <a:pt x="6620" y="5225"/>
                    <a:pt x="6537" y="5082"/>
                  </a:cubicBezTo>
                  <a:cubicBezTo>
                    <a:pt x="6453" y="4892"/>
                    <a:pt x="6358" y="4689"/>
                    <a:pt x="6263" y="4499"/>
                  </a:cubicBezTo>
                  <a:cubicBezTo>
                    <a:pt x="6120" y="4213"/>
                    <a:pt x="5989" y="3951"/>
                    <a:pt x="5858" y="3665"/>
                  </a:cubicBezTo>
                  <a:cubicBezTo>
                    <a:pt x="5787" y="3523"/>
                    <a:pt x="5691" y="3356"/>
                    <a:pt x="5620" y="3201"/>
                  </a:cubicBezTo>
                  <a:cubicBezTo>
                    <a:pt x="5584" y="3142"/>
                    <a:pt x="5549" y="3070"/>
                    <a:pt x="5513" y="3011"/>
                  </a:cubicBezTo>
                  <a:cubicBezTo>
                    <a:pt x="5501" y="2963"/>
                    <a:pt x="5465" y="2939"/>
                    <a:pt x="5453" y="2892"/>
                  </a:cubicBezTo>
                  <a:cubicBezTo>
                    <a:pt x="5441" y="2844"/>
                    <a:pt x="5418" y="2820"/>
                    <a:pt x="5394" y="2773"/>
                  </a:cubicBezTo>
                  <a:cubicBezTo>
                    <a:pt x="5363" y="2752"/>
                    <a:pt x="5332" y="2723"/>
                    <a:pt x="5294" y="2723"/>
                  </a:cubicBezTo>
                  <a:cubicBezTo>
                    <a:pt x="5287" y="2723"/>
                    <a:pt x="5281" y="2723"/>
                    <a:pt x="5275" y="2725"/>
                  </a:cubicBezTo>
                  <a:cubicBezTo>
                    <a:pt x="5251" y="2749"/>
                    <a:pt x="5203" y="2761"/>
                    <a:pt x="5203" y="2808"/>
                  </a:cubicBezTo>
                  <a:cubicBezTo>
                    <a:pt x="5191" y="2832"/>
                    <a:pt x="5203" y="2868"/>
                    <a:pt x="5203" y="2880"/>
                  </a:cubicBezTo>
                  <a:cubicBezTo>
                    <a:pt x="5215" y="2939"/>
                    <a:pt x="5215" y="2999"/>
                    <a:pt x="5215" y="3058"/>
                  </a:cubicBezTo>
                  <a:cubicBezTo>
                    <a:pt x="5215" y="3165"/>
                    <a:pt x="5215" y="3261"/>
                    <a:pt x="5203" y="3368"/>
                  </a:cubicBezTo>
                  <a:cubicBezTo>
                    <a:pt x="5191" y="3701"/>
                    <a:pt x="5156" y="4023"/>
                    <a:pt x="5132" y="4368"/>
                  </a:cubicBezTo>
                  <a:lnTo>
                    <a:pt x="5084" y="4856"/>
                  </a:lnTo>
                  <a:cubicBezTo>
                    <a:pt x="5072" y="5023"/>
                    <a:pt x="5072" y="5201"/>
                    <a:pt x="5084" y="5368"/>
                  </a:cubicBezTo>
                  <a:cubicBezTo>
                    <a:pt x="5084" y="5606"/>
                    <a:pt x="5096" y="5856"/>
                    <a:pt x="5108" y="6094"/>
                  </a:cubicBezTo>
                  <a:cubicBezTo>
                    <a:pt x="5132" y="6356"/>
                    <a:pt x="5132" y="6618"/>
                    <a:pt x="5144" y="6880"/>
                  </a:cubicBezTo>
                  <a:cubicBezTo>
                    <a:pt x="5144" y="7035"/>
                    <a:pt x="5156" y="7190"/>
                    <a:pt x="5191" y="7345"/>
                  </a:cubicBezTo>
                  <a:cubicBezTo>
                    <a:pt x="5191" y="7416"/>
                    <a:pt x="5203" y="7475"/>
                    <a:pt x="5203" y="7547"/>
                  </a:cubicBezTo>
                  <a:cubicBezTo>
                    <a:pt x="5191" y="7523"/>
                    <a:pt x="5191" y="7511"/>
                    <a:pt x="5168" y="7475"/>
                  </a:cubicBezTo>
                  <a:cubicBezTo>
                    <a:pt x="5108" y="7309"/>
                    <a:pt x="5048" y="7130"/>
                    <a:pt x="4989" y="6975"/>
                  </a:cubicBezTo>
                  <a:cubicBezTo>
                    <a:pt x="4870" y="6642"/>
                    <a:pt x="4751" y="6321"/>
                    <a:pt x="4620" y="5999"/>
                  </a:cubicBezTo>
                  <a:lnTo>
                    <a:pt x="4620" y="5987"/>
                  </a:lnTo>
                  <a:cubicBezTo>
                    <a:pt x="4620" y="5975"/>
                    <a:pt x="4620" y="5975"/>
                    <a:pt x="4608" y="5963"/>
                  </a:cubicBezTo>
                  <a:cubicBezTo>
                    <a:pt x="4596" y="5940"/>
                    <a:pt x="4596" y="5928"/>
                    <a:pt x="4572" y="5904"/>
                  </a:cubicBezTo>
                  <a:cubicBezTo>
                    <a:pt x="4572" y="5880"/>
                    <a:pt x="4560" y="5880"/>
                    <a:pt x="4560" y="5868"/>
                  </a:cubicBezTo>
                  <a:lnTo>
                    <a:pt x="4560" y="5856"/>
                  </a:lnTo>
                  <a:lnTo>
                    <a:pt x="4560" y="5844"/>
                  </a:lnTo>
                  <a:cubicBezTo>
                    <a:pt x="4560" y="5821"/>
                    <a:pt x="4560" y="5821"/>
                    <a:pt x="4548" y="5809"/>
                  </a:cubicBezTo>
                  <a:lnTo>
                    <a:pt x="4370" y="5451"/>
                  </a:lnTo>
                  <a:cubicBezTo>
                    <a:pt x="4203" y="5142"/>
                    <a:pt x="4036" y="4808"/>
                    <a:pt x="3870" y="4499"/>
                  </a:cubicBezTo>
                  <a:cubicBezTo>
                    <a:pt x="3798" y="4356"/>
                    <a:pt x="3715" y="4201"/>
                    <a:pt x="3632" y="4070"/>
                  </a:cubicBezTo>
                  <a:cubicBezTo>
                    <a:pt x="3560" y="3904"/>
                    <a:pt x="3477" y="3737"/>
                    <a:pt x="3394" y="3594"/>
                  </a:cubicBezTo>
                  <a:cubicBezTo>
                    <a:pt x="3358" y="3523"/>
                    <a:pt x="3322" y="3439"/>
                    <a:pt x="3274" y="3356"/>
                  </a:cubicBezTo>
                  <a:cubicBezTo>
                    <a:pt x="3239" y="3284"/>
                    <a:pt x="3191" y="3189"/>
                    <a:pt x="3143" y="3118"/>
                  </a:cubicBezTo>
                  <a:cubicBezTo>
                    <a:pt x="3108" y="3023"/>
                    <a:pt x="3036" y="2951"/>
                    <a:pt x="3001" y="2868"/>
                  </a:cubicBezTo>
                  <a:cubicBezTo>
                    <a:pt x="2953" y="2773"/>
                    <a:pt x="2893" y="2701"/>
                    <a:pt x="2834" y="2606"/>
                  </a:cubicBezTo>
                  <a:cubicBezTo>
                    <a:pt x="2786" y="2534"/>
                    <a:pt x="2727" y="2463"/>
                    <a:pt x="2667" y="2392"/>
                  </a:cubicBezTo>
                  <a:cubicBezTo>
                    <a:pt x="2608" y="2308"/>
                    <a:pt x="2548" y="2249"/>
                    <a:pt x="2501" y="2177"/>
                  </a:cubicBezTo>
                  <a:cubicBezTo>
                    <a:pt x="2381" y="2046"/>
                    <a:pt x="2262" y="1927"/>
                    <a:pt x="2143" y="1808"/>
                  </a:cubicBezTo>
                  <a:cubicBezTo>
                    <a:pt x="1893" y="1558"/>
                    <a:pt x="1608" y="1320"/>
                    <a:pt x="1346" y="1082"/>
                  </a:cubicBezTo>
                  <a:cubicBezTo>
                    <a:pt x="1191" y="963"/>
                    <a:pt x="1060" y="820"/>
                    <a:pt x="917" y="701"/>
                  </a:cubicBezTo>
                  <a:cubicBezTo>
                    <a:pt x="834" y="641"/>
                    <a:pt x="786" y="582"/>
                    <a:pt x="703" y="522"/>
                  </a:cubicBezTo>
                  <a:cubicBezTo>
                    <a:pt x="643" y="487"/>
                    <a:pt x="584" y="427"/>
                    <a:pt x="524" y="367"/>
                  </a:cubicBezTo>
                  <a:lnTo>
                    <a:pt x="393" y="225"/>
                  </a:lnTo>
                  <a:cubicBezTo>
                    <a:pt x="357" y="201"/>
                    <a:pt x="322" y="153"/>
                    <a:pt x="286" y="106"/>
                  </a:cubicBezTo>
                  <a:cubicBezTo>
                    <a:pt x="262" y="70"/>
                    <a:pt x="226" y="22"/>
                    <a:pt x="167" y="10"/>
                  </a:cubicBezTo>
                  <a:cubicBezTo>
                    <a:pt x="152" y="4"/>
                    <a:pt x="137" y="1"/>
                    <a:pt x="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8" name="Google Shape;548;p40"/>
            <p:cNvSpPr/>
            <p:nvPr/>
          </p:nvSpPr>
          <p:spPr>
            <a:xfrm>
              <a:off x="3485850" y="5854725"/>
              <a:ext cx="25" cy="900"/>
            </a:xfrm>
            <a:custGeom>
              <a:avLst/>
              <a:gdLst/>
              <a:ahLst/>
              <a:cxnLst/>
              <a:rect l="l" t="t" r="r" b="b"/>
              <a:pathLst>
                <a:path w="1" h="36" extrusionOk="0">
                  <a:moveTo>
                    <a:pt x="0" y="0"/>
                  </a:moveTo>
                  <a:cubicBezTo>
                    <a:pt x="0" y="12"/>
                    <a:pt x="0" y="12"/>
                    <a:pt x="0" y="0"/>
                  </a:cubicBezTo>
                  <a:lnTo>
                    <a:pt x="0" y="3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49" name="Google Shape;549;p40"/>
            <p:cNvSpPr/>
            <p:nvPr/>
          </p:nvSpPr>
          <p:spPr>
            <a:xfrm>
              <a:off x="3612350" y="57350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3"/>
                    <a:pt x="0" y="1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0" name="Google Shape;550;p40"/>
            <p:cNvSpPr/>
            <p:nvPr/>
          </p:nvSpPr>
          <p:spPr>
            <a:xfrm>
              <a:off x="3432850" y="53674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1" name="Google Shape;551;p40"/>
            <p:cNvSpPr/>
            <p:nvPr/>
          </p:nvSpPr>
          <p:spPr>
            <a:xfrm>
              <a:off x="3479000" y="5380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2" name="Google Shape;552;p40"/>
            <p:cNvSpPr/>
            <p:nvPr/>
          </p:nvSpPr>
          <p:spPr>
            <a:xfrm>
              <a:off x="3446550" y="5258225"/>
              <a:ext cx="625" cy="25"/>
            </a:xfrm>
            <a:custGeom>
              <a:avLst/>
              <a:gdLst/>
              <a:ahLst/>
              <a:cxnLst/>
              <a:rect l="l" t="t" r="r" b="b"/>
              <a:pathLst>
                <a:path w="25" h="1" extrusionOk="0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3" name="Google Shape;553;p40"/>
            <p:cNvSpPr/>
            <p:nvPr/>
          </p:nvSpPr>
          <p:spPr>
            <a:xfrm>
              <a:off x="3444775" y="5258225"/>
              <a:ext cx="300" cy="25"/>
            </a:xfrm>
            <a:custGeom>
              <a:avLst/>
              <a:gdLst/>
              <a:ahLst/>
              <a:cxnLst/>
              <a:rect l="l" t="t" r="r" b="b"/>
              <a:pathLst>
                <a:path w="12" h="1" extrusionOk="0">
                  <a:moveTo>
                    <a:pt x="0" y="0"/>
                  </a:move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4" name="Google Shape;554;p40"/>
            <p:cNvSpPr/>
            <p:nvPr/>
          </p:nvSpPr>
          <p:spPr>
            <a:xfrm>
              <a:off x="3497750" y="5282625"/>
              <a:ext cx="625" cy="325"/>
            </a:xfrm>
            <a:custGeom>
              <a:avLst/>
              <a:gdLst/>
              <a:ahLst/>
              <a:cxnLst/>
              <a:rect l="l" t="t" r="r" b="b"/>
              <a:pathLst>
                <a:path w="25" h="13" extrusionOk="0">
                  <a:moveTo>
                    <a:pt x="0" y="0"/>
                  </a:moveTo>
                  <a:cubicBezTo>
                    <a:pt x="24" y="0"/>
                    <a:pt x="24" y="12"/>
                    <a:pt x="24" y="12"/>
                  </a:cubicBezTo>
                  <a:cubicBezTo>
                    <a:pt x="24" y="0"/>
                    <a:pt x="24" y="0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5" name="Google Shape;555;p40"/>
            <p:cNvSpPr/>
            <p:nvPr/>
          </p:nvSpPr>
          <p:spPr>
            <a:xfrm>
              <a:off x="3457275" y="50957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6" name="Google Shape;556;p40"/>
            <p:cNvSpPr/>
            <p:nvPr/>
          </p:nvSpPr>
          <p:spPr>
            <a:xfrm>
              <a:off x="3526625" y="57297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13"/>
                  </a:lnTo>
                  <a:cubicBezTo>
                    <a:pt x="0" y="1"/>
                    <a:pt x="0" y="1"/>
                    <a:pt x="0" y="13"/>
                  </a:cubicBezTo>
                  <a:cubicBezTo>
                    <a:pt x="0" y="1"/>
                    <a:pt x="0" y="13"/>
                    <a:pt x="0" y="1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7" name="Google Shape;557;p40"/>
            <p:cNvSpPr/>
            <p:nvPr/>
          </p:nvSpPr>
          <p:spPr>
            <a:xfrm>
              <a:off x="3456075" y="5883900"/>
              <a:ext cx="25" cy="300"/>
            </a:xfrm>
            <a:custGeom>
              <a:avLst/>
              <a:gdLst/>
              <a:ahLst/>
              <a:cxnLst/>
              <a:rect l="l" t="t" r="r" b="b"/>
              <a:pathLst>
                <a:path w="1" h="12" extrusionOk="0">
                  <a:moveTo>
                    <a:pt x="0" y="12"/>
                  </a:moveTo>
                  <a:lnTo>
                    <a:pt x="0" y="12"/>
                  </a:lnTo>
                  <a:cubicBezTo>
                    <a:pt x="0" y="12"/>
                    <a:pt x="0" y="0"/>
                    <a:pt x="0" y="12"/>
                  </a:cubicBezTo>
                  <a:cubicBezTo>
                    <a:pt x="0" y="0"/>
                    <a:pt x="0" y="12"/>
                    <a:pt x="0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8" name="Google Shape;558;p40"/>
            <p:cNvSpPr/>
            <p:nvPr/>
          </p:nvSpPr>
          <p:spPr>
            <a:xfrm>
              <a:off x="3632875" y="54195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2"/>
                  </a:moveTo>
                  <a:cubicBezTo>
                    <a:pt x="1" y="12"/>
                    <a:pt x="1" y="0"/>
                    <a:pt x="1" y="12"/>
                  </a:cubicBezTo>
                  <a:cubicBezTo>
                    <a:pt x="1" y="0"/>
                    <a:pt x="1" y="0"/>
                    <a:pt x="1" y="12"/>
                  </a:cubicBezTo>
                  <a:cubicBezTo>
                    <a:pt x="1" y="0"/>
                    <a:pt x="1" y="12"/>
                    <a:pt x="1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3" grpId="0" build="p"/>
      <p:bldP spid="485" grpId="0" build="p"/>
      <p:bldP spid="487" grpId="0" build="p"/>
      <p:bldP spid="48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50"/>
          <p:cNvSpPr txBox="1"/>
          <p:nvPr/>
        </p:nvSpPr>
        <p:spPr>
          <a:xfrm>
            <a:off x="641593" y="1848542"/>
            <a:ext cx="5158254" cy="210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200" b="1" dirty="0">
                <a:solidFill>
                  <a:srgbClr val="016B3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طالبتي المبدعة .. تحدثي عن واجبك الوطني في الحفاظ على البيئة والحرص على إماطة الأذى</a:t>
            </a:r>
            <a:endParaRPr sz="3200" b="1" dirty="0">
              <a:solidFill>
                <a:srgbClr val="016B3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Open Sans"/>
            </a:endParaRPr>
          </a:p>
        </p:txBody>
      </p:sp>
      <p:pic>
        <p:nvPicPr>
          <p:cNvPr id="1161" name="Google Shape;1161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716727" flipH="1">
            <a:off x="7310259" y="745074"/>
            <a:ext cx="494181" cy="69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صورة 2" descr="صورة تحتوي على نص, خريطة&#10;&#10;تم إنشاء الوصف تلقائياً">
            <a:extLst>
              <a:ext uri="{FF2B5EF4-FFF2-40B4-BE49-F238E27FC236}">
                <a16:creationId xmlns:a16="http://schemas.microsoft.com/office/drawing/2014/main" id="{3E69D82D-CA84-584E-B05A-40A0B7C1A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3281" y="1481307"/>
            <a:ext cx="2790570" cy="2756108"/>
          </a:xfrm>
          <a:prstGeom prst="rect">
            <a:avLst/>
          </a:prstGeom>
        </p:spPr>
      </p:pic>
      <p:sp>
        <p:nvSpPr>
          <p:cNvPr id="1143" name="Google Shape;1143;p50"/>
          <p:cNvSpPr/>
          <p:nvPr/>
        </p:nvSpPr>
        <p:spPr>
          <a:xfrm>
            <a:off x="7244798" y="3140629"/>
            <a:ext cx="159900" cy="159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pic>
        <p:nvPicPr>
          <p:cNvPr id="289" name="Picture 2" descr="نتيجة بحث الصور عن saudi flag clipart">
            <a:extLst>
              <a:ext uri="{FF2B5EF4-FFF2-40B4-BE49-F238E27FC236}">
                <a16:creationId xmlns:a16="http://schemas.microsoft.com/office/drawing/2014/main" id="{4A48A9BE-9976-794C-912D-CD46475C8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03" b="89970" l="10000" r="90000">
                        <a14:foregroundMark x1="40682" y1="38146" x2="40682" y2="38146"/>
                        <a14:foregroundMark x1="41705" y1="36170" x2="41705" y2="36170"/>
                        <a14:foregroundMark x1="43182" y1="35410" x2="43182" y2="35410"/>
                        <a14:foregroundMark x1="43182" y1="35410" x2="43182" y2="35410"/>
                        <a14:foregroundMark x1="27841" y1="7903" x2="27841" y2="7903"/>
                        <a14:foregroundMark x1="27841" y1="7903" x2="34318" y2="37082"/>
                        <a14:foregroundMark x1="34318" y1="37082" x2="41023" y2="51976"/>
                        <a14:foregroundMark x1="41023" y1="51976" x2="45227" y2="58207"/>
                        <a14:foregroundMark x1="45227" y1="58207" x2="46136" y2="60638"/>
                        <a14:foregroundMark x1="41591" y1="88450" x2="41591" y2="88450"/>
                        <a14:foregroundMark x1="45455" y1="80851" x2="45455" y2="80851"/>
                        <a14:foregroundMark x1="45455" y1="79483" x2="53068" y2="79179"/>
                        <a14:foregroundMark x1="53068" y1="79179" x2="65568" y2="81003"/>
                        <a14:foregroundMark x1="65568" y1="81003" x2="67386" y2="80851"/>
                        <a14:foregroundMark x1="67273" y1="80547" x2="62045" y2="78571"/>
                        <a14:foregroundMark x1="65568" y1="48784" x2="65568" y2="48784"/>
                        <a14:foregroundMark x1="66250" y1="50912" x2="66250" y2="50912"/>
                        <a14:foregroundMark x1="66250" y1="50912" x2="66364" y2="50760"/>
                        <a14:foregroundMark x1="66932" y1="49392" x2="67273" y2="48328"/>
                        <a14:foregroundMark x1="62386" y1="44225" x2="62386" y2="44225"/>
                        <a14:foregroundMark x1="63182" y1="44833" x2="63182" y2="44833"/>
                        <a14:foregroundMark x1="63523" y1="45137" x2="63523" y2="45137"/>
                        <a14:foregroundMark x1="59205" y1="47416" x2="59205" y2="47416"/>
                        <a14:foregroundMark x1="59545" y1="47416" x2="55341" y2="41793"/>
                        <a14:foregroundMark x1="55341" y1="41793" x2="52614" y2="34195"/>
                        <a14:foregroundMark x1="52614" y1="34195" x2="54091" y2="35258"/>
                        <a14:foregroundMark x1="54773" y1="37082" x2="55114" y2="37538"/>
                        <a14:foregroundMark x1="58636" y1="36778" x2="59318" y2="36778"/>
                        <a14:foregroundMark x1="60682" y1="37082" x2="60682" y2="37082"/>
                        <a14:foregroundMark x1="50227" y1="47416" x2="50227" y2="47416"/>
                        <a14:foregroundMark x1="49773" y1="47416" x2="45568" y2="46505"/>
                        <a14:foregroundMark x1="46364" y1="45593" x2="46705" y2="45593"/>
                        <a14:foregroundMark x1="49432" y1="36778" x2="49432" y2="36778"/>
                        <a14:foregroundMark x1="49318" y1="36778" x2="49091" y2="36778"/>
                        <a14:foregroundMark x1="28182" y1="45745" x2="28636" y2="45745"/>
                        <a14:foregroundMark x1="30682" y1="43617" x2="30682" y2="43617"/>
                        <a14:foregroundMark x1="27500" y1="39210" x2="27500" y2="39210"/>
                        <a14:foregroundMark x1="26250" y1="39210" x2="26250" y2="39210"/>
                        <a14:foregroundMark x1="26250" y1="35714" x2="26250" y2="35714"/>
                        <a14:foregroundMark x1="26250" y1="35714" x2="26250" y2="35714"/>
                        <a14:foregroundMark x1="67386" y1="42705" x2="67273" y2="42249"/>
                        <a14:foregroundMark x1="75114" y1="55471" x2="75114" y2="554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79" y="181148"/>
            <a:ext cx="2106482" cy="157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64"/>
          <p:cNvSpPr txBox="1">
            <a:spLocks noGrp="1"/>
          </p:cNvSpPr>
          <p:nvPr>
            <p:ph type="title"/>
          </p:nvPr>
        </p:nvSpPr>
        <p:spPr>
          <a:xfrm>
            <a:off x="4998027" y="1671722"/>
            <a:ext cx="3558198" cy="13165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كيف نجدد الإيمان؟</a:t>
            </a:r>
            <a:endParaRPr sz="44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609" name="Google Shape;1609;p64"/>
          <p:cNvGrpSpPr/>
          <p:nvPr/>
        </p:nvGrpSpPr>
        <p:grpSpPr>
          <a:xfrm>
            <a:off x="713409" y="1097136"/>
            <a:ext cx="3891167" cy="2949220"/>
            <a:chOff x="713409" y="1097136"/>
            <a:chExt cx="3891167" cy="2949220"/>
          </a:xfrm>
        </p:grpSpPr>
        <p:sp>
          <p:nvSpPr>
            <p:cNvPr id="1610" name="Google Shape;1610;p64"/>
            <p:cNvSpPr/>
            <p:nvPr/>
          </p:nvSpPr>
          <p:spPr>
            <a:xfrm>
              <a:off x="2243875" y="3527623"/>
              <a:ext cx="830099" cy="518714"/>
            </a:xfrm>
            <a:custGeom>
              <a:avLst/>
              <a:gdLst/>
              <a:ahLst/>
              <a:cxnLst/>
              <a:rect l="l" t="t" r="r" b="b"/>
              <a:pathLst>
                <a:path w="7199" h="4194" extrusionOk="0">
                  <a:moveTo>
                    <a:pt x="1" y="1"/>
                  </a:moveTo>
                  <a:lnTo>
                    <a:pt x="1" y="4194"/>
                  </a:lnTo>
                  <a:lnTo>
                    <a:pt x="7198" y="4194"/>
                  </a:lnTo>
                  <a:lnTo>
                    <a:pt x="719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64"/>
            <p:cNvSpPr/>
            <p:nvPr/>
          </p:nvSpPr>
          <p:spPr>
            <a:xfrm>
              <a:off x="2006583" y="4003807"/>
              <a:ext cx="1305742" cy="42548"/>
            </a:xfrm>
            <a:custGeom>
              <a:avLst/>
              <a:gdLst/>
              <a:ahLst/>
              <a:cxnLst/>
              <a:rect l="l" t="t" r="r" b="b"/>
              <a:pathLst>
                <a:path w="11324" h="369" extrusionOk="0">
                  <a:moveTo>
                    <a:pt x="67" y="0"/>
                  </a:moveTo>
                  <a:cubicBezTo>
                    <a:pt x="25" y="0"/>
                    <a:pt x="0" y="34"/>
                    <a:pt x="0" y="67"/>
                  </a:cubicBezTo>
                  <a:lnTo>
                    <a:pt x="0" y="293"/>
                  </a:lnTo>
                  <a:cubicBezTo>
                    <a:pt x="0" y="335"/>
                    <a:pt x="25" y="369"/>
                    <a:pt x="67" y="369"/>
                  </a:cubicBezTo>
                  <a:lnTo>
                    <a:pt x="11248" y="369"/>
                  </a:lnTo>
                  <a:cubicBezTo>
                    <a:pt x="11290" y="369"/>
                    <a:pt x="11324" y="335"/>
                    <a:pt x="11324" y="293"/>
                  </a:cubicBezTo>
                  <a:lnTo>
                    <a:pt x="11324" y="67"/>
                  </a:lnTo>
                  <a:cubicBezTo>
                    <a:pt x="11324" y="34"/>
                    <a:pt x="11290" y="0"/>
                    <a:pt x="112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64"/>
            <p:cNvSpPr/>
            <p:nvPr/>
          </p:nvSpPr>
          <p:spPr>
            <a:xfrm>
              <a:off x="713409" y="1097136"/>
              <a:ext cx="3891167" cy="2465736"/>
            </a:xfrm>
            <a:custGeom>
              <a:avLst/>
              <a:gdLst/>
              <a:ahLst/>
              <a:cxnLst/>
              <a:rect l="l" t="t" r="r" b="b"/>
              <a:pathLst>
                <a:path w="33746" h="21384" extrusionOk="0">
                  <a:moveTo>
                    <a:pt x="32548" y="1021"/>
                  </a:moveTo>
                  <a:lnTo>
                    <a:pt x="32548" y="20362"/>
                  </a:lnTo>
                  <a:lnTo>
                    <a:pt x="1197" y="20362"/>
                  </a:lnTo>
                  <a:lnTo>
                    <a:pt x="1197" y="1021"/>
                  </a:lnTo>
                  <a:close/>
                  <a:moveTo>
                    <a:pt x="477" y="0"/>
                  </a:moveTo>
                  <a:cubicBezTo>
                    <a:pt x="210" y="0"/>
                    <a:pt x="0" y="209"/>
                    <a:pt x="0" y="477"/>
                  </a:cubicBezTo>
                  <a:lnTo>
                    <a:pt x="0" y="20906"/>
                  </a:lnTo>
                  <a:cubicBezTo>
                    <a:pt x="0" y="21174"/>
                    <a:pt x="218" y="21384"/>
                    <a:pt x="477" y="21384"/>
                  </a:cubicBezTo>
                  <a:lnTo>
                    <a:pt x="33268" y="21384"/>
                  </a:lnTo>
                  <a:cubicBezTo>
                    <a:pt x="33536" y="21384"/>
                    <a:pt x="33745" y="21166"/>
                    <a:pt x="33745" y="20906"/>
                  </a:cubicBezTo>
                  <a:lnTo>
                    <a:pt x="33745" y="477"/>
                  </a:lnTo>
                  <a:cubicBezTo>
                    <a:pt x="33745" y="209"/>
                    <a:pt x="33536" y="0"/>
                    <a:pt x="332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كيف نجدد الإيمان؟.mp4" descr="كيف نجدد الإيمان؟.mp4">
            <a:hlinkClick r:id="" action="ppaction://media"/>
            <a:extLst>
              <a:ext uri="{FF2B5EF4-FFF2-40B4-BE49-F238E27FC236}">
                <a16:creationId xmlns:a16="http://schemas.microsoft.com/office/drawing/2014/main" id="{E922AE15-B4FF-3F4D-BDFA-60F6CA645B7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694.2526" end="2778.6472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6279" y="1229400"/>
            <a:ext cx="3611811" cy="2220382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7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57"/>
          <p:cNvSpPr/>
          <p:nvPr/>
        </p:nvSpPr>
        <p:spPr>
          <a:xfrm>
            <a:off x="5983200" y="1333500"/>
            <a:ext cx="2440500" cy="316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88" name="Google Shape;1388;p57"/>
          <p:cNvSpPr/>
          <p:nvPr/>
        </p:nvSpPr>
        <p:spPr>
          <a:xfrm>
            <a:off x="3351750" y="1333500"/>
            <a:ext cx="2440500" cy="316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89" name="Google Shape;1389;p57"/>
          <p:cNvSpPr/>
          <p:nvPr/>
        </p:nvSpPr>
        <p:spPr>
          <a:xfrm>
            <a:off x="720300" y="1333500"/>
            <a:ext cx="2440500" cy="3162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0" name="Google Shape;1390;p57"/>
          <p:cNvSpPr txBox="1">
            <a:spLocks noGrp="1"/>
          </p:cNvSpPr>
          <p:nvPr>
            <p:ph type="title"/>
          </p:nvPr>
        </p:nvSpPr>
        <p:spPr>
          <a:xfrm>
            <a:off x="2627689" y="55614"/>
            <a:ext cx="3997722" cy="11602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التقويم</a:t>
            </a:r>
            <a:r>
              <a:rPr lang="ar-S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ar-SA" sz="1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الكتاب صفحة١٧٨</a:t>
            </a:r>
            <a:endParaRPr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2" name="Google Shape;1392;p57"/>
          <p:cNvSpPr txBox="1">
            <a:spLocks noGrp="1"/>
          </p:cNvSpPr>
          <p:nvPr>
            <p:ph type="subTitle" idx="2"/>
          </p:nvPr>
        </p:nvSpPr>
        <p:spPr>
          <a:xfrm>
            <a:off x="911250" y="3172339"/>
            <a:ext cx="2288765" cy="9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1"/>
            <a:r>
              <a:rPr lang="ar-S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العلم ، اليقين ، الإخلاص ، الصدق ، الانقياد ، المحبة ، القبول.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3" name="Google Shape;1393;p57"/>
          <p:cNvSpPr txBox="1">
            <a:spLocks noGrp="1"/>
          </p:cNvSpPr>
          <p:nvPr>
            <p:ph type="subTitle" idx="3"/>
          </p:nvPr>
        </p:nvSpPr>
        <p:spPr>
          <a:xfrm>
            <a:off x="4733430" y="2977515"/>
            <a:ext cx="1249770" cy="40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i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يزيد</a:t>
            </a:r>
            <a:endParaRPr i="0" dirty="0">
              <a:solidFill>
                <a:srgbClr val="0070C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4" name="Google Shape;1394;p57"/>
          <p:cNvSpPr txBox="1">
            <a:spLocks noGrp="1"/>
          </p:cNvSpPr>
          <p:nvPr>
            <p:ph type="subTitle" idx="4"/>
          </p:nvPr>
        </p:nvSpPr>
        <p:spPr>
          <a:xfrm>
            <a:off x="3675390" y="3178665"/>
            <a:ext cx="1793220" cy="3798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بفعل الطاعات.</a:t>
            </a:r>
            <a:endParaRPr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5" name="Google Shape;1395;p57"/>
          <p:cNvSpPr txBox="1">
            <a:spLocks noGrp="1"/>
          </p:cNvSpPr>
          <p:nvPr>
            <p:ph type="subTitle" idx="5"/>
          </p:nvPr>
        </p:nvSpPr>
        <p:spPr>
          <a:xfrm>
            <a:off x="5876214" y="1902406"/>
            <a:ext cx="2602069" cy="101224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1"/>
            <a:r>
              <a:rPr lang="ar-SA" sz="1800" i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الحياء من الأخلاق الحسنة، اذكر ثلاثاً من ثمرات الحياء.</a:t>
            </a:r>
            <a:endParaRPr sz="1800" i="0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6" name="Google Shape;1396;p57"/>
          <p:cNvSpPr txBox="1">
            <a:spLocks noGrp="1"/>
          </p:cNvSpPr>
          <p:nvPr>
            <p:ph type="subTitle" idx="6"/>
          </p:nvPr>
        </p:nvSpPr>
        <p:spPr>
          <a:xfrm>
            <a:off x="5963533" y="2968661"/>
            <a:ext cx="2602069" cy="12582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1"/>
            <a:r>
              <a:rPr lang="ar-SA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زيادة القرب من الله.         </a:t>
            </a:r>
            <a:r>
              <a:rPr lang="ar-SA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الاقتداء بالأنبياء.</a:t>
            </a:r>
          </a:p>
          <a:p>
            <a:pPr marL="0" lvl="0" indent="0" rtl="1"/>
            <a:r>
              <a:rPr lang="ar-SA" b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يحمل المسلم على فعل الطاعات وترك المنكرات.</a:t>
            </a:r>
            <a:endParaRPr b="1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7" name="Google Shape;1397;p57"/>
          <p:cNvSpPr txBox="1">
            <a:spLocks noGrp="1"/>
          </p:cNvSpPr>
          <p:nvPr>
            <p:ph type="title" idx="7"/>
          </p:nvPr>
        </p:nvSpPr>
        <p:spPr>
          <a:xfrm>
            <a:off x="1359743" y="1360655"/>
            <a:ext cx="9807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س٣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8" name="Google Shape;1398;p57"/>
          <p:cNvSpPr txBox="1">
            <a:spLocks noGrp="1"/>
          </p:cNvSpPr>
          <p:nvPr>
            <p:ph type="title" idx="8"/>
          </p:nvPr>
        </p:nvSpPr>
        <p:spPr>
          <a:xfrm>
            <a:off x="4011473" y="1371919"/>
            <a:ext cx="980700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س٢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99" name="Google Shape;1399;p57"/>
          <p:cNvSpPr txBox="1">
            <a:spLocks noGrp="1"/>
          </p:cNvSpPr>
          <p:nvPr>
            <p:ph type="title" idx="9"/>
          </p:nvPr>
        </p:nvSpPr>
        <p:spPr>
          <a:xfrm>
            <a:off x="6421120" y="1330905"/>
            <a:ext cx="1224238" cy="6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س١:</a:t>
            </a:r>
            <a:endParaRPr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429" name="Google Shape;1429;p57"/>
          <p:cNvGrpSpPr/>
          <p:nvPr/>
        </p:nvGrpSpPr>
        <p:grpSpPr>
          <a:xfrm rot="2700000">
            <a:off x="6886964" y="268013"/>
            <a:ext cx="356028" cy="1030950"/>
            <a:chOff x="566425" y="4780800"/>
            <a:chExt cx="594450" cy="1721350"/>
          </a:xfrm>
        </p:grpSpPr>
        <p:sp>
          <p:nvSpPr>
            <p:cNvPr id="1430" name="Google Shape;1430;p57"/>
            <p:cNvSpPr/>
            <p:nvPr/>
          </p:nvSpPr>
          <p:spPr>
            <a:xfrm>
              <a:off x="763175" y="5499625"/>
              <a:ext cx="25" cy="900"/>
            </a:xfrm>
            <a:custGeom>
              <a:avLst/>
              <a:gdLst/>
              <a:ahLst/>
              <a:cxnLst/>
              <a:rect l="l" t="t" r="r" b="b"/>
              <a:pathLst>
                <a:path w="1" h="36" extrusionOk="0">
                  <a:moveTo>
                    <a:pt x="1" y="36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1" name="Google Shape;1431;p57"/>
            <p:cNvSpPr/>
            <p:nvPr/>
          </p:nvSpPr>
          <p:spPr>
            <a:xfrm>
              <a:off x="572975" y="51757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2"/>
                  </a:moveTo>
                  <a:lnTo>
                    <a:pt x="1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2" name="Google Shape;1432;p57"/>
            <p:cNvSpPr/>
            <p:nvPr/>
          </p:nvSpPr>
          <p:spPr>
            <a:xfrm>
              <a:off x="853975" y="51266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"/>
                  </a:move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3" name="Google Shape;1433;p57"/>
            <p:cNvSpPr/>
            <p:nvPr/>
          </p:nvSpPr>
          <p:spPr>
            <a:xfrm>
              <a:off x="615550" y="5575225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extrusionOk="0">
                  <a:moveTo>
                    <a:pt x="0" y="24"/>
                  </a:moveTo>
                  <a:lnTo>
                    <a:pt x="0" y="24"/>
                  </a:lnTo>
                  <a:cubicBezTo>
                    <a:pt x="0" y="0"/>
                    <a:pt x="0" y="0"/>
                    <a:pt x="0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4" name="Google Shape;1434;p57"/>
            <p:cNvSpPr/>
            <p:nvPr/>
          </p:nvSpPr>
          <p:spPr>
            <a:xfrm>
              <a:off x="1050725" y="51254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3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5" name="Google Shape;1435;p57"/>
            <p:cNvSpPr/>
            <p:nvPr/>
          </p:nvSpPr>
          <p:spPr>
            <a:xfrm>
              <a:off x="776575" y="492395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2"/>
                  </a:moveTo>
                  <a:cubicBezTo>
                    <a:pt x="0" y="12"/>
                    <a:pt x="0" y="0"/>
                    <a:pt x="0" y="12"/>
                  </a:cubicBezTo>
                  <a:cubicBezTo>
                    <a:pt x="0" y="0"/>
                    <a:pt x="0" y="0"/>
                    <a:pt x="0" y="12"/>
                  </a:cubicBezTo>
                  <a:cubicBezTo>
                    <a:pt x="0" y="0"/>
                    <a:pt x="0" y="0"/>
                    <a:pt x="0" y="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6" name="Google Shape;1436;p57"/>
            <p:cNvSpPr/>
            <p:nvPr/>
          </p:nvSpPr>
          <p:spPr>
            <a:xfrm>
              <a:off x="762275" y="52367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7" name="Google Shape;1437;p57"/>
            <p:cNvSpPr/>
            <p:nvPr/>
          </p:nvSpPr>
          <p:spPr>
            <a:xfrm>
              <a:off x="689950" y="5188875"/>
              <a:ext cx="25" cy="0"/>
            </a:xfrm>
            <a:custGeom>
              <a:avLst/>
              <a:gdLst/>
              <a:ahLst/>
              <a:cxnLst/>
              <a:rect l="l" t="t" r="r" b="b"/>
              <a:pathLst>
                <a:path w="1" extrusionOk="0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8" name="Google Shape;1438;p57"/>
            <p:cNvSpPr/>
            <p:nvPr/>
          </p:nvSpPr>
          <p:spPr>
            <a:xfrm>
              <a:off x="566425" y="4780800"/>
              <a:ext cx="594450" cy="1721350"/>
            </a:xfrm>
            <a:custGeom>
              <a:avLst/>
              <a:gdLst/>
              <a:ahLst/>
              <a:cxnLst/>
              <a:rect l="l" t="t" r="r" b="b"/>
              <a:pathLst>
                <a:path w="23778" h="68854" extrusionOk="0">
                  <a:moveTo>
                    <a:pt x="15562" y="142"/>
                  </a:moveTo>
                  <a:cubicBezTo>
                    <a:pt x="15574" y="250"/>
                    <a:pt x="15586" y="345"/>
                    <a:pt x="15622" y="464"/>
                  </a:cubicBezTo>
                  <a:cubicBezTo>
                    <a:pt x="15645" y="607"/>
                    <a:pt x="15681" y="726"/>
                    <a:pt x="15729" y="857"/>
                  </a:cubicBezTo>
                  <a:lnTo>
                    <a:pt x="15812" y="1214"/>
                  </a:lnTo>
                  <a:cubicBezTo>
                    <a:pt x="15848" y="1333"/>
                    <a:pt x="15884" y="1440"/>
                    <a:pt x="15931" y="1559"/>
                  </a:cubicBezTo>
                  <a:cubicBezTo>
                    <a:pt x="15967" y="1631"/>
                    <a:pt x="15991" y="1702"/>
                    <a:pt x="16038" y="1774"/>
                  </a:cubicBezTo>
                  <a:cubicBezTo>
                    <a:pt x="16050" y="1809"/>
                    <a:pt x="16062" y="1857"/>
                    <a:pt x="16086" y="1881"/>
                  </a:cubicBezTo>
                  <a:cubicBezTo>
                    <a:pt x="16098" y="1893"/>
                    <a:pt x="16098" y="1928"/>
                    <a:pt x="16110" y="1940"/>
                  </a:cubicBezTo>
                  <a:cubicBezTo>
                    <a:pt x="16122" y="1976"/>
                    <a:pt x="16145" y="2012"/>
                    <a:pt x="16157" y="2047"/>
                  </a:cubicBezTo>
                  <a:cubicBezTo>
                    <a:pt x="16169" y="2071"/>
                    <a:pt x="16181" y="2119"/>
                    <a:pt x="16205" y="2155"/>
                  </a:cubicBezTo>
                  <a:lnTo>
                    <a:pt x="16229" y="2226"/>
                  </a:lnTo>
                  <a:cubicBezTo>
                    <a:pt x="16241" y="2250"/>
                    <a:pt x="16265" y="2297"/>
                    <a:pt x="16276" y="2333"/>
                  </a:cubicBezTo>
                  <a:lnTo>
                    <a:pt x="16288" y="2369"/>
                  </a:lnTo>
                  <a:cubicBezTo>
                    <a:pt x="16300" y="2417"/>
                    <a:pt x="16324" y="2452"/>
                    <a:pt x="16336" y="2488"/>
                  </a:cubicBezTo>
                  <a:cubicBezTo>
                    <a:pt x="16360" y="2583"/>
                    <a:pt x="16396" y="2690"/>
                    <a:pt x="16407" y="2774"/>
                  </a:cubicBezTo>
                  <a:lnTo>
                    <a:pt x="16443" y="2905"/>
                  </a:lnTo>
                  <a:cubicBezTo>
                    <a:pt x="16467" y="3024"/>
                    <a:pt x="16503" y="3143"/>
                    <a:pt x="16538" y="3262"/>
                  </a:cubicBezTo>
                  <a:cubicBezTo>
                    <a:pt x="16538" y="3298"/>
                    <a:pt x="16562" y="3310"/>
                    <a:pt x="16562" y="3345"/>
                  </a:cubicBezTo>
                  <a:cubicBezTo>
                    <a:pt x="16586" y="3464"/>
                    <a:pt x="16622" y="3595"/>
                    <a:pt x="16646" y="3714"/>
                  </a:cubicBezTo>
                  <a:cubicBezTo>
                    <a:pt x="16657" y="3821"/>
                    <a:pt x="16693" y="3905"/>
                    <a:pt x="16705" y="4012"/>
                  </a:cubicBezTo>
                  <a:lnTo>
                    <a:pt x="16717" y="4072"/>
                  </a:lnTo>
                  <a:cubicBezTo>
                    <a:pt x="16753" y="4191"/>
                    <a:pt x="16765" y="4322"/>
                    <a:pt x="16800" y="4441"/>
                  </a:cubicBezTo>
                  <a:cubicBezTo>
                    <a:pt x="16812" y="4548"/>
                    <a:pt x="16836" y="4667"/>
                    <a:pt x="16860" y="4774"/>
                  </a:cubicBezTo>
                  <a:cubicBezTo>
                    <a:pt x="16872" y="4869"/>
                    <a:pt x="16896" y="4988"/>
                    <a:pt x="16919" y="5095"/>
                  </a:cubicBezTo>
                  <a:lnTo>
                    <a:pt x="16919" y="5131"/>
                  </a:lnTo>
                  <a:cubicBezTo>
                    <a:pt x="16919" y="5155"/>
                    <a:pt x="16931" y="5203"/>
                    <a:pt x="16931" y="5226"/>
                  </a:cubicBezTo>
                  <a:lnTo>
                    <a:pt x="16943" y="5310"/>
                  </a:lnTo>
                  <a:lnTo>
                    <a:pt x="16955" y="5405"/>
                  </a:lnTo>
                  <a:lnTo>
                    <a:pt x="16955" y="5453"/>
                  </a:lnTo>
                  <a:cubicBezTo>
                    <a:pt x="16955" y="5524"/>
                    <a:pt x="16979" y="5584"/>
                    <a:pt x="16979" y="5667"/>
                  </a:cubicBezTo>
                  <a:cubicBezTo>
                    <a:pt x="16979" y="5762"/>
                    <a:pt x="16991" y="5869"/>
                    <a:pt x="16991" y="5977"/>
                  </a:cubicBezTo>
                  <a:lnTo>
                    <a:pt x="16991" y="6227"/>
                  </a:lnTo>
                  <a:lnTo>
                    <a:pt x="16991" y="6274"/>
                  </a:lnTo>
                  <a:lnTo>
                    <a:pt x="16991" y="6465"/>
                  </a:lnTo>
                  <a:lnTo>
                    <a:pt x="16991" y="6500"/>
                  </a:lnTo>
                  <a:lnTo>
                    <a:pt x="16991" y="6512"/>
                  </a:lnTo>
                  <a:lnTo>
                    <a:pt x="16991" y="6524"/>
                  </a:lnTo>
                  <a:lnTo>
                    <a:pt x="16991" y="6619"/>
                  </a:lnTo>
                  <a:lnTo>
                    <a:pt x="16991" y="6631"/>
                  </a:lnTo>
                  <a:lnTo>
                    <a:pt x="16991" y="6703"/>
                  </a:lnTo>
                  <a:lnTo>
                    <a:pt x="16991" y="6750"/>
                  </a:lnTo>
                  <a:lnTo>
                    <a:pt x="16991" y="6774"/>
                  </a:lnTo>
                  <a:lnTo>
                    <a:pt x="16979" y="6881"/>
                  </a:lnTo>
                  <a:lnTo>
                    <a:pt x="16955" y="6953"/>
                  </a:lnTo>
                  <a:lnTo>
                    <a:pt x="16943" y="7036"/>
                  </a:lnTo>
                  <a:cubicBezTo>
                    <a:pt x="16943" y="7060"/>
                    <a:pt x="16931" y="7108"/>
                    <a:pt x="16931" y="7131"/>
                  </a:cubicBezTo>
                  <a:cubicBezTo>
                    <a:pt x="16931" y="7155"/>
                    <a:pt x="16919" y="7167"/>
                    <a:pt x="16919" y="7179"/>
                  </a:cubicBezTo>
                  <a:cubicBezTo>
                    <a:pt x="16919" y="7215"/>
                    <a:pt x="16896" y="7239"/>
                    <a:pt x="16884" y="7286"/>
                  </a:cubicBezTo>
                  <a:cubicBezTo>
                    <a:pt x="16884" y="7298"/>
                    <a:pt x="16872" y="7310"/>
                    <a:pt x="16872" y="7334"/>
                  </a:cubicBezTo>
                  <a:cubicBezTo>
                    <a:pt x="16860" y="7358"/>
                    <a:pt x="16860" y="7393"/>
                    <a:pt x="16836" y="7417"/>
                  </a:cubicBezTo>
                  <a:lnTo>
                    <a:pt x="16824" y="7465"/>
                  </a:lnTo>
                  <a:cubicBezTo>
                    <a:pt x="16800" y="7536"/>
                    <a:pt x="16777" y="7596"/>
                    <a:pt x="16765" y="7655"/>
                  </a:cubicBezTo>
                  <a:cubicBezTo>
                    <a:pt x="16753" y="7691"/>
                    <a:pt x="16753" y="7715"/>
                    <a:pt x="16741" y="7751"/>
                  </a:cubicBezTo>
                  <a:cubicBezTo>
                    <a:pt x="16717" y="7786"/>
                    <a:pt x="16705" y="7822"/>
                    <a:pt x="16693" y="7870"/>
                  </a:cubicBezTo>
                  <a:cubicBezTo>
                    <a:pt x="16681" y="7893"/>
                    <a:pt x="16681" y="7905"/>
                    <a:pt x="16657" y="7941"/>
                  </a:cubicBezTo>
                  <a:cubicBezTo>
                    <a:pt x="16646" y="7965"/>
                    <a:pt x="16646" y="7989"/>
                    <a:pt x="16634" y="8012"/>
                  </a:cubicBezTo>
                  <a:lnTo>
                    <a:pt x="16586" y="8108"/>
                  </a:lnTo>
                  <a:lnTo>
                    <a:pt x="16538" y="8191"/>
                  </a:lnTo>
                  <a:cubicBezTo>
                    <a:pt x="16526" y="8227"/>
                    <a:pt x="16515" y="8239"/>
                    <a:pt x="16515" y="8251"/>
                  </a:cubicBezTo>
                  <a:cubicBezTo>
                    <a:pt x="16515" y="8262"/>
                    <a:pt x="16503" y="8262"/>
                    <a:pt x="16503" y="8286"/>
                  </a:cubicBezTo>
                  <a:lnTo>
                    <a:pt x="16455" y="8358"/>
                  </a:lnTo>
                  <a:lnTo>
                    <a:pt x="16443" y="8370"/>
                  </a:lnTo>
                  <a:lnTo>
                    <a:pt x="16348" y="8501"/>
                  </a:lnTo>
                  <a:cubicBezTo>
                    <a:pt x="16336" y="8536"/>
                    <a:pt x="16300" y="8560"/>
                    <a:pt x="16276" y="8608"/>
                  </a:cubicBezTo>
                  <a:lnTo>
                    <a:pt x="16265" y="8620"/>
                  </a:lnTo>
                  <a:lnTo>
                    <a:pt x="16241" y="8655"/>
                  </a:lnTo>
                  <a:cubicBezTo>
                    <a:pt x="16229" y="8679"/>
                    <a:pt x="16205" y="8715"/>
                    <a:pt x="16181" y="8727"/>
                  </a:cubicBezTo>
                  <a:cubicBezTo>
                    <a:pt x="16157" y="8774"/>
                    <a:pt x="16122" y="8822"/>
                    <a:pt x="16086" y="8858"/>
                  </a:cubicBezTo>
                  <a:lnTo>
                    <a:pt x="16026" y="8941"/>
                  </a:lnTo>
                  <a:lnTo>
                    <a:pt x="15979" y="9001"/>
                  </a:lnTo>
                  <a:lnTo>
                    <a:pt x="15884" y="9084"/>
                  </a:lnTo>
                  <a:lnTo>
                    <a:pt x="15860" y="9120"/>
                  </a:lnTo>
                  <a:cubicBezTo>
                    <a:pt x="15800" y="9179"/>
                    <a:pt x="15741" y="9239"/>
                    <a:pt x="15693" y="9298"/>
                  </a:cubicBezTo>
                  <a:lnTo>
                    <a:pt x="15645" y="9334"/>
                  </a:lnTo>
                  <a:cubicBezTo>
                    <a:pt x="15622" y="9358"/>
                    <a:pt x="15610" y="9382"/>
                    <a:pt x="15574" y="9394"/>
                  </a:cubicBezTo>
                  <a:cubicBezTo>
                    <a:pt x="15514" y="9453"/>
                    <a:pt x="15455" y="9513"/>
                    <a:pt x="15383" y="9572"/>
                  </a:cubicBezTo>
                  <a:cubicBezTo>
                    <a:pt x="15288" y="9656"/>
                    <a:pt x="15193" y="9739"/>
                    <a:pt x="15074" y="9846"/>
                  </a:cubicBezTo>
                  <a:cubicBezTo>
                    <a:pt x="14848" y="10025"/>
                    <a:pt x="14669" y="10167"/>
                    <a:pt x="14526" y="10322"/>
                  </a:cubicBezTo>
                  <a:lnTo>
                    <a:pt x="14431" y="10406"/>
                  </a:lnTo>
                  <a:cubicBezTo>
                    <a:pt x="14443" y="10334"/>
                    <a:pt x="14479" y="10275"/>
                    <a:pt x="14491" y="10203"/>
                  </a:cubicBezTo>
                  <a:cubicBezTo>
                    <a:pt x="14538" y="10025"/>
                    <a:pt x="14586" y="9834"/>
                    <a:pt x="14621" y="9656"/>
                  </a:cubicBezTo>
                  <a:lnTo>
                    <a:pt x="14657" y="9536"/>
                  </a:lnTo>
                  <a:cubicBezTo>
                    <a:pt x="14717" y="9310"/>
                    <a:pt x="14776" y="9072"/>
                    <a:pt x="14836" y="8846"/>
                  </a:cubicBezTo>
                  <a:cubicBezTo>
                    <a:pt x="14860" y="8727"/>
                    <a:pt x="14895" y="8608"/>
                    <a:pt x="14919" y="8501"/>
                  </a:cubicBezTo>
                  <a:cubicBezTo>
                    <a:pt x="14955" y="8405"/>
                    <a:pt x="14979" y="8286"/>
                    <a:pt x="15014" y="8179"/>
                  </a:cubicBezTo>
                  <a:lnTo>
                    <a:pt x="15014" y="8167"/>
                  </a:lnTo>
                  <a:lnTo>
                    <a:pt x="15193" y="7489"/>
                  </a:lnTo>
                  <a:cubicBezTo>
                    <a:pt x="15193" y="7477"/>
                    <a:pt x="15193" y="7477"/>
                    <a:pt x="15205" y="7465"/>
                  </a:cubicBezTo>
                  <a:lnTo>
                    <a:pt x="15229" y="7370"/>
                  </a:lnTo>
                  <a:cubicBezTo>
                    <a:pt x="15264" y="7286"/>
                    <a:pt x="15276" y="7215"/>
                    <a:pt x="15312" y="7120"/>
                  </a:cubicBezTo>
                  <a:cubicBezTo>
                    <a:pt x="15336" y="7012"/>
                    <a:pt x="15372" y="6893"/>
                    <a:pt x="15383" y="6798"/>
                  </a:cubicBezTo>
                  <a:cubicBezTo>
                    <a:pt x="15395" y="6739"/>
                    <a:pt x="15395" y="6679"/>
                    <a:pt x="15395" y="6631"/>
                  </a:cubicBezTo>
                  <a:lnTo>
                    <a:pt x="15395" y="6619"/>
                  </a:lnTo>
                  <a:lnTo>
                    <a:pt x="15395" y="6453"/>
                  </a:lnTo>
                  <a:lnTo>
                    <a:pt x="15395" y="6203"/>
                  </a:lnTo>
                  <a:lnTo>
                    <a:pt x="15395" y="6096"/>
                  </a:lnTo>
                  <a:lnTo>
                    <a:pt x="15395" y="6084"/>
                  </a:lnTo>
                  <a:lnTo>
                    <a:pt x="15395" y="6060"/>
                  </a:lnTo>
                  <a:cubicBezTo>
                    <a:pt x="15348" y="6167"/>
                    <a:pt x="15324" y="6274"/>
                    <a:pt x="15288" y="6405"/>
                  </a:cubicBezTo>
                  <a:cubicBezTo>
                    <a:pt x="15264" y="6500"/>
                    <a:pt x="15229" y="6619"/>
                    <a:pt x="15217" y="6739"/>
                  </a:cubicBezTo>
                  <a:cubicBezTo>
                    <a:pt x="15205" y="6858"/>
                    <a:pt x="15169" y="6953"/>
                    <a:pt x="15145" y="7060"/>
                  </a:cubicBezTo>
                  <a:cubicBezTo>
                    <a:pt x="15110" y="7179"/>
                    <a:pt x="15086" y="7286"/>
                    <a:pt x="15038" y="7405"/>
                  </a:cubicBezTo>
                  <a:cubicBezTo>
                    <a:pt x="14991" y="7536"/>
                    <a:pt x="14967" y="7667"/>
                    <a:pt x="14931" y="7810"/>
                  </a:cubicBezTo>
                  <a:lnTo>
                    <a:pt x="14895" y="7989"/>
                  </a:lnTo>
                  <a:cubicBezTo>
                    <a:pt x="14836" y="8227"/>
                    <a:pt x="14776" y="8417"/>
                    <a:pt x="14717" y="8608"/>
                  </a:cubicBezTo>
                  <a:lnTo>
                    <a:pt x="14669" y="8763"/>
                  </a:lnTo>
                  <a:cubicBezTo>
                    <a:pt x="14633" y="8858"/>
                    <a:pt x="14610" y="8953"/>
                    <a:pt x="14574" y="9036"/>
                  </a:cubicBezTo>
                  <a:cubicBezTo>
                    <a:pt x="14514" y="9215"/>
                    <a:pt x="14479" y="9394"/>
                    <a:pt x="14419" y="9596"/>
                  </a:cubicBezTo>
                  <a:cubicBezTo>
                    <a:pt x="14395" y="9620"/>
                    <a:pt x="14395" y="9656"/>
                    <a:pt x="14383" y="9667"/>
                  </a:cubicBezTo>
                  <a:cubicBezTo>
                    <a:pt x="14383" y="9548"/>
                    <a:pt x="14395" y="9441"/>
                    <a:pt x="14395" y="9358"/>
                  </a:cubicBezTo>
                  <a:lnTo>
                    <a:pt x="14395" y="9203"/>
                  </a:lnTo>
                  <a:lnTo>
                    <a:pt x="14395" y="9155"/>
                  </a:lnTo>
                  <a:lnTo>
                    <a:pt x="14395" y="9036"/>
                  </a:lnTo>
                  <a:lnTo>
                    <a:pt x="14395" y="8977"/>
                  </a:lnTo>
                  <a:lnTo>
                    <a:pt x="14395" y="8917"/>
                  </a:lnTo>
                  <a:lnTo>
                    <a:pt x="14395" y="8894"/>
                  </a:lnTo>
                  <a:lnTo>
                    <a:pt x="14395" y="8882"/>
                  </a:lnTo>
                  <a:lnTo>
                    <a:pt x="14395" y="8822"/>
                  </a:lnTo>
                  <a:cubicBezTo>
                    <a:pt x="14395" y="8763"/>
                    <a:pt x="14383" y="8679"/>
                    <a:pt x="14383" y="8620"/>
                  </a:cubicBezTo>
                  <a:cubicBezTo>
                    <a:pt x="14383" y="8548"/>
                    <a:pt x="14371" y="8489"/>
                    <a:pt x="14360" y="8417"/>
                  </a:cubicBezTo>
                  <a:cubicBezTo>
                    <a:pt x="14360" y="8358"/>
                    <a:pt x="14348" y="8298"/>
                    <a:pt x="14324" y="8251"/>
                  </a:cubicBezTo>
                  <a:cubicBezTo>
                    <a:pt x="14300" y="8120"/>
                    <a:pt x="14288" y="8001"/>
                    <a:pt x="14252" y="7870"/>
                  </a:cubicBezTo>
                  <a:cubicBezTo>
                    <a:pt x="14229" y="7727"/>
                    <a:pt x="14169" y="7751"/>
                    <a:pt x="14133" y="7608"/>
                  </a:cubicBezTo>
                  <a:cubicBezTo>
                    <a:pt x="14110" y="7477"/>
                    <a:pt x="14074" y="7322"/>
                    <a:pt x="14050" y="7191"/>
                  </a:cubicBezTo>
                  <a:cubicBezTo>
                    <a:pt x="14026" y="7131"/>
                    <a:pt x="14014" y="7072"/>
                    <a:pt x="14014" y="7012"/>
                  </a:cubicBezTo>
                  <a:lnTo>
                    <a:pt x="14002" y="6929"/>
                  </a:lnTo>
                  <a:cubicBezTo>
                    <a:pt x="13990" y="6858"/>
                    <a:pt x="13967" y="6798"/>
                    <a:pt x="13955" y="6715"/>
                  </a:cubicBezTo>
                  <a:lnTo>
                    <a:pt x="13943" y="6679"/>
                  </a:lnTo>
                  <a:cubicBezTo>
                    <a:pt x="13943" y="6643"/>
                    <a:pt x="13931" y="6596"/>
                    <a:pt x="13931" y="6572"/>
                  </a:cubicBezTo>
                  <a:lnTo>
                    <a:pt x="13907" y="6453"/>
                  </a:lnTo>
                  <a:lnTo>
                    <a:pt x="13895" y="6393"/>
                  </a:lnTo>
                  <a:cubicBezTo>
                    <a:pt x="13895" y="6346"/>
                    <a:pt x="13883" y="6322"/>
                    <a:pt x="13883" y="6274"/>
                  </a:cubicBezTo>
                  <a:lnTo>
                    <a:pt x="13883" y="6227"/>
                  </a:lnTo>
                  <a:cubicBezTo>
                    <a:pt x="13883" y="6179"/>
                    <a:pt x="13883" y="6155"/>
                    <a:pt x="13871" y="6107"/>
                  </a:cubicBezTo>
                  <a:lnTo>
                    <a:pt x="13871" y="6096"/>
                  </a:lnTo>
                  <a:cubicBezTo>
                    <a:pt x="13871" y="5988"/>
                    <a:pt x="13848" y="5881"/>
                    <a:pt x="13848" y="5786"/>
                  </a:cubicBezTo>
                  <a:lnTo>
                    <a:pt x="13848" y="5691"/>
                  </a:lnTo>
                  <a:lnTo>
                    <a:pt x="13848" y="5488"/>
                  </a:lnTo>
                  <a:lnTo>
                    <a:pt x="13848" y="5250"/>
                  </a:lnTo>
                  <a:lnTo>
                    <a:pt x="13848" y="5107"/>
                  </a:lnTo>
                  <a:lnTo>
                    <a:pt x="13848" y="5072"/>
                  </a:lnTo>
                  <a:cubicBezTo>
                    <a:pt x="13848" y="4988"/>
                    <a:pt x="13871" y="4905"/>
                    <a:pt x="13871" y="4834"/>
                  </a:cubicBezTo>
                  <a:lnTo>
                    <a:pt x="13871" y="4798"/>
                  </a:lnTo>
                  <a:cubicBezTo>
                    <a:pt x="13871" y="4774"/>
                    <a:pt x="13871" y="4738"/>
                    <a:pt x="13883" y="4714"/>
                  </a:cubicBezTo>
                  <a:cubicBezTo>
                    <a:pt x="13883" y="4655"/>
                    <a:pt x="13895" y="4607"/>
                    <a:pt x="13895" y="4548"/>
                  </a:cubicBezTo>
                  <a:lnTo>
                    <a:pt x="13931" y="4393"/>
                  </a:lnTo>
                  <a:cubicBezTo>
                    <a:pt x="13931" y="4369"/>
                    <a:pt x="13943" y="4322"/>
                    <a:pt x="13955" y="4298"/>
                  </a:cubicBezTo>
                  <a:lnTo>
                    <a:pt x="13955" y="4262"/>
                  </a:lnTo>
                  <a:cubicBezTo>
                    <a:pt x="13955" y="4238"/>
                    <a:pt x="13967" y="4202"/>
                    <a:pt x="13967" y="4179"/>
                  </a:cubicBezTo>
                  <a:lnTo>
                    <a:pt x="13967" y="4143"/>
                  </a:lnTo>
                  <a:cubicBezTo>
                    <a:pt x="13990" y="4095"/>
                    <a:pt x="14002" y="4060"/>
                    <a:pt x="14002" y="4024"/>
                  </a:cubicBezTo>
                  <a:lnTo>
                    <a:pt x="14014" y="4000"/>
                  </a:lnTo>
                  <a:cubicBezTo>
                    <a:pt x="14038" y="3893"/>
                    <a:pt x="14086" y="3786"/>
                    <a:pt x="14121" y="3679"/>
                  </a:cubicBezTo>
                  <a:lnTo>
                    <a:pt x="14157" y="3560"/>
                  </a:lnTo>
                  <a:cubicBezTo>
                    <a:pt x="14193" y="3488"/>
                    <a:pt x="14229" y="3405"/>
                    <a:pt x="14252" y="3321"/>
                  </a:cubicBezTo>
                  <a:cubicBezTo>
                    <a:pt x="14336" y="3107"/>
                    <a:pt x="14431" y="2845"/>
                    <a:pt x="14502" y="2607"/>
                  </a:cubicBezTo>
                  <a:cubicBezTo>
                    <a:pt x="14538" y="2524"/>
                    <a:pt x="14562" y="2417"/>
                    <a:pt x="14598" y="2333"/>
                  </a:cubicBezTo>
                  <a:cubicBezTo>
                    <a:pt x="14633" y="2190"/>
                    <a:pt x="14681" y="2047"/>
                    <a:pt x="14729" y="1916"/>
                  </a:cubicBezTo>
                  <a:cubicBezTo>
                    <a:pt x="14800" y="1655"/>
                    <a:pt x="14895" y="1440"/>
                    <a:pt x="14979" y="1226"/>
                  </a:cubicBezTo>
                  <a:cubicBezTo>
                    <a:pt x="15026" y="1143"/>
                    <a:pt x="15050" y="1035"/>
                    <a:pt x="15098" y="940"/>
                  </a:cubicBezTo>
                  <a:cubicBezTo>
                    <a:pt x="15145" y="845"/>
                    <a:pt x="15205" y="738"/>
                    <a:pt x="15253" y="619"/>
                  </a:cubicBezTo>
                  <a:cubicBezTo>
                    <a:pt x="15264" y="583"/>
                    <a:pt x="15276" y="547"/>
                    <a:pt x="15312" y="512"/>
                  </a:cubicBezTo>
                  <a:cubicBezTo>
                    <a:pt x="15324" y="500"/>
                    <a:pt x="15324" y="488"/>
                    <a:pt x="15336" y="464"/>
                  </a:cubicBezTo>
                  <a:cubicBezTo>
                    <a:pt x="15348" y="440"/>
                    <a:pt x="15383" y="404"/>
                    <a:pt x="15395" y="369"/>
                  </a:cubicBezTo>
                  <a:lnTo>
                    <a:pt x="15407" y="333"/>
                  </a:lnTo>
                  <a:lnTo>
                    <a:pt x="15431" y="309"/>
                  </a:lnTo>
                  <a:cubicBezTo>
                    <a:pt x="15455" y="262"/>
                    <a:pt x="15491" y="214"/>
                    <a:pt x="15526" y="166"/>
                  </a:cubicBezTo>
                  <a:lnTo>
                    <a:pt x="15562" y="142"/>
                  </a:lnTo>
                  <a:close/>
                  <a:moveTo>
                    <a:pt x="10924" y="12199"/>
                  </a:moveTo>
                  <a:cubicBezTo>
                    <a:pt x="10931" y="12199"/>
                    <a:pt x="10931" y="12224"/>
                    <a:pt x="10931" y="12239"/>
                  </a:cubicBezTo>
                  <a:cubicBezTo>
                    <a:pt x="10926" y="12228"/>
                    <a:pt x="10921" y="12217"/>
                    <a:pt x="10916" y="12207"/>
                  </a:cubicBezTo>
                  <a:lnTo>
                    <a:pt x="10916" y="12207"/>
                  </a:lnTo>
                  <a:cubicBezTo>
                    <a:pt x="10920" y="12201"/>
                    <a:pt x="10922" y="12199"/>
                    <a:pt x="10924" y="12199"/>
                  </a:cubicBezTo>
                  <a:close/>
                  <a:moveTo>
                    <a:pt x="8656" y="4655"/>
                  </a:moveTo>
                  <a:cubicBezTo>
                    <a:pt x="8668" y="4679"/>
                    <a:pt x="8704" y="4691"/>
                    <a:pt x="8716" y="4726"/>
                  </a:cubicBezTo>
                  <a:cubicBezTo>
                    <a:pt x="8704" y="4738"/>
                    <a:pt x="8704" y="4774"/>
                    <a:pt x="8704" y="4798"/>
                  </a:cubicBezTo>
                  <a:lnTo>
                    <a:pt x="8704" y="4857"/>
                  </a:lnTo>
                  <a:lnTo>
                    <a:pt x="8704" y="4869"/>
                  </a:lnTo>
                  <a:lnTo>
                    <a:pt x="8704" y="4929"/>
                  </a:lnTo>
                  <a:cubicBezTo>
                    <a:pt x="8704" y="4988"/>
                    <a:pt x="8716" y="5036"/>
                    <a:pt x="8728" y="5095"/>
                  </a:cubicBezTo>
                  <a:lnTo>
                    <a:pt x="8728" y="5107"/>
                  </a:lnTo>
                  <a:lnTo>
                    <a:pt x="8776" y="5286"/>
                  </a:lnTo>
                  <a:cubicBezTo>
                    <a:pt x="8787" y="5345"/>
                    <a:pt x="8811" y="5405"/>
                    <a:pt x="8835" y="5488"/>
                  </a:cubicBezTo>
                  <a:cubicBezTo>
                    <a:pt x="8847" y="5560"/>
                    <a:pt x="8883" y="5619"/>
                    <a:pt x="8895" y="5679"/>
                  </a:cubicBezTo>
                  <a:cubicBezTo>
                    <a:pt x="8906" y="5738"/>
                    <a:pt x="8942" y="5798"/>
                    <a:pt x="8954" y="5846"/>
                  </a:cubicBezTo>
                  <a:cubicBezTo>
                    <a:pt x="8990" y="5929"/>
                    <a:pt x="9026" y="6000"/>
                    <a:pt x="9073" y="6096"/>
                  </a:cubicBezTo>
                  <a:cubicBezTo>
                    <a:pt x="9085" y="6107"/>
                    <a:pt x="9109" y="6143"/>
                    <a:pt x="9109" y="6155"/>
                  </a:cubicBezTo>
                  <a:cubicBezTo>
                    <a:pt x="9180" y="6286"/>
                    <a:pt x="9228" y="6393"/>
                    <a:pt x="9287" y="6477"/>
                  </a:cubicBezTo>
                  <a:cubicBezTo>
                    <a:pt x="9323" y="6536"/>
                    <a:pt x="9359" y="6619"/>
                    <a:pt x="9407" y="6679"/>
                  </a:cubicBezTo>
                  <a:cubicBezTo>
                    <a:pt x="9418" y="6703"/>
                    <a:pt x="9442" y="6739"/>
                    <a:pt x="9466" y="6774"/>
                  </a:cubicBezTo>
                  <a:cubicBezTo>
                    <a:pt x="9526" y="6893"/>
                    <a:pt x="9597" y="7000"/>
                    <a:pt x="9657" y="7108"/>
                  </a:cubicBezTo>
                  <a:cubicBezTo>
                    <a:pt x="9716" y="7215"/>
                    <a:pt x="9788" y="7334"/>
                    <a:pt x="9883" y="7429"/>
                  </a:cubicBezTo>
                  <a:cubicBezTo>
                    <a:pt x="9919" y="7489"/>
                    <a:pt x="9966" y="7536"/>
                    <a:pt x="10014" y="7596"/>
                  </a:cubicBezTo>
                  <a:cubicBezTo>
                    <a:pt x="10061" y="7643"/>
                    <a:pt x="10085" y="7703"/>
                    <a:pt x="10133" y="7751"/>
                  </a:cubicBezTo>
                  <a:lnTo>
                    <a:pt x="10133" y="7762"/>
                  </a:lnTo>
                  <a:cubicBezTo>
                    <a:pt x="10145" y="7786"/>
                    <a:pt x="10157" y="7810"/>
                    <a:pt x="10180" y="7834"/>
                  </a:cubicBezTo>
                  <a:cubicBezTo>
                    <a:pt x="10192" y="7870"/>
                    <a:pt x="10204" y="7881"/>
                    <a:pt x="10216" y="7905"/>
                  </a:cubicBezTo>
                  <a:cubicBezTo>
                    <a:pt x="10216" y="7905"/>
                    <a:pt x="10216" y="7929"/>
                    <a:pt x="10240" y="7929"/>
                  </a:cubicBezTo>
                  <a:lnTo>
                    <a:pt x="10252" y="7941"/>
                  </a:lnTo>
                  <a:cubicBezTo>
                    <a:pt x="10276" y="7989"/>
                    <a:pt x="10300" y="8024"/>
                    <a:pt x="10323" y="8084"/>
                  </a:cubicBezTo>
                  <a:cubicBezTo>
                    <a:pt x="10359" y="8143"/>
                    <a:pt x="10371" y="8203"/>
                    <a:pt x="10395" y="8262"/>
                  </a:cubicBezTo>
                  <a:cubicBezTo>
                    <a:pt x="10430" y="8322"/>
                    <a:pt x="10442" y="8405"/>
                    <a:pt x="10478" y="8465"/>
                  </a:cubicBezTo>
                  <a:cubicBezTo>
                    <a:pt x="10490" y="8524"/>
                    <a:pt x="10514" y="8596"/>
                    <a:pt x="10538" y="8655"/>
                  </a:cubicBezTo>
                  <a:cubicBezTo>
                    <a:pt x="10550" y="8715"/>
                    <a:pt x="10550" y="8774"/>
                    <a:pt x="10561" y="8834"/>
                  </a:cubicBezTo>
                  <a:lnTo>
                    <a:pt x="10561" y="8858"/>
                  </a:lnTo>
                  <a:cubicBezTo>
                    <a:pt x="10561" y="8894"/>
                    <a:pt x="10573" y="8905"/>
                    <a:pt x="10573" y="8941"/>
                  </a:cubicBezTo>
                  <a:lnTo>
                    <a:pt x="10573" y="8953"/>
                  </a:lnTo>
                  <a:cubicBezTo>
                    <a:pt x="10573" y="8977"/>
                    <a:pt x="10573" y="9013"/>
                    <a:pt x="10609" y="9024"/>
                  </a:cubicBezTo>
                  <a:lnTo>
                    <a:pt x="10621" y="9024"/>
                  </a:lnTo>
                  <a:cubicBezTo>
                    <a:pt x="10633" y="9024"/>
                    <a:pt x="10657" y="9024"/>
                    <a:pt x="10657" y="9013"/>
                  </a:cubicBezTo>
                  <a:cubicBezTo>
                    <a:pt x="10669" y="9001"/>
                    <a:pt x="10669" y="8965"/>
                    <a:pt x="10669" y="8941"/>
                  </a:cubicBezTo>
                  <a:lnTo>
                    <a:pt x="10669" y="8917"/>
                  </a:lnTo>
                  <a:cubicBezTo>
                    <a:pt x="10669" y="8905"/>
                    <a:pt x="10669" y="8882"/>
                    <a:pt x="10657" y="8858"/>
                  </a:cubicBezTo>
                  <a:lnTo>
                    <a:pt x="10657" y="8834"/>
                  </a:lnTo>
                  <a:cubicBezTo>
                    <a:pt x="10633" y="8774"/>
                    <a:pt x="10633" y="8715"/>
                    <a:pt x="10621" y="8667"/>
                  </a:cubicBezTo>
                  <a:cubicBezTo>
                    <a:pt x="10621" y="8620"/>
                    <a:pt x="10609" y="8560"/>
                    <a:pt x="10597" y="8524"/>
                  </a:cubicBezTo>
                  <a:cubicBezTo>
                    <a:pt x="10573" y="8477"/>
                    <a:pt x="10561" y="8417"/>
                    <a:pt x="10561" y="8370"/>
                  </a:cubicBezTo>
                  <a:lnTo>
                    <a:pt x="10550" y="8310"/>
                  </a:lnTo>
                  <a:cubicBezTo>
                    <a:pt x="10514" y="8179"/>
                    <a:pt x="10478" y="8060"/>
                    <a:pt x="10442" y="7953"/>
                  </a:cubicBezTo>
                  <a:cubicBezTo>
                    <a:pt x="10430" y="7905"/>
                    <a:pt x="10395" y="7846"/>
                    <a:pt x="10383" y="7786"/>
                  </a:cubicBezTo>
                  <a:lnTo>
                    <a:pt x="10335" y="7703"/>
                  </a:lnTo>
                  <a:cubicBezTo>
                    <a:pt x="10323" y="7691"/>
                    <a:pt x="10311" y="7655"/>
                    <a:pt x="10311" y="7643"/>
                  </a:cubicBezTo>
                  <a:lnTo>
                    <a:pt x="10300" y="7631"/>
                  </a:lnTo>
                  <a:cubicBezTo>
                    <a:pt x="10276" y="7596"/>
                    <a:pt x="10252" y="7548"/>
                    <a:pt x="10216" y="7524"/>
                  </a:cubicBezTo>
                  <a:lnTo>
                    <a:pt x="10192" y="7489"/>
                  </a:lnTo>
                  <a:lnTo>
                    <a:pt x="10180" y="7477"/>
                  </a:lnTo>
                  <a:cubicBezTo>
                    <a:pt x="10145" y="7429"/>
                    <a:pt x="10121" y="7405"/>
                    <a:pt x="10097" y="7358"/>
                  </a:cubicBezTo>
                  <a:cubicBezTo>
                    <a:pt x="10038" y="7274"/>
                    <a:pt x="9978" y="7167"/>
                    <a:pt x="9919" y="7072"/>
                  </a:cubicBezTo>
                  <a:cubicBezTo>
                    <a:pt x="9776" y="6798"/>
                    <a:pt x="9645" y="6500"/>
                    <a:pt x="9502" y="6203"/>
                  </a:cubicBezTo>
                  <a:cubicBezTo>
                    <a:pt x="9442" y="6060"/>
                    <a:pt x="9383" y="5917"/>
                    <a:pt x="9311" y="5786"/>
                  </a:cubicBezTo>
                  <a:cubicBezTo>
                    <a:pt x="9287" y="5703"/>
                    <a:pt x="9252" y="5631"/>
                    <a:pt x="9228" y="5572"/>
                  </a:cubicBezTo>
                  <a:cubicBezTo>
                    <a:pt x="9180" y="5465"/>
                    <a:pt x="9145" y="5345"/>
                    <a:pt x="9109" y="5250"/>
                  </a:cubicBezTo>
                  <a:lnTo>
                    <a:pt x="9085" y="5203"/>
                  </a:lnTo>
                  <a:lnTo>
                    <a:pt x="9085" y="5203"/>
                  </a:lnTo>
                  <a:lnTo>
                    <a:pt x="9121" y="5226"/>
                  </a:lnTo>
                  <a:cubicBezTo>
                    <a:pt x="9180" y="5286"/>
                    <a:pt x="9228" y="5345"/>
                    <a:pt x="9264" y="5405"/>
                  </a:cubicBezTo>
                  <a:cubicBezTo>
                    <a:pt x="9383" y="5548"/>
                    <a:pt x="9490" y="5679"/>
                    <a:pt x="9609" y="5810"/>
                  </a:cubicBezTo>
                  <a:cubicBezTo>
                    <a:pt x="9728" y="5941"/>
                    <a:pt x="9847" y="6096"/>
                    <a:pt x="9966" y="6227"/>
                  </a:cubicBezTo>
                  <a:cubicBezTo>
                    <a:pt x="10073" y="6346"/>
                    <a:pt x="10204" y="6500"/>
                    <a:pt x="10335" y="6643"/>
                  </a:cubicBezTo>
                  <a:lnTo>
                    <a:pt x="10359" y="6655"/>
                  </a:lnTo>
                  <a:cubicBezTo>
                    <a:pt x="10419" y="6715"/>
                    <a:pt x="10478" y="6774"/>
                    <a:pt x="10538" y="6858"/>
                  </a:cubicBezTo>
                  <a:lnTo>
                    <a:pt x="10728" y="7048"/>
                  </a:lnTo>
                  <a:lnTo>
                    <a:pt x="10752" y="7072"/>
                  </a:lnTo>
                  <a:lnTo>
                    <a:pt x="10835" y="7155"/>
                  </a:lnTo>
                  <a:lnTo>
                    <a:pt x="10871" y="7191"/>
                  </a:lnTo>
                  <a:lnTo>
                    <a:pt x="10931" y="7250"/>
                  </a:lnTo>
                  <a:cubicBezTo>
                    <a:pt x="10954" y="7274"/>
                    <a:pt x="10966" y="7298"/>
                    <a:pt x="10990" y="7310"/>
                  </a:cubicBezTo>
                  <a:cubicBezTo>
                    <a:pt x="11014" y="7334"/>
                    <a:pt x="11026" y="7346"/>
                    <a:pt x="11026" y="7358"/>
                  </a:cubicBezTo>
                  <a:lnTo>
                    <a:pt x="11038" y="7370"/>
                  </a:lnTo>
                  <a:lnTo>
                    <a:pt x="11038" y="7393"/>
                  </a:lnTo>
                  <a:cubicBezTo>
                    <a:pt x="11050" y="7417"/>
                    <a:pt x="11085" y="7453"/>
                    <a:pt x="11097" y="7477"/>
                  </a:cubicBezTo>
                  <a:cubicBezTo>
                    <a:pt x="11133" y="7524"/>
                    <a:pt x="11145" y="7548"/>
                    <a:pt x="11169" y="7596"/>
                  </a:cubicBezTo>
                  <a:lnTo>
                    <a:pt x="11264" y="7774"/>
                  </a:lnTo>
                  <a:lnTo>
                    <a:pt x="11347" y="7953"/>
                  </a:lnTo>
                  <a:cubicBezTo>
                    <a:pt x="11395" y="8048"/>
                    <a:pt x="11443" y="8143"/>
                    <a:pt x="11466" y="8239"/>
                  </a:cubicBezTo>
                  <a:cubicBezTo>
                    <a:pt x="11490" y="8251"/>
                    <a:pt x="11490" y="8286"/>
                    <a:pt x="11502" y="8298"/>
                  </a:cubicBezTo>
                  <a:cubicBezTo>
                    <a:pt x="11514" y="8322"/>
                    <a:pt x="11526" y="8358"/>
                    <a:pt x="11526" y="8382"/>
                  </a:cubicBezTo>
                  <a:cubicBezTo>
                    <a:pt x="11562" y="8477"/>
                    <a:pt x="11609" y="8584"/>
                    <a:pt x="11645" y="8703"/>
                  </a:cubicBezTo>
                  <a:cubicBezTo>
                    <a:pt x="11681" y="8774"/>
                    <a:pt x="11693" y="8834"/>
                    <a:pt x="11704" y="8894"/>
                  </a:cubicBezTo>
                  <a:cubicBezTo>
                    <a:pt x="11728" y="8917"/>
                    <a:pt x="11728" y="8953"/>
                    <a:pt x="11740" y="8977"/>
                  </a:cubicBezTo>
                  <a:cubicBezTo>
                    <a:pt x="11752" y="9013"/>
                    <a:pt x="11752" y="9060"/>
                    <a:pt x="11764" y="9084"/>
                  </a:cubicBezTo>
                  <a:cubicBezTo>
                    <a:pt x="11788" y="9132"/>
                    <a:pt x="11788" y="9191"/>
                    <a:pt x="11800" y="9251"/>
                  </a:cubicBezTo>
                  <a:cubicBezTo>
                    <a:pt x="11812" y="9298"/>
                    <a:pt x="11812" y="9334"/>
                    <a:pt x="11812" y="9382"/>
                  </a:cubicBezTo>
                  <a:lnTo>
                    <a:pt x="11812" y="9394"/>
                  </a:lnTo>
                  <a:cubicBezTo>
                    <a:pt x="11824" y="9560"/>
                    <a:pt x="11824" y="9715"/>
                    <a:pt x="11847" y="9870"/>
                  </a:cubicBezTo>
                  <a:lnTo>
                    <a:pt x="11847" y="9917"/>
                  </a:lnTo>
                  <a:cubicBezTo>
                    <a:pt x="11847" y="10096"/>
                    <a:pt x="11859" y="10275"/>
                    <a:pt x="11859" y="10465"/>
                  </a:cubicBezTo>
                  <a:lnTo>
                    <a:pt x="11859" y="10608"/>
                  </a:lnTo>
                  <a:lnTo>
                    <a:pt x="11859" y="10620"/>
                  </a:lnTo>
                  <a:cubicBezTo>
                    <a:pt x="11859" y="10727"/>
                    <a:pt x="11847" y="10846"/>
                    <a:pt x="11847" y="10965"/>
                  </a:cubicBezTo>
                  <a:cubicBezTo>
                    <a:pt x="11824" y="11084"/>
                    <a:pt x="11812" y="11180"/>
                    <a:pt x="11800" y="11287"/>
                  </a:cubicBezTo>
                  <a:cubicBezTo>
                    <a:pt x="11788" y="11382"/>
                    <a:pt x="11764" y="11477"/>
                    <a:pt x="11740" y="11572"/>
                  </a:cubicBezTo>
                  <a:cubicBezTo>
                    <a:pt x="11728" y="11656"/>
                    <a:pt x="11693" y="11739"/>
                    <a:pt x="11681" y="11822"/>
                  </a:cubicBezTo>
                  <a:lnTo>
                    <a:pt x="11681" y="11834"/>
                  </a:lnTo>
                  <a:cubicBezTo>
                    <a:pt x="11645" y="11930"/>
                    <a:pt x="11621" y="12037"/>
                    <a:pt x="11573" y="12132"/>
                  </a:cubicBezTo>
                  <a:cubicBezTo>
                    <a:pt x="11573" y="12156"/>
                    <a:pt x="11562" y="12168"/>
                    <a:pt x="11562" y="12192"/>
                  </a:cubicBezTo>
                  <a:lnTo>
                    <a:pt x="11514" y="12287"/>
                  </a:lnTo>
                  <a:cubicBezTo>
                    <a:pt x="11490" y="12346"/>
                    <a:pt x="11466" y="12394"/>
                    <a:pt x="11443" y="12453"/>
                  </a:cubicBezTo>
                  <a:cubicBezTo>
                    <a:pt x="11431" y="12489"/>
                    <a:pt x="11395" y="12537"/>
                    <a:pt x="11383" y="12584"/>
                  </a:cubicBezTo>
                  <a:lnTo>
                    <a:pt x="11371" y="12632"/>
                  </a:lnTo>
                  <a:cubicBezTo>
                    <a:pt x="11347" y="12668"/>
                    <a:pt x="11335" y="12704"/>
                    <a:pt x="11323" y="12751"/>
                  </a:cubicBezTo>
                  <a:cubicBezTo>
                    <a:pt x="11323" y="12763"/>
                    <a:pt x="11312" y="12775"/>
                    <a:pt x="11312" y="12787"/>
                  </a:cubicBezTo>
                  <a:cubicBezTo>
                    <a:pt x="11288" y="12668"/>
                    <a:pt x="11276" y="12573"/>
                    <a:pt x="11264" y="12453"/>
                  </a:cubicBezTo>
                  <a:cubicBezTo>
                    <a:pt x="11216" y="12168"/>
                    <a:pt x="11192" y="11870"/>
                    <a:pt x="11145" y="11584"/>
                  </a:cubicBezTo>
                  <a:cubicBezTo>
                    <a:pt x="11133" y="11465"/>
                    <a:pt x="11109" y="11346"/>
                    <a:pt x="11085" y="11227"/>
                  </a:cubicBezTo>
                  <a:cubicBezTo>
                    <a:pt x="11073" y="11108"/>
                    <a:pt x="11050" y="11001"/>
                    <a:pt x="11038" y="10882"/>
                  </a:cubicBezTo>
                  <a:lnTo>
                    <a:pt x="11026" y="10810"/>
                  </a:lnTo>
                  <a:lnTo>
                    <a:pt x="10978" y="10501"/>
                  </a:lnTo>
                  <a:lnTo>
                    <a:pt x="10966" y="10334"/>
                  </a:lnTo>
                  <a:lnTo>
                    <a:pt x="10931" y="10025"/>
                  </a:lnTo>
                  <a:cubicBezTo>
                    <a:pt x="10919" y="9894"/>
                    <a:pt x="10907" y="9751"/>
                    <a:pt x="10907" y="9608"/>
                  </a:cubicBezTo>
                  <a:cubicBezTo>
                    <a:pt x="10907" y="9572"/>
                    <a:pt x="10895" y="9536"/>
                    <a:pt x="10859" y="9513"/>
                  </a:cubicBezTo>
                  <a:cubicBezTo>
                    <a:pt x="10847" y="9489"/>
                    <a:pt x="10811" y="9477"/>
                    <a:pt x="10776" y="9477"/>
                  </a:cubicBezTo>
                  <a:lnTo>
                    <a:pt x="10740" y="9477"/>
                  </a:lnTo>
                  <a:cubicBezTo>
                    <a:pt x="10728" y="9477"/>
                    <a:pt x="10692" y="9477"/>
                    <a:pt x="10681" y="9489"/>
                  </a:cubicBezTo>
                  <a:cubicBezTo>
                    <a:pt x="10669" y="9501"/>
                    <a:pt x="10657" y="9501"/>
                    <a:pt x="10633" y="9513"/>
                  </a:cubicBezTo>
                  <a:cubicBezTo>
                    <a:pt x="10621" y="9536"/>
                    <a:pt x="10609" y="9548"/>
                    <a:pt x="10609" y="9572"/>
                  </a:cubicBezTo>
                  <a:cubicBezTo>
                    <a:pt x="10609" y="9596"/>
                    <a:pt x="10597" y="9620"/>
                    <a:pt x="10609" y="9656"/>
                  </a:cubicBezTo>
                  <a:cubicBezTo>
                    <a:pt x="10633" y="9977"/>
                    <a:pt x="10669" y="10227"/>
                    <a:pt x="10692" y="10465"/>
                  </a:cubicBezTo>
                  <a:cubicBezTo>
                    <a:pt x="10716" y="10584"/>
                    <a:pt x="10728" y="10727"/>
                    <a:pt x="10740" y="10846"/>
                  </a:cubicBezTo>
                  <a:cubicBezTo>
                    <a:pt x="10752" y="10941"/>
                    <a:pt x="10776" y="11060"/>
                    <a:pt x="10788" y="11168"/>
                  </a:cubicBezTo>
                  <a:cubicBezTo>
                    <a:pt x="10800" y="11299"/>
                    <a:pt x="10811" y="11441"/>
                    <a:pt x="10835" y="11561"/>
                  </a:cubicBezTo>
                  <a:cubicBezTo>
                    <a:pt x="10857" y="11758"/>
                    <a:pt x="10869" y="11966"/>
                    <a:pt x="10899" y="12175"/>
                  </a:cubicBezTo>
                  <a:lnTo>
                    <a:pt x="10899" y="12175"/>
                  </a:lnTo>
                  <a:cubicBezTo>
                    <a:pt x="10880" y="12142"/>
                    <a:pt x="10857" y="12109"/>
                    <a:pt x="10835" y="12072"/>
                  </a:cubicBezTo>
                  <a:cubicBezTo>
                    <a:pt x="10788" y="12001"/>
                    <a:pt x="10740" y="11930"/>
                    <a:pt x="10681" y="11870"/>
                  </a:cubicBezTo>
                  <a:cubicBezTo>
                    <a:pt x="10633" y="11787"/>
                    <a:pt x="10573" y="11715"/>
                    <a:pt x="10514" y="11656"/>
                  </a:cubicBezTo>
                  <a:lnTo>
                    <a:pt x="10335" y="11430"/>
                  </a:lnTo>
                  <a:lnTo>
                    <a:pt x="10026" y="11072"/>
                  </a:lnTo>
                  <a:lnTo>
                    <a:pt x="10002" y="11037"/>
                  </a:lnTo>
                  <a:lnTo>
                    <a:pt x="9954" y="10989"/>
                  </a:lnTo>
                  <a:cubicBezTo>
                    <a:pt x="9907" y="10941"/>
                    <a:pt x="9859" y="10882"/>
                    <a:pt x="9823" y="10822"/>
                  </a:cubicBezTo>
                  <a:lnTo>
                    <a:pt x="9799" y="10810"/>
                  </a:lnTo>
                  <a:cubicBezTo>
                    <a:pt x="9788" y="10787"/>
                    <a:pt x="9764" y="10763"/>
                    <a:pt x="9740" y="10739"/>
                  </a:cubicBezTo>
                  <a:cubicBezTo>
                    <a:pt x="9728" y="10727"/>
                    <a:pt x="9728" y="10703"/>
                    <a:pt x="9716" y="10691"/>
                  </a:cubicBezTo>
                  <a:cubicBezTo>
                    <a:pt x="9704" y="10668"/>
                    <a:pt x="9680" y="10644"/>
                    <a:pt x="9657" y="10620"/>
                  </a:cubicBezTo>
                  <a:lnTo>
                    <a:pt x="9561" y="10501"/>
                  </a:lnTo>
                  <a:cubicBezTo>
                    <a:pt x="9549" y="10465"/>
                    <a:pt x="9526" y="10441"/>
                    <a:pt x="9502" y="10429"/>
                  </a:cubicBezTo>
                  <a:lnTo>
                    <a:pt x="9490" y="10406"/>
                  </a:lnTo>
                  <a:cubicBezTo>
                    <a:pt x="9478" y="10382"/>
                    <a:pt x="9442" y="10346"/>
                    <a:pt x="9430" y="10322"/>
                  </a:cubicBezTo>
                  <a:lnTo>
                    <a:pt x="9418" y="10287"/>
                  </a:lnTo>
                  <a:cubicBezTo>
                    <a:pt x="9407" y="10263"/>
                    <a:pt x="9383" y="10227"/>
                    <a:pt x="9359" y="10203"/>
                  </a:cubicBezTo>
                  <a:lnTo>
                    <a:pt x="9311" y="10108"/>
                  </a:lnTo>
                  <a:lnTo>
                    <a:pt x="9299" y="10072"/>
                  </a:lnTo>
                  <a:cubicBezTo>
                    <a:pt x="9287" y="10037"/>
                    <a:pt x="9264" y="10025"/>
                    <a:pt x="9252" y="9989"/>
                  </a:cubicBezTo>
                  <a:lnTo>
                    <a:pt x="9240" y="9965"/>
                  </a:lnTo>
                  <a:lnTo>
                    <a:pt x="9240" y="9953"/>
                  </a:lnTo>
                  <a:lnTo>
                    <a:pt x="9192" y="9858"/>
                  </a:lnTo>
                  <a:lnTo>
                    <a:pt x="9168" y="9786"/>
                  </a:lnTo>
                  <a:lnTo>
                    <a:pt x="9133" y="9715"/>
                  </a:lnTo>
                  <a:lnTo>
                    <a:pt x="9121" y="9679"/>
                  </a:lnTo>
                  <a:cubicBezTo>
                    <a:pt x="9085" y="9620"/>
                    <a:pt x="9073" y="9548"/>
                    <a:pt x="9049" y="9489"/>
                  </a:cubicBezTo>
                  <a:cubicBezTo>
                    <a:pt x="9014" y="9394"/>
                    <a:pt x="8990" y="9298"/>
                    <a:pt x="8954" y="9203"/>
                  </a:cubicBezTo>
                  <a:cubicBezTo>
                    <a:pt x="8930" y="9120"/>
                    <a:pt x="8895" y="9024"/>
                    <a:pt x="8871" y="8917"/>
                  </a:cubicBezTo>
                  <a:cubicBezTo>
                    <a:pt x="8847" y="8858"/>
                    <a:pt x="8835" y="8822"/>
                    <a:pt x="8823" y="8763"/>
                  </a:cubicBezTo>
                  <a:lnTo>
                    <a:pt x="8787" y="8679"/>
                  </a:lnTo>
                  <a:cubicBezTo>
                    <a:pt x="8787" y="8667"/>
                    <a:pt x="8776" y="8643"/>
                    <a:pt x="8776" y="8620"/>
                  </a:cubicBezTo>
                  <a:lnTo>
                    <a:pt x="8764" y="8596"/>
                  </a:lnTo>
                  <a:lnTo>
                    <a:pt x="8752" y="8548"/>
                  </a:lnTo>
                  <a:lnTo>
                    <a:pt x="8728" y="8501"/>
                  </a:lnTo>
                  <a:cubicBezTo>
                    <a:pt x="8716" y="8477"/>
                    <a:pt x="8716" y="8429"/>
                    <a:pt x="8704" y="8405"/>
                  </a:cubicBezTo>
                  <a:lnTo>
                    <a:pt x="8692" y="8322"/>
                  </a:lnTo>
                  <a:cubicBezTo>
                    <a:pt x="8668" y="8286"/>
                    <a:pt x="8668" y="8251"/>
                    <a:pt x="8656" y="8203"/>
                  </a:cubicBezTo>
                  <a:lnTo>
                    <a:pt x="8656" y="8179"/>
                  </a:lnTo>
                  <a:lnTo>
                    <a:pt x="8656" y="8167"/>
                  </a:lnTo>
                  <a:lnTo>
                    <a:pt x="8656" y="8143"/>
                  </a:lnTo>
                  <a:cubicBezTo>
                    <a:pt x="8656" y="8108"/>
                    <a:pt x="8645" y="8060"/>
                    <a:pt x="8645" y="8024"/>
                  </a:cubicBezTo>
                  <a:lnTo>
                    <a:pt x="8645" y="7989"/>
                  </a:lnTo>
                  <a:cubicBezTo>
                    <a:pt x="8645" y="7941"/>
                    <a:pt x="8633" y="7893"/>
                    <a:pt x="8633" y="7846"/>
                  </a:cubicBezTo>
                  <a:lnTo>
                    <a:pt x="8633" y="7762"/>
                  </a:lnTo>
                  <a:cubicBezTo>
                    <a:pt x="8633" y="7703"/>
                    <a:pt x="8609" y="7655"/>
                    <a:pt x="8609" y="7596"/>
                  </a:cubicBezTo>
                  <a:lnTo>
                    <a:pt x="8609" y="7512"/>
                  </a:lnTo>
                  <a:lnTo>
                    <a:pt x="8609" y="7334"/>
                  </a:lnTo>
                  <a:cubicBezTo>
                    <a:pt x="8609" y="7120"/>
                    <a:pt x="8597" y="6941"/>
                    <a:pt x="8597" y="6750"/>
                  </a:cubicBezTo>
                  <a:lnTo>
                    <a:pt x="8597" y="6465"/>
                  </a:lnTo>
                  <a:lnTo>
                    <a:pt x="8597" y="6453"/>
                  </a:lnTo>
                  <a:lnTo>
                    <a:pt x="8597" y="6322"/>
                  </a:lnTo>
                  <a:lnTo>
                    <a:pt x="8597" y="6227"/>
                  </a:lnTo>
                  <a:lnTo>
                    <a:pt x="8597" y="6215"/>
                  </a:lnTo>
                  <a:lnTo>
                    <a:pt x="8597" y="6084"/>
                  </a:lnTo>
                  <a:lnTo>
                    <a:pt x="8597" y="5988"/>
                  </a:lnTo>
                  <a:lnTo>
                    <a:pt x="8597" y="5977"/>
                  </a:lnTo>
                  <a:lnTo>
                    <a:pt x="8597" y="5798"/>
                  </a:lnTo>
                  <a:lnTo>
                    <a:pt x="8597" y="5762"/>
                  </a:lnTo>
                  <a:lnTo>
                    <a:pt x="8597" y="5750"/>
                  </a:lnTo>
                  <a:cubicBezTo>
                    <a:pt x="8597" y="5691"/>
                    <a:pt x="8597" y="5619"/>
                    <a:pt x="8609" y="5560"/>
                  </a:cubicBezTo>
                  <a:cubicBezTo>
                    <a:pt x="8609" y="5453"/>
                    <a:pt x="8633" y="5334"/>
                    <a:pt x="8633" y="5226"/>
                  </a:cubicBezTo>
                  <a:lnTo>
                    <a:pt x="8633" y="5203"/>
                  </a:lnTo>
                  <a:cubicBezTo>
                    <a:pt x="8633" y="5107"/>
                    <a:pt x="8645" y="5024"/>
                    <a:pt x="8645" y="4929"/>
                  </a:cubicBezTo>
                  <a:lnTo>
                    <a:pt x="8645" y="4905"/>
                  </a:lnTo>
                  <a:cubicBezTo>
                    <a:pt x="8645" y="4834"/>
                    <a:pt x="8656" y="4750"/>
                    <a:pt x="8656" y="4679"/>
                  </a:cubicBezTo>
                  <a:lnTo>
                    <a:pt x="8656" y="4667"/>
                  </a:lnTo>
                  <a:lnTo>
                    <a:pt x="8656" y="4655"/>
                  </a:lnTo>
                  <a:close/>
                  <a:moveTo>
                    <a:pt x="13443" y="12834"/>
                  </a:moveTo>
                  <a:cubicBezTo>
                    <a:pt x="13442" y="12837"/>
                    <a:pt x="13441" y="12840"/>
                    <a:pt x="13440" y="12842"/>
                  </a:cubicBezTo>
                  <a:lnTo>
                    <a:pt x="13440" y="12842"/>
                  </a:lnTo>
                  <a:cubicBezTo>
                    <a:pt x="13443" y="12839"/>
                    <a:pt x="13443" y="12834"/>
                    <a:pt x="13443" y="12834"/>
                  </a:cubicBezTo>
                  <a:close/>
                  <a:moveTo>
                    <a:pt x="18682" y="10513"/>
                  </a:moveTo>
                  <a:cubicBezTo>
                    <a:pt x="18777" y="10513"/>
                    <a:pt x="18884" y="10525"/>
                    <a:pt x="18967" y="10525"/>
                  </a:cubicBezTo>
                  <a:lnTo>
                    <a:pt x="19003" y="10525"/>
                  </a:lnTo>
                  <a:cubicBezTo>
                    <a:pt x="19039" y="10525"/>
                    <a:pt x="19086" y="10548"/>
                    <a:pt x="19134" y="10548"/>
                  </a:cubicBezTo>
                  <a:cubicBezTo>
                    <a:pt x="19158" y="10548"/>
                    <a:pt x="19182" y="10548"/>
                    <a:pt x="19205" y="10560"/>
                  </a:cubicBezTo>
                  <a:cubicBezTo>
                    <a:pt x="19324" y="10572"/>
                    <a:pt x="19432" y="10584"/>
                    <a:pt x="19551" y="10596"/>
                  </a:cubicBezTo>
                  <a:cubicBezTo>
                    <a:pt x="19574" y="10596"/>
                    <a:pt x="19598" y="10620"/>
                    <a:pt x="19622" y="10620"/>
                  </a:cubicBezTo>
                  <a:lnTo>
                    <a:pt x="19848" y="10656"/>
                  </a:lnTo>
                  <a:cubicBezTo>
                    <a:pt x="19896" y="10679"/>
                    <a:pt x="19932" y="10691"/>
                    <a:pt x="19991" y="10715"/>
                  </a:cubicBezTo>
                  <a:lnTo>
                    <a:pt x="20348" y="10894"/>
                  </a:lnTo>
                  <a:lnTo>
                    <a:pt x="20456" y="10965"/>
                  </a:lnTo>
                  <a:cubicBezTo>
                    <a:pt x="20527" y="11001"/>
                    <a:pt x="20610" y="11037"/>
                    <a:pt x="20682" y="11060"/>
                  </a:cubicBezTo>
                  <a:cubicBezTo>
                    <a:pt x="20789" y="11108"/>
                    <a:pt x="20860" y="11144"/>
                    <a:pt x="20932" y="11168"/>
                  </a:cubicBezTo>
                  <a:cubicBezTo>
                    <a:pt x="21027" y="11203"/>
                    <a:pt x="21098" y="11215"/>
                    <a:pt x="21206" y="11239"/>
                  </a:cubicBezTo>
                  <a:cubicBezTo>
                    <a:pt x="21277" y="11263"/>
                    <a:pt x="21349" y="11275"/>
                    <a:pt x="21444" y="11287"/>
                  </a:cubicBezTo>
                  <a:lnTo>
                    <a:pt x="21468" y="11287"/>
                  </a:lnTo>
                  <a:cubicBezTo>
                    <a:pt x="21575" y="11299"/>
                    <a:pt x="21658" y="11322"/>
                    <a:pt x="21741" y="11346"/>
                  </a:cubicBezTo>
                  <a:cubicBezTo>
                    <a:pt x="21825" y="11358"/>
                    <a:pt x="21896" y="11382"/>
                    <a:pt x="21980" y="11406"/>
                  </a:cubicBezTo>
                  <a:cubicBezTo>
                    <a:pt x="22063" y="11441"/>
                    <a:pt x="22170" y="11453"/>
                    <a:pt x="22253" y="11477"/>
                  </a:cubicBezTo>
                  <a:cubicBezTo>
                    <a:pt x="22337" y="11501"/>
                    <a:pt x="22408" y="11525"/>
                    <a:pt x="22480" y="11537"/>
                  </a:cubicBezTo>
                  <a:cubicBezTo>
                    <a:pt x="22646" y="11584"/>
                    <a:pt x="22825" y="11632"/>
                    <a:pt x="22992" y="11656"/>
                  </a:cubicBezTo>
                  <a:lnTo>
                    <a:pt x="23027" y="11656"/>
                  </a:lnTo>
                  <a:cubicBezTo>
                    <a:pt x="23027" y="11680"/>
                    <a:pt x="23015" y="11680"/>
                    <a:pt x="23015" y="11691"/>
                  </a:cubicBezTo>
                  <a:cubicBezTo>
                    <a:pt x="23003" y="11715"/>
                    <a:pt x="22992" y="11751"/>
                    <a:pt x="22956" y="11763"/>
                  </a:cubicBezTo>
                  <a:cubicBezTo>
                    <a:pt x="22956" y="11763"/>
                    <a:pt x="22956" y="11775"/>
                    <a:pt x="22944" y="11775"/>
                  </a:cubicBezTo>
                  <a:cubicBezTo>
                    <a:pt x="22896" y="11822"/>
                    <a:pt x="22873" y="11870"/>
                    <a:pt x="22825" y="11918"/>
                  </a:cubicBezTo>
                  <a:lnTo>
                    <a:pt x="22813" y="11942"/>
                  </a:lnTo>
                  <a:cubicBezTo>
                    <a:pt x="22789" y="11953"/>
                    <a:pt x="22777" y="11989"/>
                    <a:pt x="22753" y="12001"/>
                  </a:cubicBezTo>
                  <a:lnTo>
                    <a:pt x="22670" y="12072"/>
                  </a:lnTo>
                  <a:lnTo>
                    <a:pt x="22551" y="12192"/>
                  </a:lnTo>
                  <a:cubicBezTo>
                    <a:pt x="22492" y="12251"/>
                    <a:pt x="22432" y="12334"/>
                    <a:pt x="22361" y="12394"/>
                  </a:cubicBezTo>
                  <a:lnTo>
                    <a:pt x="22337" y="12418"/>
                  </a:lnTo>
                  <a:lnTo>
                    <a:pt x="22170" y="12584"/>
                  </a:lnTo>
                  <a:lnTo>
                    <a:pt x="22134" y="12608"/>
                  </a:lnTo>
                  <a:lnTo>
                    <a:pt x="22039" y="12715"/>
                  </a:lnTo>
                  <a:lnTo>
                    <a:pt x="21956" y="12787"/>
                  </a:lnTo>
                  <a:lnTo>
                    <a:pt x="21896" y="12834"/>
                  </a:lnTo>
                  <a:lnTo>
                    <a:pt x="21837" y="12894"/>
                  </a:lnTo>
                  <a:cubicBezTo>
                    <a:pt x="21801" y="12942"/>
                    <a:pt x="21753" y="12965"/>
                    <a:pt x="21694" y="13013"/>
                  </a:cubicBezTo>
                  <a:cubicBezTo>
                    <a:pt x="21587" y="13085"/>
                    <a:pt x="21468" y="13168"/>
                    <a:pt x="21360" y="13227"/>
                  </a:cubicBezTo>
                  <a:cubicBezTo>
                    <a:pt x="21265" y="13287"/>
                    <a:pt x="21158" y="13323"/>
                    <a:pt x="21039" y="13370"/>
                  </a:cubicBezTo>
                  <a:cubicBezTo>
                    <a:pt x="20920" y="13418"/>
                    <a:pt x="20801" y="13466"/>
                    <a:pt x="20670" y="13489"/>
                  </a:cubicBezTo>
                  <a:cubicBezTo>
                    <a:pt x="20515" y="13525"/>
                    <a:pt x="20372" y="13549"/>
                    <a:pt x="20229" y="13561"/>
                  </a:cubicBezTo>
                  <a:cubicBezTo>
                    <a:pt x="20110" y="13585"/>
                    <a:pt x="19991" y="13585"/>
                    <a:pt x="19872" y="13585"/>
                  </a:cubicBezTo>
                  <a:cubicBezTo>
                    <a:pt x="19753" y="13585"/>
                    <a:pt x="19670" y="13561"/>
                    <a:pt x="19563" y="13549"/>
                  </a:cubicBezTo>
                  <a:lnTo>
                    <a:pt x="19503" y="13537"/>
                  </a:lnTo>
                  <a:cubicBezTo>
                    <a:pt x="19479" y="13537"/>
                    <a:pt x="19432" y="13525"/>
                    <a:pt x="19396" y="13525"/>
                  </a:cubicBezTo>
                  <a:cubicBezTo>
                    <a:pt x="19336" y="13501"/>
                    <a:pt x="19265" y="13489"/>
                    <a:pt x="19205" y="13477"/>
                  </a:cubicBezTo>
                  <a:lnTo>
                    <a:pt x="19182" y="13477"/>
                  </a:lnTo>
                  <a:cubicBezTo>
                    <a:pt x="19146" y="13477"/>
                    <a:pt x="19134" y="13466"/>
                    <a:pt x="19098" y="13466"/>
                  </a:cubicBezTo>
                  <a:lnTo>
                    <a:pt x="19074" y="13442"/>
                  </a:lnTo>
                  <a:cubicBezTo>
                    <a:pt x="19063" y="13442"/>
                    <a:pt x="19039" y="13430"/>
                    <a:pt x="19015" y="13430"/>
                  </a:cubicBezTo>
                  <a:lnTo>
                    <a:pt x="19003" y="13430"/>
                  </a:lnTo>
                  <a:cubicBezTo>
                    <a:pt x="18967" y="13418"/>
                    <a:pt x="18943" y="13406"/>
                    <a:pt x="18908" y="13406"/>
                  </a:cubicBezTo>
                  <a:cubicBezTo>
                    <a:pt x="18884" y="13382"/>
                    <a:pt x="18848" y="13370"/>
                    <a:pt x="18801" y="13370"/>
                  </a:cubicBezTo>
                  <a:cubicBezTo>
                    <a:pt x="18741" y="13346"/>
                    <a:pt x="18682" y="13311"/>
                    <a:pt x="18610" y="13287"/>
                  </a:cubicBezTo>
                  <a:lnTo>
                    <a:pt x="18431" y="13192"/>
                  </a:lnTo>
                  <a:cubicBezTo>
                    <a:pt x="18324" y="13144"/>
                    <a:pt x="18205" y="13085"/>
                    <a:pt x="18110" y="13049"/>
                  </a:cubicBezTo>
                  <a:cubicBezTo>
                    <a:pt x="17908" y="12954"/>
                    <a:pt x="17765" y="12882"/>
                    <a:pt x="17610" y="12811"/>
                  </a:cubicBezTo>
                  <a:lnTo>
                    <a:pt x="17527" y="12763"/>
                  </a:lnTo>
                  <a:lnTo>
                    <a:pt x="17253" y="12632"/>
                  </a:lnTo>
                  <a:cubicBezTo>
                    <a:pt x="17181" y="12596"/>
                    <a:pt x="17110" y="12549"/>
                    <a:pt x="17038" y="12525"/>
                  </a:cubicBezTo>
                  <a:lnTo>
                    <a:pt x="17003" y="12513"/>
                  </a:lnTo>
                  <a:cubicBezTo>
                    <a:pt x="16919" y="12465"/>
                    <a:pt x="16836" y="12430"/>
                    <a:pt x="16777" y="12418"/>
                  </a:cubicBezTo>
                  <a:cubicBezTo>
                    <a:pt x="16693" y="12394"/>
                    <a:pt x="16598" y="12346"/>
                    <a:pt x="16515" y="12334"/>
                  </a:cubicBezTo>
                  <a:cubicBezTo>
                    <a:pt x="16467" y="12311"/>
                    <a:pt x="16419" y="12299"/>
                    <a:pt x="16396" y="12299"/>
                  </a:cubicBezTo>
                  <a:lnTo>
                    <a:pt x="16384" y="12299"/>
                  </a:lnTo>
                  <a:cubicBezTo>
                    <a:pt x="16360" y="12299"/>
                    <a:pt x="16348" y="12299"/>
                    <a:pt x="16336" y="12287"/>
                  </a:cubicBezTo>
                  <a:lnTo>
                    <a:pt x="16229" y="12287"/>
                  </a:lnTo>
                  <a:cubicBezTo>
                    <a:pt x="16157" y="12275"/>
                    <a:pt x="16086" y="12275"/>
                    <a:pt x="16026" y="12251"/>
                  </a:cubicBezTo>
                  <a:lnTo>
                    <a:pt x="15967" y="12251"/>
                  </a:lnTo>
                  <a:cubicBezTo>
                    <a:pt x="15884" y="12239"/>
                    <a:pt x="15824" y="12239"/>
                    <a:pt x="15753" y="12239"/>
                  </a:cubicBezTo>
                  <a:lnTo>
                    <a:pt x="15693" y="12239"/>
                  </a:lnTo>
                  <a:cubicBezTo>
                    <a:pt x="15634" y="12227"/>
                    <a:pt x="15562" y="12215"/>
                    <a:pt x="15491" y="12215"/>
                  </a:cubicBezTo>
                  <a:cubicBezTo>
                    <a:pt x="15538" y="12192"/>
                    <a:pt x="15574" y="12168"/>
                    <a:pt x="15622" y="12156"/>
                  </a:cubicBezTo>
                  <a:cubicBezTo>
                    <a:pt x="15741" y="12084"/>
                    <a:pt x="15860" y="12049"/>
                    <a:pt x="15991" y="11989"/>
                  </a:cubicBezTo>
                  <a:cubicBezTo>
                    <a:pt x="16026" y="11977"/>
                    <a:pt x="16074" y="11953"/>
                    <a:pt x="16098" y="11942"/>
                  </a:cubicBezTo>
                  <a:cubicBezTo>
                    <a:pt x="16134" y="11930"/>
                    <a:pt x="16157" y="11930"/>
                    <a:pt x="16193" y="11918"/>
                  </a:cubicBezTo>
                  <a:lnTo>
                    <a:pt x="16229" y="11894"/>
                  </a:lnTo>
                  <a:cubicBezTo>
                    <a:pt x="16312" y="11870"/>
                    <a:pt x="16372" y="11858"/>
                    <a:pt x="16443" y="11834"/>
                  </a:cubicBezTo>
                  <a:lnTo>
                    <a:pt x="16503" y="11834"/>
                  </a:lnTo>
                  <a:lnTo>
                    <a:pt x="16729" y="11799"/>
                  </a:lnTo>
                  <a:cubicBezTo>
                    <a:pt x="16812" y="11775"/>
                    <a:pt x="16907" y="11775"/>
                    <a:pt x="16979" y="11763"/>
                  </a:cubicBezTo>
                  <a:lnTo>
                    <a:pt x="17396" y="11763"/>
                  </a:lnTo>
                  <a:cubicBezTo>
                    <a:pt x="17431" y="11763"/>
                    <a:pt x="17479" y="11763"/>
                    <a:pt x="17539" y="11775"/>
                  </a:cubicBezTo>
                  <a:cubicBezTo>
                    <a:pt x="17586" y="11775"/>
                    <a:pt x="17646" y="11787"/>
                    <a:pt x="17705" y="11787"/>
                  </a:cubicBezTo>
                  <a:cubicBezTo>
                    <a:pt x="17753" y="11787"/>
                    <a:pt x="17789" y="11811"/>
                    <a:pt x="17824" y="11811"/>
                  </a:cubicBezTo>
                  <a:cubicBezTo>
                    <a:pt x="17884" y="11811"/>
                    <a:pt x="17931" y="11822"/>
                    <a:pt x="17991" y="11822"/>
                  </a:cubicBezTo>
                  <a:cubicBezTo>
                    <a:pt x="18181" y="11834"/>
                    <a:pt x="18372" y="11846"/>
                    <a:pt x="18562" y="11846"/>
                  </a:cubicBezTo>
                  <a:lnTo>
                    <a:pt x="18598" y="11846"/>
                  </a:lnTo>
                  <a:cubicBezTo>
                    <a:pt x="18741" y="11870"/>
                    <a:pt x="18896" y="11870"/>
                    <a:pt x="19027" y="11882"/>
                  </a:cubicBezTo>
                  <a:cubicBezTo>
                    <a:pt x="19086" y="11882"/>
                    <a:pt x="19146" y="11894"/>
                    <a:pt x="19205" y="11894"/>
                  </a:cubicBezTo>
                  <a:cubicBezTo>
                    <a:pt x="19396" y="11906"/>
                    <a:pt x="19598" y="11930"/>
                    <a:pt x="19801" y="11953"/>
                  </a:cubicBezTo>
                  <a:lnTo>
                    <a:pt x="19836" y="11953"/>
                  </a:lnTo>
                  <a:cubicBezTo>
                    <a:pt x="19896" y="11965"/>
                    <a:pt x="19955" y="11965"/>
                    <a:pt x="20015" y="11989"/>
                  </a:cubicBezTo>
                  <a:lnTo>
                    <a:pt x="20051" y="11989"/>
                  </a:lnTo>
                  <a:cubicBezTo>
                    <a:pt x="20086" y="11989"/>
                    <a:pt x="20134" y="12001"/>
                    <a:pt x="20158" y="12001"/>
                  </a:cubicBezTo>
                  <a:cubicBezTo>
                    <a:pt x="20217" y="12001"/>
                    <a:pt x="20265" y="12001"/>
                    <a:pt x="20325" y="11989"/>
                  </a:cubicBezTo>
                  <a:cubicBezTo>
                    <a:pt x="20372" y="11977"/>
                    <a:pt x="20432" y="11942"/>
                    <a:pt x="20467" y="11906"/>
                  </a:cubicBezTo>
                  <a:cubicBezTo>
                    <a:pt x="20444" y="11882"/>
                    <a:pt x="20396" y="11846"/>
                    <a:pt x="20348" y="11834"/>
                  </a:cubicBezTo>
                  <a:cubicBezTo>
                    <a:pt x="20313" y="11822"/>
                    <a:pt x="20265" y="11811"/>
                    <a:pt x="20229" y="11787"/>
                  </a:cubicBezTo>
                  <a:cubicBezTo>
                    <a:pt x="20217" y="11787"/>
                    <a:pt x="20206" y="11787"/>
                    <a:pt x="20194" y="11775"/>
                  </a:cubicBezTo>
                  <a:cubicBezTo>
                    <a:pt x="20158" y="11775"/>
                    <a:pt x="20146" y="11775"/>
                    <a:pt x="20110" y="11763"/>
                  </a:cubicBezTo>
                  <a:lnTo>
                    <a:pt x="20075" y="11763"/>
                  </a:lnTo>
                  <a:cubicBezTo>
                    <a:pt x="20027" y="11763"/>
                    <a:pt x="19967" y="11751"/>
                    <a:pt x="19920" y="11751"/>
                  </a:cubicBezTo>
                  <a:cubicBezTo>
                    <a:pt x="19741" y="11715"/>
                    <a:pt x="19551" y="11703"/>
                    <a:pt x="19313" y="11691"/>
                  </a:cubicBezTo>
                  <a:lnTo>
                    <a:pt x="19146" y="11680"/>
                  </a:lnTo>
                  <a:cubicBezTo>
                    <a:pt x="19003" y="11656"/>
                    <a:pt x="18836" y="11656"/>
                    <a:pt x="18682" y="11644"/>
                  </a:cubicBezTo>
                  <a:cubicBezTo>
                    <a:pt x="18491" y="11632"/>
                    <a:pt x="18265" y="11632"/>
                    <a:pt x="18074" y="11620"/>
                  </a:cubicBezTo>
                  <a:cubicBezTo>
                    <a:pt x="17967" y="11596"/>
                    <a:pt x="17848" y="11584"/>
                    <a:pt x="17753" y="11572"/>
                  </a:cubicBezTo>
                  <a:cubicBezTo>
                    <a:pt x="17658" y="11561"/>
                    <a:pt x="17574" y="11537"/>
                    <a:pt x="17467" y="11537"/>
                  </a:cubicBezTo>
                  <a:cubicBezTo>
                    <a:pt x="17348" y="11525"/>
                    <a:pt x="17229" y="11525"/>
                    <a:pt x="17134" y="11513"/>
                  </a:cubicBezTo>
                  <a:lnTo>
                    <a:pt x="16622" y="11513"/>
                  </a:lnTo>
                  <a:cubicBezTo>
                    <a:pt x="16586" y="11513"/>
                    <a:pt x="16562" y="11513"/>
                    <a:pt x="16526" y="11525"/>
                  </a:cubicBezTo>
                  <a:cubicBezTo>
                    <a:pt x="16515" y="11525"/>
                    <a:pt x="16479" y="11525"/>
                    <a:pt x="16467" y="11537"/>
                  </a:cubicBezTo>
                  <a:lnTo>
                    <a:pt x="16455" y="11537"/>
                  </a:lnTo>
                  <a:cubicBezTo>
                    <a:pt x="16467" y="11525"/>
                    <a:pt x="16503" y="11513"/>
                    <a:pt x="16515" y="11489"/>
                  </a:cubicBezTo>
                  <a:lnTo>
                    <a:pt x="16538" y="11465"/>
                  </a:lnTo>
                  <a:cubicBezTo>
                    <a:pt x="16574" y="11430"/>
                    <a:pt x="16598" y="11406"/>
                    <a:pt x="16634" y="11394"/>
                  </a:cubicBezTo>
                  <a:lnTo>
                    <a:pt x="16681" y="11346"/>
                  </a:lnTo>
                  <a:cubicBezTo>
                    <a:pt x="16705" y="11310"/>
                    <a:pt x="16753" y="11287"/>
                    <a:pt x="16777" y="11263"/>
                  </a:cubicBezTo>
                  <a:cubicBezTo>
                    <a:pt x="16812" y="11227"/>
                    <a:pt x="16836" y="11215"/>
                    <a:pt x="16872" y="11180"/>
                  </a:cubicBezTo>
                  <a:lnTo>
                    <a:pt x="16931" y="11144"/>
                  </a:lnTo>
                  <a:cubicBezTo>
                    <a:pt x="16979" y="11108"/>
                    <a:pt x="17003" y="11084"/>
                    <a:pt x="17050" y="11060"/>
                  </a:cubicBezTo>
                  <a:lnTo>
                    <a:pt x="17098" y="11037"/>
                  </a:lnTo>
                  <a:cubicBezTo>
                    <a:pt x="17122" y="11025"/>
                    <a:pt x="17158" y="10989"/>
                    <a:pt x="17181" y="10977"/>
                  </a:cubicBezTo>
                  <a:lnTo>
                    <a:pt x="17253" y="10929"/>
                  </a:lnTo>
                  <a:cubicBezTo>
                    <a:pt x="17288" y="10918"/>
                    <a:pt x="17312" y="10894"/>
                    <a:pt x="17348" y="10870"/>
                  </a:cubicBezTo>
                  <a:cubicBezTo>
                    <a:pt x="17396" y="10858"/>
                    <a:pt x="17419" y="10822"/>
                    <a:pt x="17467" y="10810"/>
                  </a:cubicBezTo>
                  <a:lnTo>
                    <a:pt x="17515" y="10775"/>
                  </a:lnTo>
                  <a:cubicBezTo>
                    <a:pt x="17527" y="10763"/>
                    <a:pt x="17539" y="10763"/>
                    <a:pt x="17574" y="10751"/>
                  </a:cubicBezTo>
                  <a:cubicBezTo>
                    <a:pt x="17586" y="10751"/>
                    <a:pt x="17586" y="10739"/>
                    <a:pt x="17598" y="10739"/>
                  </a:cubicBezTo>
                  <a:lnTo>
                    <a:pt x="17634" y="10715"/>
                  </a:lnTo>
                  <a:cubicBezTo>
                    <a:pt x="17646" y="10703"/>
                    <a:pt x="17669" y="10703"/>
                    <a:pt x="17693" y="10691"/>
                  </a:cubicBezTo>
                  <a:cubicBezTo>
                    <a:pt x="17705" y="10691"/>
                    <a:pt x="17717" y="10679"/>
                    <a:pt x="17729" y="10679"/>
                  </a:cubicBezTo>
                  <a:lnTo>
                    <a:pt x="17765" y="10668"/>
                  </a:lnTo>
                  <a:lnTo>
                    <a:pt x="17789" y="10644"/>
                  </a:lnTo>
                  <a:lnTo>
                    <a:pt x="17836" y="10632"/>
                  </a:lnTo>
                  <a:lnTo>
                    <a:pt x="17872" y="10632"/>
                  </a:lnTo>
                  <a:cubicBezTo>
                    <a:pt x="17896" y="10620"/>
                    <a:pt x="17931" y="10620"/>
                    <a:pt x="17955" y="10608"/>
                  </a:cubicBezTo>
                  <a:cubicBezTo>
                    <a:pt x="18003" y="10584"/>
                    <a:pt x="18050" y="10572"/>
                    <a:pt x="18086" y="10572"/>
                  </a:cubicBezTo>
                  <a:cubicBezTo>
                    <a:pt x="18193" y="10548"/>
                    <a:pt x="18301" y="10525"/>
                    <a:pt x="18384" y="10525"/>
                  </a:cubicBezTo>
                  <a:cubicBezTo>
                    <a:pt x="18479" y="10513"/>
                    <a:pt x="18586" y="10513"/>
                    <a:pt x="18682" y="10513"/>
                  </a:cubicBezTo>
                  <a:close/>
                  <a:moveTo>
                    <a:pt x="5437" y="16616"/>
                  </a:moveTo>
                  <a:lnTo>
                    <a:pt x="5437" y="16616"/>
                  </a:lnTo>
                  <a:cubicBezTo>
                    <a:pt x="5443" y="16632"/>
                    <a:pt x="5449" y="16646"/>
                    <a:pt x="5454" y="16656"/>
                  </a:cubicBezTo>
                  <a:cubicBezTo>
                    <a:pt x="5454" y="16647"/>
                    <a:pt x="5446" y="16637"/>
                    <a:pt x="5443" y="16621"/>
                  </a:cubicBezTo>
                  <a:lnTo>
                    <a:pt x="5443" y="16621"/>
                  </a:lnTo>
                  <a:cubicBezTo>
                    <a:pt x="5443" y="16621"/>
                    <a:pt x="5442" y="16621"/>
                    <a:pt x="5442" y="16621"/>
                  </a:cubicBezTo>
                  <a:cubicBezTo>
                    <a:pt x="5440" y="16619"/>
                    <a:pt x="5438" y="16617"/>
                    <a:pt x="5437" y="16616"/>
                  </a:cubicBezTo>
                  <a:close/>
                  <a:moveTo>
                    <a:pt x="8525" y="9334"/>
                  </a:moveTo>
                  <a:lnTo>
                    <a:pt x="8525" y="9370"/>
                  </a:lnTo>
                  <a:lnTo>
                    <a:pt x="8525" y="9513"/>
                  </a:lnTo>
                  <a:lnTo>
                    <a:pt x="8525" y="9560"/>
                  </a:lnTo>
                  <a:lnTo>
                    <a:pt x="8525" y="9572"/>
                  </a:lnTo>
                  <a:lnTo>
                    <a:pt x="8525" y="9596"/>
                  </a:lnTo>
                  <a:cubicBezTo>
                    <a:pt x="8514" y="9786"/>
                    <a:pt x="8514" y="9977"/>
                    <a:pt x="8490" y="10191"/>
                  </a:cubicBezTo>
                  <a:lnTo>
                    <a:pt x="8490" y="10275"/>
                  </a:lnTo>
                  <a:cubicBezTo>
                    <a:pt x="8478" y="10489"/>
                    <a:pt x="8478" y="10703"/>
                    <a:pt x="8466" y="10953"/>
                  </a:cubicBezTo>
                  <a:lnTo>
                    <a:pt x="8466" y="10977"/>
                  </a:lnTo>
                  <a:lnTo>
                    <a:pt x="8466" y="11156"/>
                  </a:lnTo>
                  <a:cubicBezTo>
                    <a:pt x="8466" y="11275"/>
                    <a:pt x="8454" y="11394"/>
                    <a:pt x="8454" y="11489"/>
                  </a:cubicBezTo>
                  <a:lnTo>
                    <a:pt x="8454" y="11846"/>
                  </a:lnTo>
                  <a:cubicBezTo>
                    <a:pt x="8466" y="12168"/>
                    <a:pt x="8466" y="12477"/>
                    <a:pt x="8478" y="12775"/>
                  </a:cubicBezTo>
                  <a:cubicBezTo>
                    <a:pt x="8490" y="12942"/>
                    <a:pt x="8490" y="13085"/>
                    <a:pt x="8514" y="13251"/>
                  </a:cubicBezTo>
                  <a:cubicBezTo>
                    <a:pt x="8525" y="13382"/>
                    <a:pt x="8525" y="13513"/>
                    <a:pt x="8537" y="13668"/>
                  </a:cubicBezTo>
                  <a:lnTo>
                    <a:pt x="8537" y="13739"/>
                  </a:lnTo>
                  <a:cubicBezTo>
                    <a:pt x="8537" y="13858"/>
                    <a:pt x="8549" y="13989"/>
                    <a:pt x="8549" y="14108"/>
                  </a:cubicBezTo>
                  <a:lnTo>
                    <a:pt x="8549" y="14156"/>
                  </a:lnTo>
                  <a:cubicBezTo>
                    <a:pt x="8549" y="14287"/>
                    <a:pt x="8573" y="14430"/>
                    <a:pt x="8573" y="14561"/>
                  </a:cubicBezTo>
                  <a:lnTo>
                    <a:pt x="8573" y="15061"/>
                  </a:lnTo>
                  <a:lnTo>
                    <a:pt x="8573" y="15097"/>
                  </a:lnTo>
                  <a:cubicBezTo>
                    <a:pt x="8573" y="15156"/>
                    <a:pt x="8573" y="15228"/>
                    <a:pt x="8549" y="15287"/>
                  </a:cubicBezTo>
                  <a:cubicBezTo>
                    <a:pt x="8537" y="15382"/>
                    <a:pt x="8537" y="15478"/>
                    <a:pt x="8525" y="15573"/>
                  </a:cubicBezTo>
                  <a:cubicBezTo>
                    <a:pt x="8525" y="15632"/>
                    <a:pt x="8514" y="15704"/>
                    <a:pt x="8490" y="15787"/>
                  </a:cubicBezTo>
                  <a:cubicBezTo>
                    <a:pt x="8478" y="15859"/>
                    <a:pt x="8478" y="15942"/>
                    <a:pt x="8466" y="16037"/>
                  </a:cubicBezTo>
                  <a:cubicBezTo>
                    <a:pt x="8454" y="16121"/>
                    <a:pt x="8418" y="16228"/>
                    <a:pt x="8406" y="16323"/>
                  </a:cubicBezTo>
                  <a:cubicBezTo>
                    <a:pt x="8395" y="16394"/>
                    <a:pt x="8359" y="16466"/>
                    <a:pt x="8347" y="16537"/>
                  </a:cubicBezTo>
                  <a:lnTo>
                    <a:pt x="8335" y="16573"/>
                  </a:lnTo>
                  <a:lnTo>
                    <a:pt x="8192" y="16978"/>
                  </a:lnTo>
                  <a:cubicBezTo>
                    <a:pt x="8156" y="17097"/>
                    <a:pt x="8109" y="17216"/>
                    <a:pt x="8049" y="17347"/>
                  </a:cubicBezTo>
                  <a:cubicBezTo>
                    <a:pt x="7942" y="17585"/>
                    <a:pt x="7835" y="17787"/>
                    <a:pt x="7716" y="17990"/>
                  </a:cubicBezTo>
                  <a:cubicBezTo>
                    <a:pt x="7692" y="18002"/>
                    <a:pt x="7656" y="18026"/>
                    <a:pt x="7656" y="18061"/>
                  </a:cubicBezTo>
                  <a:lnTo>
                    <a:pt x="7656" y="18109"/>
                  </a:lnTo>
                  <a:cubicBezTo>
                    <a:pt x="7644" y="18121"/>
                    <a:pt x="7633" y="18145"/>
                    <a:pt x="7633" y="18168"/>
                  </a:cubicBezTo>
                  <a:lnTo>
                    <a:pt x="7633" y="18180"/>
                  </a:lnTo>
                  <a:lnTo>
                    <a:pt x="7502" y="18407"/>
                  </a:lnTo>
                  <a:cubicBezTo>
                    <a:pt x="7406" y="18549"/>
                    <a:pt x="7323" y="18680"/>
                    <a:pt x="7228" y="18847"/>
                  </a:cubicBezTo>
                  <a:cubicBezTo>
                    <a:pt x="7216" y="18883"/>
                    <a:pt x="7180" y="18907"/>
                    <a:pt x="7168" y="18954"/>
                  </a:cubicBezTo>
                  <a:cubicBezTo>
                    <a:pt x="7144" y="19026"/>
                    <a:pt x="7097" y="19097"/>
                    <a:pt x="7061" y="19181"/>
                  </a:cubicBezTo>
                  <a:cubicBezTo>
                    <a:pt x="7037" y="19252"/>
                    <a:pt x="7001" y="19311"/>
                    <a:pt x="6990" y="19383"/>
                  </a:cubicBezTo>
                  <a:cubicBezTo>
                    <a:pt x="6942" y="19502"/>
                    <a:pt x="6906" y="19657"/>
                    <a:pt x="6871" y="19812"/>
                  </a:cubicBezTo>
                  <a:cubicBezTo>
                    <a:pt x="6859" y="19871"/>
                    <a:pt x="6847" y="19931"/>
                    <a:pt x="6847" y="19990"/>
                  </a:cubicBezTo>
                  <a:cubicBezTo>
                    <a:pt x="6847" y="19954"/>
                    <a:pt x="6823" y="19907"/>
                    <a:pt x="6823" y="19859"/>
                  </a:cubicBezTo>
                  <a:cubicBezTo>
                    <a:pt x="6823" y="19800"/>
                    <a:pt x="6811" y="19752"/>
                    <a:pt x="6811" y="19692"/>
                  </a:cubicBezTo>
                  <a:lnTo>
                    <a:pt x="6811" y="19681"/>
                  </a:lnTo>
                  <a:lnTo>
                    <a:pt x="6763" y="19419"/>
                  </a:lnTo>
                  <a:lnTo>
                    <a:pt x="6763" y="19383"/>
                  </a:lnTo>
                  <a:lnTo>
                    <a:pt x="6751" y="19157"/>
                  </a:lnTo>
                  <a:cubicBezTo>
                    <a:pt x="6740" y="18847"/>
                    <a:pt x="6728" y="18585"/>
                    <a:pt x="6692" y="18347"/>
                  </a:cubicBezTo>
                  <a:cubicBezTo>
                    <a:pt x="6680" y="18204"/>
                    <a:pt x="6680" y="18085"/>
                    <a:pt x="6680" y="17954"/>
                  </a:cubicBezTo>
                  <a:lnTo>
                    <a:pt x="6680" y="17585"/>
                  </a:lnTo>
                  <a:lnTo>
                    <a:pt x="6680" y="17537"/>
                  </a:lnTo>
                  <a:cubicBezTo>
                    <a:pt x="6680" y="17526"/>
                    <a:pt x="6668" y="17514"/>
                    <a:pt x="6668" y="17490"/>
                  </a:cubicBezTo>
                  <a:cubicBezTo>
                    <a:pt x="6644" y="17478"/>
                    <a:pt x="6644" y="17478"/>
                    <a:pt x="6632" y="17478"/>
                  </a:cubicBezTo>
                  <a:lnTo>
                    <a:pt x="6609" y="17478"/>
                  </a:lnTo>
                  <a:cubicBezTo>
                    <a:pt x="6609" y="17406"/>
                    <a:pt x="6620" y="17335"/>
                    <a:pt x="6632" y="17252"/>
                  </a:cubicBezTo>
                  <a:lnTo>
                    <a:pt x="6632" y="17216"/>
                  </a:lnTo>
                  <a:cubicBezTo>
                    <a:pt x="6644" y="17133"/>
                    <a:pt x="6644" y="17073"/>
                    <a:pt x="6668" y="17014"/>
                  </a:cubicBezTo>
                  <a:lnTo>
                    <a:pt x="6668" y="17002"/>
                  </a:lnTo>
                  <a:cubicBezTo>
                    <a:pt x="6668" y="16954"/>
                    <a:pt x="6680" y="16930"/>
                    <a:pt x="6680" y="16883"/>
                  </a:cubicBezTo>
                  <a:cubicBezTo>
                    <a:pt x="6728" y="16656"/>
                    <a:pt x="6751" y="16478"/>
                    <a:pt x="6787" y="16299"/>
                  </a:cubicBezTo>
                  <a:cubicBezTo>
                    <a:pt x="6823" y="16121"/>
                    <a:pt x="6871" y="15930"/>
                    <a:pt x="6918" y="15763"/>
                  </a:cubicBezTo>
                  <a:cubicBezTo>
                    <a:pt x="6942" y="15644"/>
                    <a:pt x="6990" y="15513"/>
                    <a:pt x="7049" y="15382"/>
                  </a:cubicBezTo>
                  <a:cubicBezTo>
                    <a:pt x="7097" y="15251"/>
                    <a:pt x="7156" y="15132"/>
                    <a:pt x="7204" y="15013"/>
                  </a:cubicBezTo>
                  <a:lnTo>
                    <a:pt x="7204" y="14990"/>
                  </a:lnTo>
                  <a:cubicBezTo>
                    <a:pt x="7263" y="14859"/>
                    <a:pt x="7299" y="14728"/>
                    <a:pt x="7359" y="14597"/>
                  </a:cubicBezTo>
                  <a:cubicBezTo>
                    <a:pt x="7394" y="14537"/>
                    <a:pt x="7406" y="14478"/>
                    <a:pt x="7442" y="14394"/>
                  </a:cubicBezTo>
                  <a:cubicBezTo>
                    <a:pt x="7466" y="14335"/>
                    <a:pt x="7502" y="14263"/>
                    <a:pt x="7513" y="14192"/>
                  </a:cubicBezTo>
                  <a:cubicBezTo>
                    <a:pt x="7525" y="14156"/>
                    <a:pt x="7525" y="14132"/>
                    <a:pt x="7537" y="14097"/>
                  </a:cubicBezTo>
                  <a:cubicBezTo>
                    <a:pt x="7561" y="14073"/>
                    <a:pt x="7561" y="14037"/>
                    <a:pt x="7573" y="14013"/>
                  </a:cubicBezTo>
                  <a:lnTo>
                    <a:pt x="7585" y="13966"/>
                  </a:lnTo>
                  <a:cubicBezTo>
                    <a:pt x="7597" y="13918"/>
                    <a:pt x="7621" y="13882"/>
                    <a:pt x="7633" y="13823"/>
                  </a:cubicBezTo>
                  <a:lnTo>
                    <a:pt x="7644" y="13763"/>
                  </a:lnTo>
                  <a:cubicBezTo>
                    <a:pt x="7656" y="13716"/>
                    <a:pt x="7680" y="13656"/>
                    <a:pt x="7680" y="13608"/>
                  </a:cubicBezTo>
                  <a:cubicBezTo>
                    <a:pt x="7680" y="13596"/>
                    <a:pt x="7692" y="13561"/>
                    <a:pt x="7692" y="13549"/>
                  </a:cubicBezTo>
                  <a:cubicBezTo>
                    <a:pt x="7704" y="13501"/>
                    <a:pt x="7704" y="13442"/>
                    <a:pt x="7716" y="13406"/>
                  </a:cubicBezTo>
                  <a:cubicBezTo>
                    <a:pt x="7728" y="13263"/>
                    <a:pt x="7752" y="13120"/>
                    <a:pt x="7763" y="12965"/>
                  </a:cubicBezTo>
                  <a:cubicBezTo>
                    <a:pt x="7775" y="12834"/>
                    <a:pt x="7775" y="12704"/>
                    <a:pt x="7799" y="12573"/>
                  </a:cubicBezTo>
                  <a:lnTo>
                    <a:pt x="7799" y="12489"/>
                  </a:lnTo>
                  <a:cubicBezTo>
                    <a:pt x="7763" y="12668"/>
                    <a:pt x="7716" y="12846"/>
                    <a:pt x="7668" y="13049"/>
                  </a:cubicBezTo>
                  <a:cubicBezTo>
                    <a:pt x="7656" y="13132"/>
                    <a:pt x="7633" y="13239"/>
                    <a:pt x="7609" y="13323"/>
                  </a:cubicBezTo>
                  <a:cubicBezTo>
                    <a:pt x="7597" y="13382"/>
                    <a:pt x="7585" y="13466"/>
                    <a:pt x="7573" y="13525"/>
                  </a:cubicBezTo>
                  <a:lnTo>
                    <a:pt x="7549" y="13596"/>
                  </a:lnTo>
                  <a:lnTo>
                    <a:pt x="7525" y="13668"/>
                  </a:lnTo>
                  <a:cubicBezTo>
                    <a:pt x="7478" y="13787"/>
                    <a:pt x="7454" y="13906"/>
                    <a:pt x="7406" y="14037"/>
                  </a:cubicBezTo>
                  <a:cubicBezTo>
                    <a:pt x="7371" y="14120"/>
                    <a:pt x="7347" y="14192"/>
                    <a:pt x="7335" y="14263"/>
                  </a:cubicBezTo>
                  <a:cubicBezTo>
                    <a:pt x="7299" y="14323"/>
                    <a:pt x="7287" y="14382"/>
                    <a:pt x="7252" y="14442"/>
                  </a:cubicBezTo>
                  <a:lnTo>
                    <a:pt x="7240" y="14478"/>
                  </a:lnTo>
                  <a:cubicBezTo>
                    <a:pt x="7216" y="14537"/>
                    <a:pt x="7180" y="14609"/>
                    <a:pt x="7156" y="14668"/>
                  </a:cubicBezTo>
                  <a:cubicBezTo>
                    <a:pt x="7121" y="14739"/>
                    <a:pt x="7073" y="14835"/>
                    <a:pt x="7049" y="14918"/>
                  </a:cubicBezTo>
                  <a:cubicBezTo>
                    <a:pt x="6978" y="15097"/>
                    <a:pt x="6918" y="15228"/>
                    <a:pt x="6871" y="15371"/>
                  </a:cubicBezTo>
                  <a:cubicBezTo>
                    <a:pt x="6632" y="15990"/>
                    <a:pt x="6525" y="16656"/>
                    <a:pt x="6466" y="17168"/>
                  </a:cubicBezTo>
                  <a:cubicBezTo>
                    <a:pt x="6454" y="17240"/>
                    <a:pt x="6454" y="17311"/>
                    <a:pt x="6442" y="17395"/>
                  </a:cubicBezTo>
                  <a:lnTo>
                    <a:pt x="6442" y="17406"/>
                  </a:lnTo>
                  <a:cubicBezTo>
                    <a:pt x="6442" y="17478"/>
                    <a:pt x="6430" y="17549"/>
                    <a:pt x="6430" y="17609"/>
                  </a:cubicBezTo>
                  <a:cubicBezTo>
                    <a:pt x="6430" y="17728"/>
                    <a:pt x="6442" y="17871"/>
                    <a:pt x="6442" y="17990"/>
                  </a:cubicBezTo>
                  <a:lnTo>
                    <a:pt x="6442" y="18061"/>
                  </a:lnTo>
                  <a:lnTo>
                    <a:pt x="6442" y="18073"/>
                  </a:lnTo>
                  <a:cubicBezTo>
                    <a:pt x="6442" y="18121"/>
                    <a:pt x="6442" y="18168"/>
                    <a:pt x="6454" y="18192"/>
                  </a:cubicBezTo>
                  <a:lnTo>
                    <a:pt x="6454" y="18240"/>
                  </a:lnTo>
                  <a:cubicBezTo>
                    <a:pt x="6394" y="18061"/>
                    <a:pt x="6335" y="17883"/>
                    <a:pt x="6251" y="17704"/>
                  </a:cubicBezTo>
                  <a:cubicBezTo>
                    <a:pt x="6204" y="17597"/>
                    <a:pt x="6156" y="17478"/>
                    <a:pt x="6097" y="17371"/>
                  </a:cubicBezTo>
                  <a:cubicBezTo>
                    <a:pt x="6085" y="17335"/>
                    <a:pt x="6073" y="17287"/>
                    <a:pt x="6037" y="17252"/>
                  </a:cubicBezTo>
                  <a:cubicBezTo>
                    <a:pt x="5989" y="17168"/>
                    <a:pt x="5954" y="17061"/>
                    <a:pt x="5918" y="16954"/>
                  </a:cubicBezTo>
                  <a:cubicBezTo>
                    <a:pt x="5894" y="16883"/>
                    <a:pt x="5858" y="16799"/>
                    <a:pt x="5835" y="16716"/>
                  </a:cubicBezTo>
                  <a:cubicBezTo>
                    <a:pt x="5811" y="16680"/>
                    <a:pt x="5799" y="16644"/>
                    <a:pt x="5799" y="16597"/>
                  </a:cubicBezTo>
                  <a:cubicBezTo>
                    <a:pt x="5787" y="16573"/>
                    <a:pt x="5787" y="16525"/>
                    <a:pt x="5775" y="16502"/>
                  </a:cubicBezTo>
                  <a:lnTo>
                    <a:pt x="5775" y="16466"/>
                  </a:lnTo>
                  <a:cubicBezTo>
                    <a:pt x="5751" y="16394"/>
                    <a:pt x="5739" y="16299"/>
                    <a:pt x="5728" y="16228"/>
                  </a:cubicBezTo>
                  <a:cubicBezTo>
                    <a:pt x="5716" y="16156"/>
                    <a:pt x="5692" y="16085"/>
                    <a:pt x="5692" y="16002"/>
                  </a:cubicBezTo>
                  <a:lnTo>
                    <a:pt x="5692" y="15966"/>
                  </a:lnTo>
                  <a:cubicBezTo>
                    <a:pt x="5680" y="15728"/>
                    <a:pt x="5656" y="15466"/>
                    <a:pt x="5632" y="15216"/>
                  </a:cubicBezTo>
                  <a:lnTo>
                    <a:pt x="5632" y="15156"/>
                  </a:lnTo>
                  <a:cubicBezTo>
                    <a:pt x="5620" y="15037"/>
                    <a:pt x="5620" y="14906"/>
                    <a:pt x="5620" y="14751"/>
                  </a:cubicBezTo>
                  <a:lnTo>
                    <a:pt x="5620" y="14335"/>
                  </a:lnTo>
                  <a:cubicBezTo>
                    <a:pt x="5620" y="14216"/>
                    <a:pt x="5632" y="14097"/>
                    <a:pt x="5656" y="13966"/>
                  </a:cubicBezTo>
                  <a:cubicBezTo>
                    <a:pt x="5668" y="13847"/>
                    <a:pt x="5680" y="13727"/>
                    <a:pt x="5716" y="13596"/>
                  </a:cubicBezTo>
                  <a:cubicBezTo>
                    <a:pt x="5728" y="13537"/>
                    <a:pt x="5739" y="13477"/>
                    <a:pt x="5739" y="13418"/>
                  </a:cubicBezTo>
                  <a:cubicBezTo>
                    <a:pt x="5751" y="13346"/>
                    <a:pt x="5775" y="13263"/>
                    <a:pt x="5787" y="13204"/>
                  </a:cubicBezTo>
                  <a:lnTo>
                    <a:pt x="5787" y="13192"/>
                  </a:lnTo>
                  <a:cubicBezTo>
                    <a:pt x="5799" y="13132"/>
                    <a:pt x="5811" y="13085"/>
                    <a:pt x="5847" y="13025"/>
                  </a:cubicBezTo>
                  <a:cubicBezTo>
                    <a:pt x="5870" y="12965"/>
                    <a:pt x="5894" y="12894"/>
                    <a:pt x="5918" y="12834"/>
                  </a:cubicBezTo>
                  <a:cubicBezTo>
                    <a:pt x="5942" y="12775"/>
                    <a:pt x="5966" y="12727"/>
                    <a:pt x="5989" y="12668"/>
                  </a:cubicBezTo>
                  <a:cubicBezTo>
                    <a:pt x="6025" y="12632"/>
                    <a:pt x="6049" y="12584"/>
                    <a:pt x="6073" y="12537"/>
                  </a:cubicBezTo>
                  <a:lnTo>
                    <a:pt x="6085" y="12525"/>
                  </a:lnTo>
                  <a:cubicBezTo>
                    <a:pt x="6132" y="12453"/>
                    <a:pt x="6168" y="12394"/>
                    <a:pt x="6216" y="12311"/>
                  </a:cubicBezTo>
                  <a:cubicBezTo>
                    <a:pt x="6263" y="12275"/>
                    <a:pt x="6287" y="12215"/>
                    <a:pt x="6335" y="12168"/>
                  </a:cubicBezTo>
                  <a:lnTo>
                    <a:pt x="6382" y="12120"/>
                  </a:lnTo>
                  <a:cubicBezTo>
                    <a:pt x="6466" y="12001"/>
                    <a:pt x="6573" y="11894"/>
                    <a:pt x="6668" y="11775"/>
                  </a:cubicBezTo>
                  <a:cubicBezTo>
                    <a:pt x="6763" y="11656"/>
                    <a:pt x="6859" y="11537"/>
                    <a:pt x="6966" y="11418"/>
                  </a:cubicBezTo>
                  <a:cubicBezTo>
                    <a:pt x="7001" y="11382"/>
                    <a:pt x="7037" y="11322"/>
                    <a:pt x="7085" y="11263"/>
                  </a:cubicBezTo>
                  <a:cubicBezTo>
                    <a:pt x="7180" y="11108"/>
                    <a:pt x="7287" y="10977"/>
                    <a:pt x="7394" y="10846"/>
                  </a:cubicBezTo>
                  <a:cubicBezTo>
                    <a:pt x="7418" y="10799"/>
                    <a:pt x="7466" y="10739"/>
                    <a:pt x="7502" y="10691"/>
                  </a:cubicBezTo>
                  <a:lnTo>
                    <a:pt x="7537" y="10620"/>
                  </a:lnTo>
                  <a:cubicBezTo>
                    <a:pt x="7644" y="10465"/>
                    <a:pt x="7740" y="10334"/>
                    <a:pt x="7835" y="10191"/>
                  </a:cubicBezTo>
                  <a:cubicBezTo>
                    <a:pt x="7942" y="10037"/>
                    <a:pt x="8061" y="9894"/>
                    <a:pt x="8216" y="9691"/>
                  </a:cubicBezTo>
                  <a:cubicBezTo>
                    <a:pt x="8299" y="9572"/>
                    <a:pt x="8406" y="9453"/>
                    <a:pt x="8525" y="9334"/>
                  </a:cubicBezTo>
                  <a:close/>
                  <a:moveTo>
                    <a:pt x="810" y="13882"/>
                  </a:moveTo>
                  <a:cubicBezTo>
                    <a:pt x="878" y="13950"/>
                    <a:pt x="944" y="14017"/>
                    <a:pt x="1001" y="14073"/>
                  </a:cubicBezTo>
                  <a:cubicBezTo>
                    <a:pt x="1048" y="14108"/>
                    <a:pt x="1084" y="14156"/>
                    <a:pt x="1120" y="14192"/>
                  </a:cubicBezTo>
                  <a:cubicBezTo>
                    <a:pt x="1144" y="14204"/>
                    <a:pt x="1156" y="14228"/>
                    <a:pt x="1179" y="14251"/>
                  </a:cubicBezTo>
                  <a:cubicBezTo>
                    <a:pt x="1215" y="14275"/>
                    <a:pt x="1239" y="14311"/>
                    <a:pt x="1263" y="14335"/>
                  </a:cubicBezTo>
                  <a:cubicBezTo>
                    <a:pt x="1286" y="14370"/>
                    <a:pt x="1322" y="14394"/>
                    <a:pt x="1346" y="14442"/>
                  </a:cubicBezTo>
                  <a:cubicBezTo>
                    <a:pt x="1394" y="14489"/>
                    <a:pt x="1417" y="14525"/>
                    <a:pt x="1465" y="14573"/>
                  </a:cubicBezTo>
                  <a:cubicBezTo>
                    <a:pt x="1537" y="14668"/>
                    <a:pt x="1620" y="14751"/>
                    <a:pt x="1691" y="14835"/>
                  </a:cubicBezTo>
                  <a:cubicBezTo>
                    <a:pt x="1751" y="14894"/>
                    <a:pt x="1810" y="14966"/>
                    <a:pt x="1870" y="15025"/>
                  </a:cubicBezTo>
                  <a:lnTo>
                    <a:pt x="1918" y="15061"/>
                  </a:lnTo>
                  <a:cubicBezTo>
                    <a:pt x="1953" y="15109"/>
                    <a:pt x="2001" y="15168"/>
                    <a:pt x="2048" y="15216"/>
                  </a:cubicBezTo>
                  <a:cubicBezTo>
                    <a:pt x="2108" y="15275"/>
                    <a:pt x="2168" y="15347"/>
                    <a:pt x="2239" y="15394"/>
                  </a:cubicBezTo>
                  <a:cubicBezTo>
                    <a:pt x="2310" y="15442"/>
                    <a:pt x="2394" y="15478"/>
                    <a:pt x="2453" y="15525"/>
                  </a:cubicBezTo>
                  <a:lnTo>
                    <a:pt x="2465" y="15525"/>
                  </a:lnTo>
                  <a:cubicBezTo>
                    <a:pt x="2549" y="15573"/>
                    <a:pt x="2632" y="15632"/>
                    <a:pt x="2703" y="15680"/>
                  </a:cubicBezTo>
                  <a:lnTo>
                    <a:pt x="2763" y="15704"/>
                  </a:lnTo>
                  <a:cubicBezTo>
                    <a:pt x="2834" y="15752"/>
                    <a:pt x="2930" y="15811"/>
                    <a:pt x="3013" y="15859"/>
                  </a:cubicBezTo>
                  <a:cubicBezTo>
                    <a:pt x="3084" y="15906"/>
                    <a:pt x="3168" y="15966"/>
                    <a:pt x="3239" y="16025"/>
                  </a:cubicBezTo>
                  <a:cubicBezTo>
                    <a:pt x="3299" y="16061"/>
                    <a:pt x="3346" y="16109"/>
                    <a:pt x="3406" y="16168"/>
                  </a:cubicBezTo>
                  <a:cubicBezTo>
                    <a:pt x="3442" y="16216"/>
                    <a:pt x="3489" y="16275"/>
                    <a:pt x="3525" y="16323"/>
                  </a:cubicBezTo>
                  <a:lnTo>
                    <a:pt x="3608" y="16454"/>
                  </a:lnTo>
                  <a:cubicBezTo>
                    <a:pt x="3644" y="16525"/>
                    <a:pt x="3680" y="16597"/>
                    <a:pt x="3715" y="16680"/>
                  </a:cubicBezTo>
                  <a:cubicBezTo>
                    <a:pt x="3775" y="16823"/>
                    <a:pt x="3823" y="16990"/>
                    <a:pt x="3858" y="17168"/>
                  </a:cubicBezTo>
                  <a:cubicBezTo>
                    <a:pt x="3882" y="17240"/>
                    <a:pt x="3894" y="17311"/>
                    <a:pt x="3906" y="17371"/>
                  </a:cubicBezTo>
                  <a:cubicBezTo>
                    <a:pt x="3942" y="17549"/>
                    <a:pt x="3977" y="17752"/>
                    <a:pt x="4037" y="17907"/>
                  </a:cubicBezTo>
                  <a:cubicBezTo>
                    <a:pt x="4061" y="17954"/>
                    <a:pt x="4073" y="18002"/>
                    <a:pt x="4096" y="18061"/>
                  </a:cubicBezTo>
                  <a:cubicBezTo>
                    <a:pt x="4132" y="18133"/>
                    <a:pt x="4156" y="18192"/>
                    <a:pt x="4180" y="18264"/>
                  </a:cubicBezTo>
                  <a:cubicBezTo>
                    <a:pt x="4215" y="18407"/>
                    <a:pt x="4251" y="18526"/>
                    <a:pt x="4299" y="18645"/>
                  </a:cubicBezTo>
                  <a:cubicBezTo>
                    <a:pt x="4311" y="18728"/>
                    <a:pt x="4334" y="18823"/>
                    <a:pt x="4334" y="18907"/>
                  </a:cubicBezTo>
                  <a:cubicBezTo>
                    <a:pt x="4358" y="19061"/>
                    <a:pt x="4358" y="19216"/>
                    <a:pt x="4358" y="19371"/>
                  </a:cubicBezTo>
                  <a:cubicBezTo>
                    <a:pt x="4358" y="19478"/>
                    <a:pt x="4358" y="19573"/>
                    <a:pt x="4370" y="19681"/>
                  </a:cubicBezTo>
                  <a:cubicBezTo>
                    <a:pt x="4382" y="19931"/>
                    <a:pt x="4418" y="20193"/>
                    <a:pt x="4430" y="20419"/>
                  </a:cubicBezTo>
                  <a:lnTo>
                    <a:pt x="4430" y="20454"/>
                  </a:lnTo>
                  <a:lnTo>
                    <a:pt x="4430" y="20466"/>
                  </a:lnTo>
                  <a:cubicBezTo>
                    <a:pt x="4442" y="20645"/>
                    <a:pt x="4454" y="20812"/>
                    <a:pt x="4454" y="20990"/>
                  </a:cubicBezTo>
                  <a:cubicBezTo>
                    <a:pt x="4477" y="21169"/>
                    <a:pt x="4477" y="21347"/>
                    <a:pt x="4489" y="21526"/>
                  </a:cubicBezTo>
                  <a:cubicBezTo>
                    <a:pt x="4501" y="21693"/>
                    <a:pt x="4537" y="21847"/>
                    <a:pt x="4596" y="22062"/>
                  </a:cubicBezTo>
                  <a:cubicBezTo>
                    <a:pt x="4608" y="22145"/>
                    <a:pt x="4632" y="22228"/>
                    <a:pt x="4656" y="22300"/>
                  </a:cubicBezTo>
                  <a:cubicBezTo>
                    <a:pt x="4656" y="22312"/>
                    <a:pt x="4668" y="22324"/>
                    <a:pt x="4668" y="22324"/>
                  </a:cubicBezTo>
                  <a:cubicBezTo>
                    <a:pt x="4656" y="22312"/>
                    <a:pt x="4632" y="22300"/>
                    <a:pt x="4632" y="22264"/>
                  </a:cubicBezTo>
                  <a:cubicBezTo>
                    <a:pt x="4596" y="22205"/>
                    <a:pt x="4561" y="22169"/>
                    <a:pt x="4537" y="22109"/>
                  </a:cubicBezTo>
                  <a:lnTo>
                    <a:pt x="4501" y="22062"/>
                  </a:lnTo>
                  <a:cubicBezTo>
                    <a:pt x="4489" y="22050"/>
                    <a:pt x="4477" y="22014"/>
                    <a:pt x="4477" y="22002"/>
                  </a:cubicBezTo>
                  <a:cubicBezTo>
                    <a:pt x="4454" y="21990"/>
                    <a:pt x="4454" y="21967"/>
                    <a:pt x="4442" y="21955"/>
                  </a:cubicBezTo>
                  <a:cubicBezTo>
                    <a:pt x="4430" y="21943"/>
                    <a:pt x="4418" y="21907"/>
                    <a:pt x="4418" y="21895"/>
                  </a:cubicBezTo>
                  <a:cubicBezTo>
                    <a:pt x="4394" y="21871"/>
                    <a:pt x="4382" y="21847"/>
                    <a:pt x="4370" y="21824"/>
                  </a:cubicBezTo>
                  <a:lnTo>
                    <a:pt x="4323" y="21728"/>
                  </a:lnTo>
                  <a:cubicBezTo>
                    <a:pt x="4299" y="21657"/>
                    <a:pt x="4263" y="21574"/>
                    <a:pt x="4239" y="21490"/>
                  </a:cubicBezTo>
                  <a:cubicBezTo>
                    <a:pt x="4204" y="21407"/>
                    <a:pt x="4156" y="21300"/>
                    <a:pt x="4132" y="21193"/>
                  </a:cubicBezTo>
                  <a:cubicBezTo>
                    <a:pt x="4061" y="21002"/>
                    <a:pt x="3977" y="20835"/>
                    <a:pt x="3894" y="20681"/>
                  </a:cubicBezTo>
                  <a:cubicBezTo>
                    <a:pt x="3858" y="20633"/>
                    <a:pt x="3846" y="20597"/>
                    <a:pt x="3823" y="20562"/>
                  </a:cubicBezTo>
                  <a:cubicBezTo>
                    <a:pt x="3787" y="20514"/>
                    <a:pt x="3763" y="20478"/>
                    <a:pt x="3739" y="20443"/>
                  </a:cubicBezTo>
                  <a:cubicBezTo>
                    <a:pt x="3703" y="20359"/>
                    <a:pt x="3644" y="20300"/>
                    <a:pt x="3584" y="20240"/>
                  </a:cubicBezTo>
                  <a:lnTo>
                    <a:pt x="3549" y="20216"/>
                  </a:lnTo>
                  <a:cubicBezTo>
                    <a:pt x="3418" y="20085"/>
                    <a:pt x="3299" y="19931"/>
                    <a:pt x="3180" y="19788"/>
                  </a:cubicBezTo>
                  <a:lnTo>
                    <a:pt x="3144" y="19752"/>
                  </a:lnTo>
                  <a:cubicBezTo>
                    <a:pt x="3120" y="19728"/>
                    <a:pt x="3108" y="19681"/>
                    <a:pt x="3072" y="19645"/>
                  </a:cubicBezTo>
                  <a:cubicBezTo>
                    <a:pt x="3049" y="19621"/>
                    <a:pt x="3025" y="19573"/>
                    <a:pt x="3013" y="19550"/>
                  </a:cubicBezTo>
                  <a:lnTo>
                    <a:pt x="3001" y="19526"/>
                  </a:lnTo>
                  <a:cubicBezTo>
                    <a:pt x="2989" y="19490"/>
                    <a:pt x="2953" y="19454"/>
                    <a:pt x="2941" y="19407"/>
                  </a:cubicBezTo>
                  <a:cubicBezTo>
                    <a:pt x="2930" y="19383"/>
                    <a:pt x="2906" y="19371"/>
                    <a:pt x="2906" y="19335"/>
                  </a:cubicBezTo>
                  <a:cubicBezTo>
                    <a:pt x="2894" y="19311"/>
                    <a:pt x="2882" y="19288"/>
                    <a:pt x="2882" y="19264"/>
                  </a:cubicBezTo>
                  <a:cubicBezTo>
                    <a:pt x="2846" y="19192"/>
                    <a:pt x="2822" y="19133"/>
                    <a:pt x="2787" y="19050"/>
                  </a:cubicBezTo>
                  <a:cubicBezTo>
                    <a:pt x="2787" y="19038"/>
                    <a:pt x="2775" y="19026"/>
                    <a:pt x="2775" y="19014"/>
                  </a:cubicBezTo>
                  <a:lnTo>
                    <a:pt x="2763" y="18966"/>
                  </a:lnTo>
                  <a:lnTo>
                    <a:pt x="2751" y="18919"/>
                  </a:lnTo>
                  <a:lnTo>
                    <a:pt x="2751" y="18907"/>
                  </a:lnTo>
                  <a:cubicBezTo>
                    <a:pt x="2751" y="18895"/>
                    <a:pt x="2727" y="18871"/>
                    <a:pt x="2727" y="18859"/>
                  </a:cubicBezTo>
                  <a:cubicBezTo>
                    <a:pt x="2691" y="18740"/>
                    <a:pt x="2644" y="18621"/>
                    <a:pt x="2584" y="18490"/>
                  </a:cubicBezTo>
                  <a:cubicBezTo>
                    <a:pt x="2537" y="18371"/>
                    <a:pt x="2477" y="18264"/>
                    <a:pt x="2418" y="18157"/>
                  </a:cubicBezTo>
                  <a:cubicBezTo>
                    <a:pt x="2406" y="18145"/>
                    <a:pt x="2394" y="18121"/>
                    <a:pt x="2394" y="18097"/>
                  </a:cubicBezTo>
                  <a:cubicBezTo>
                    <a:pt x="2370" y="18073"/>
                    <a:pt x="2346" y="18026"/>
                    <a:pt x="2334" y="18002"/>
                  </a:cubicBezTo>
                  <a:lnTo>
                    <a:pt x="2299" y="17942"/>
                  </a:lnTo>
                  <a:cubicBezTo>
                    <a:pt x="2287" y="17907"/>
                    <a:pt x="2275" y="17883"/>
                    <a:pt x="2239" y="17847"/>
                  </a:cubicBezTo>
                  <a:cubicBezTo>
                    <a:pt x="2239" y="17847"/>
                    <a:pt x="2239" y="17835"/>
                    <a:pt x="2227" y="17835"/>
                  </a:cubicBezTo>
                  <a:lnTo>
                    <a:pt x="2227" y="17823"/>
                  </a:lnTo>
                  <a:lnTo>
                    <a:pt x="2191" y="17776"/>
                  </a:lnTo>
                  <a:cubicBezTo>
                    <a:pt x="2096" y="17561"/>
                    <a:pt x="1989" y="17347"/>
                    <a:pt x="1894" y="17121"/>
                  </a:cubicBezTo>
                  <a:cubicBezTo>
                    <a:pt x="1834" y="16966"/>
                    <a:pt x="1798" y="16811"/>
                    <a:pt x="1751" y="16656"/>
                  </a:cubicBezTo>
                  <a:lnTo>
                    <a:pt x="1715" y="16585"/>
                  </a:lnTo>
                  <a:cubicBezTo>
                    <a:pt x="1679" y="16442"/>
                    <a:pt x="1620" y="16287"/>
                    <a:pt x="1572" y="16144"/>
                  </a:cubicBezTo>
                  <a:lnTo>
                    <a:pt x="1537" y="16049"/>
                  </a:lnTo>
                  <a:cubicBezTo>
                    <a:pt x="1441" y="15740"/>
                    <a:pt x="1334" y="15406"/>
                    <a:pt x="1215" y="14990"/>
                  </a:cubicBezTo>
                  <a:cubicBezTo>
                    <a:pt x="1179" y="14894"/>
                    <a:pt x="1156" y="14799"/>
                    <a:pt x="1120" y="14692"/>
                  </a:cubicBezTo>
                  <a:cubicBezTo>
                    <a:pt x="1096" y="14620"/>
                    <a:pt x="1060" y="14537"/>
                    <a:pt x="1048" y="14454"/>
                  </a:cubicBezTo>
                  <a:lnTo>
                    <a:pt x="1036" y="14430"/>
                  </a:lnTo>
                  <a:cubicBezTo>
                    <a:pt x="1001" y="14335"/>
                    <a:pt x="977" y="14263"/>
                    <a:pt x="941" y="14192"/>
                  </a:cubicBezTo>
                  <a:lnTo>
                    <a:pt x="929" y="14180"/>
                  </a:lnTo>
                  <a:cubicBezTo>
                    <a:pt x="917" y="14144"/>
                    <a:pt x="905" y="14120"/>
                    <a:pt x="882" y="14073"/>
                  </a:cubicBezTo>
                  <a:lnTo>
                    <a:pt x="870" y="14037"/>
                  </a:lnTo>
                  <a:cubicBezTo>
                    <a:pt x="858" y="14001"/>
                    <a:pt x="846" y="13966"/>
                    <a:pt x="822" y="13942"/>
                  </a:cubicBezTo>
                  <a:lnTo>
                    <a:pt x="822" y="13918"/>
                  </a:lnTo>
                  <a:lnTo>
                    <a:pt x="822" y="13906"/>
                  </a:lnTo>
                  <a:lnTo>
                    <a:pt x="810" y="13882"/>
                  </a:lnTo>
                  <a:close/>
                  <a:moveTo>
                    <a:pt x="7823" y="18240"/>
                  </a:moveTo>
                  <a:cubicBezTo>
                    <a:pt x="7894" y="18288"/>
                    <a:pt x="7990" y="18311"/>
                    <a:pt x="8061" y="18359"/>
                  </a:cubicBezTo>
                  <a:lnTo>
                    <a:pt x="8240" y="18490"/>
                  </a:lnTo>
                  <a:cubicBezTo>
                    <a:pt x="8287" y="18538"/>
                    <a:pt x="8359" y="18585"/>
                    <a:pt x="8418" y="18645"/>
                  </a:cubicBezTo>
                  <a:cubicBezTo>
                    <a:pt x="8490" y="18716"/>
                    <a:pt x="8549" y="18788"/>
                    <a:pt x="8597" y="18859"/>
                  </a:cubicBezTo>
                  <a:cubicBezTo>
                    <a:pt x="8621" y="18895"/>
                    <a:pt x="8656" y="18942"/>
                    <a:pt x="8668" y="18978"/>
                  </a:cubicBezTo>
                  <a:cubicBezTo>
                    <a:pt x="8704" y="19026"/>
                    <a:pt x="8716" y="19073"/>
                    <a:pt x="8740" y="19097"/>
                  </a:cubicBezTo>
                  <a:cubicBezTo>
                    <a:pt x="8776" y="19157"/>
                    <a:pt x="8799" y="19204"/>
                    <a:pt x="8823" y="19264"/>
                  </a:cubicBezTo>
                  <a:cubicBezTo>
                    <a:pt x="8835" y="19311"/>
                    <a:pt x="8847" y="19347"/>
                    <a:pt x="8859" y="19383"/>
                  </a:cubicBezTo>
                  <a:lnTo>
                    <a:pt x="8883" y="19419"/>
                  </a:lnTo>
                  <a:cubicBezTo>
                    <a:pt x="8942" y="19562"/>
                    <a:pt x="9002" y="19740"/>
                    <a:pt x="9037" y="19907"/>
                  </a:cubicBezTo>
                  <a:cubicBezTo>
                    <a:pt x="9085" y="20062"/>
                    <a:pt x="9133" y="20240"/>
                    <a:pt x="9180" y="20395"/>
                  </a:cubicBezTo>
                  <a:lnTo>
                    <a:pt x="9192" y="20454"/>
                  </a:lnTo>
                  <a:lnTo>
                    <a:pt x="9204" y="20502"/>
                  </a:lnTo>
                  <a:cubicBezTo>
                    <a:pt x="9204" y="20526"/>
                    <a:pt x="9216" y="20538"/>
                    <a:pt x="9216" y="20574"/>
                  </a:cubicBezTo>
                  <a:cubicBezTo>
                    <a:pt x="9216" y="20585"/>
                    <a:pt x="9216" y="20609"/>
                    <a:pt x="9240" y="20621"/>
                  </a:cubicBezTo>
                  <a:lnTo>
                    <a:pt x="9240" y="20633"/>
                  </a:lnTo>
                  <a:cubicBezTo>
                    <a:pt x="9240" y="20645"/>
                    <a:pt x="9252" y="20681"/>
                    <a:pt x="9252" y="20705"/>
                  </a:cubicBezTo>
                  <a:lnTo>
                    <a:pt x="9252" y="20752"/>
                  </a:lnTo>
                  <a:cubicBezTo>
                    <a:pt x="9252" y="20776"/>
                    <a:pt x="9252" y="20812"/>
                    <a:pt x="9264" y="20824"/>
                  </a:cubicBezTo>
                  <a:lnTo>
                    <a:pt x="9264" y="20859"/>
                  </a:lnTo>
                  <a:cubicBezTo>
                    <a:pt x="9276" y="21002"/>
                    <a:pt x="9299" y="21133"/>
                    <a:pt x="9299" y="21252"/>
                  </a:cubicBezTo>
                  <a:lnTo>
                    <a:pt x="9299" y="21431"/>
                  </a:lnTo>
                  <a:lnTo>
                    <a:pt x="9299" y="21645"/>
                  </a:lnTo>
                  <a:cubicBezTo>
                    <a:pt x="9299" y="21705"/>
                    <a:pt x="9299" y="21752"/>
                    <a:pt x="9276" y="21800"/>
                  </a:cubicBezTo>
                  <a:cubicBezTo>
                    <a:pt x="9276" y="21836"/>
                    <a:pt x="9276" y="21883"/>
                    <a:pt x="9264" y="21931"/>
                  </a:cubicBezTo>
                  <a:cubicBezTo>
                    <a:pt x="9264" y="22014"/>
                    <a:pt x="9252" y="22109"/>
                    <a:pt x="9240" y="22217"/>
                  </a:cubicBezTo>
                  <a:cubicBezTo>
                    <a:pt x="9240" y="22240"/>
                    <a:pt x="9216" y="22276"/>
                    <a:pt x="9216" y="22312"/>
                  </a:cubicBezTo>
                  <a:lnTo>
                    <a:pt x="9204" y="22276"/>
                  </a:lnTo>
                  <a:cubicBezTo>
                    <a:pt x="9192" y="22240"/>
                    <a:pt x="9180" y="22217"/>
                    <a:pt x="9180" y="22181"/>
                  </a:cubicBezTo>
                  <a:cubicBezTo>
                    <a:pt x="9133" y="22062"/>
                    <a:pt x="9085" y="21978"/>
                    <a:pt x="9061" y="21883"/>
                  </a:cubicBezTo>
                  <a:cubicBezTo>
                    <a:pt x="8978" y="21717"/>
                    <a:pt x="8906" y="21538"/>
                    <a:pt x="8799" y="21347"/>
                  </a:cubicBezTo>
                  <a:cubicBezTo>
                    <a:pt x="8716" y="21181"/>
                    <a:pt x="8621" y="21002"/>
                    <a:pt x="8525" y="20824"/>
                  </a:cubicBezTo>
                  <a:cubicBezTo>
                    <a:pt x="8466" y="20705"/>
                    <a:pt x="8383" y="20609"/>
                    <a:pt x="8323" y="20502"/>
                  </a:cubicBezTo>
                  <a:cubicBezTo>
                    <a:pt x="8299" y="20443"/>
                    <a:pt x="8252" y="20383"/>
                    <a:pt x="8228" y="20324"/>
                  </a:cubicBezTo>
                  <a:cubicBezTo>
                    <a:pt x="8180" y="20252"/>
                    <a:pt x="8133" y="20157"/>
                    <a:pt x="8085" y="20085"/>
                  </a:cubicBezTo>
                  <a:cubicBezTo>
                    <a:pt x="8049" y="19990"/>
                    <a:pt x="8002" y="19919"/>
                    <a:pt x="7942" y="19835"/>
                  </a:cubicBezTo>
                  <a:cubicBezTo>
                    <a:pt x="7883" y="19728"/>
                    <a:pt x="7811" y="19609"/>
                    <a:pt x="7752" y="19502"/>
                  </a:cubicBezTo>
                  <a:cubicBezTo>
                    <a:pt x="7716" y="19442"/>
                    <a:pt x="7668" y="19395"/>
                    <a:pt x="7644" y="19335"/>
                  </a:cubicBezTo>
                  <a:lnTo>
                    <a:pt x="7597" y="19276"/>
                  </a:lnTo>
                  <a:lnTo>
                    <a:pt x="7597" y="19264"/>
                  </a:lnTo>
                  <a:cubicBezTo>
                    <a:pt x="7585" y="19252"/>
                    <a:pt x="7585" y="19216"/>
                    <a:pt x="7573" y="19204"/>
                  </a:cubicBezTo>
                  <a:cubicBezTo>
                    <a:pt x="7537" y="19181"/>
                    <a:pt x="7490" y="19145"/>
                    <a:pt x="7454" y="19133"/>
                  </a:cubicBezTo>
                  <a:lnTo>
                    <a:pt x="7418" y="19133"/>
                  </a:lnTo>
                  <a:cubicBezTo>
                    <a:pt x="7418" y="19133"/>
                    <a:pt x="7406" y="19145"/>
                    <a:pt x="7406" y="19157"/>
                  </a:cubicBezTo>
                  <a:cubicBezTo>
                    <a:pt x="7394" y="19204"/>
                    <a:pt x="7394" y="19264"/>
                    <a:pt x="7406" y="19300"/>
                  </a:cubicBezTo>
                  <a:cubicBezTo>
                    <a:pt x="7406" y="19311"/>
                    <a:pt x="7418" y="19335"/>
                    <a:pt x="7430" y="19359"/>
                  </a:cubicBezTo>
                  <a:lnTo>
                    <a:pt x="7430" y="19371"/>
                  </a:lnTo>
                  <a:lnTo>
                    <a:pt x="7466" y="19419"/>
                  </a:lnTo>
                  <a:lnTo>
                    <a:pt x="7478" y="19442"/>
                  </a:lnTo>
                  <a:cubicBezTo>
                    <a:pt x="7513" y="19490"/>
                    <a:pt x="7525" y="19538"/>
                    <a:pt x="7549" y="19597"/>
                  </a:cubicBezTo>
                  <a:lnTo>
                    <a:pt x="7549" y="19609"/>
                  </a:lnTo>
                  <a:cubicBezTo>
                    <a:pt x="7597" y="19681"/>
                    <a:pt x="7644" y="19776"/>
                    <a:pt x="7692" y="19847"/>
                  </a:cubicBezTo>
                  <a:cubicBezTo>
                    <a:pt x="7728" y="19919"/>
                    <a:pt x="7763" y="19990"/>
                    <a:pt x="7811" y="20050"/>
                  </a:cubicBezTo>
                  <a:cubicBezTo>
                    <a:pt x="7871" y="20157"/>
                    <a:pt x="7906" y="20252"/>
                    <a:pt x="7966" y="20347"/>
                  </a:cubicBezTo>
                  <a:cubicBezTo>
                    <a:pt x="8025" y="20454"/>
                    <a:pt x="8085" y="20574"/>
                    <a:pt x="8168" y="20681"/>
                  </a:cubicBezTo>
                  <a:cubicBezTo>
                    <a:pt x="8192" y="20740"/>
                    <a:pt x="8228" y="20800"/>
                    <a:pt x="8264" y="20859"/>
                  </a:cubicBezTo>
                  <a:cubicBezTo>
                    <a:pt x="8299" y="20919"/>
                    <a:pt x="8323" y="20978"/>
                    <a:pt x="8359" y="21026"/>
                  </a:cubicBezTo>
                  <a:lnTo>
                    <a:pt x="8466" y="21216"/>
                  </a:lnTo>
                  <a:cubicBezTo>
                    <a:pt x="8490" y="21276"/>
                    <a:pt x="8537" y="21347"/>
                    <a:pt x="8561" y="21407"/>
                  </a:cubicBezTo>
                  <a:cubicBezTo>
                    <a:pt x="8585" y="21419"/>
                    <a:pt x="8585" y="21443"/>
                    <a:pt x="8597" y="21455"/>
                  </a:cubicBezTo>
                  <a:lnTo>
                    <a:pt x="8609" y="21467"/>
                  </a:lnTo>
                  <a:lnTo>
                    <a:pt x="8609" y="21478"/>
                  </a:lnTo>
                  <a:lnTo>
                    <a:pt x="8609" y="21502"/>
                  </a:lnTo>
                  <a:lnTo>
                    <a:pt x="8609" y="21514"/>
                  </a:lnTo>
                  <a:lnTo>
                    <a:pt x="8621" y="21526"/>
                  </a:lnTo>
                  <a:lnTo>
                    <a:pt x="8621" y="21538"/>
                  </a:lnTo>
                  <a:lnTo>
                    <a:pt x="8621" y="21550"/>
                  </a:lnTo>
                  <a:cubicBezTo>
                    <a:pt x="8716" y="21717"/>
                    <a:pt x="8787" y="21871"/>
                    <a:pt x="8847" y="22014"/>
                  </a:cubicBezTo>
                  <a:cubicBezTo>
                    <a:pt x="8906" y="22169"/>
                    <a:pt x="8966" y="22300"/>
                    <a:pt x="9014" y="22419"/>
                  </a:cubicBezTo>
                  <a:cubicBezTo>
                    <a:pt x="8966" y="22407"/>
                    <a:pt x="8942" y="22383"/>
                    <a:pt x="8895" y="22371"/>
                  </a:cubicBezTo>
                  <a:lnTo>
                    <a:pt x="8847" y="22359"/>
                  </a:lnTo>
                  <a:cubicBezTo>
                    <a:pt x="8787" y="22348"/>
                    <a:pt x="8740" y="22312"/>
                    <a:pt x="8680" y="22300"/>
                  </a:cubicBezTo>
                  <a:lnTo>
                    <a:pt x="8656" y="22288"/>
                  </a:lnTo>
                  <a:cubicBezTo>
                    <a:pt x="8609" y="22264"/>
                    <a:pt x="8585" y="22252"/>
                    <a:pt x="8537" y="22240"/>
                  </a:cubicBezTo>
                  <a:cubicBezTo>
                    <a:pt x="8525" y="22228"/>
                    <a:pt x="8502" y="22228"/>
                    <a:pt x="8478" y="22205"/>
                  </a:cubicBezTo>
                  <a:cubicBezTo>
                    <a:pt x="8371" y="22169"/>
                    <a:pt x="8287" y="22121"/>
                    <a:pt x="8192" y="22074"/>
                  </a:cubicBezTo>
                  <a:lnTo>
                    <a:pt x="8109" y="22026"/>
                  </a:lnTo>
                  <a:cubicBezTo>
                    <a:pt x="8061" y="22002"/>
                    <a:pt x="8002" y="21990"/>
                    <a:pt x="7954" y="21955"/>
                  </a:cubicBezTo>
                  <a:cubicBezTo>
                    <a:pt x="7906" y="21943"/>
                    <a:pt x="7871" y="21907"/>
                    <a:pt x="7823" y="21895"/>
                  </a:cubicBezTo>
                  <a:cubicBezTo>
                    <a:pt x="7775" y="21883"/>
                    <a:pt x="7728" y="21847"/>
                    <a:pt x="7692" y="21836"/>
                  </a:cubicBezTo>
                  <a:lnTo>
                    <a:pt x="7644" y="21824"/>
                  </a:lnTo>
                  <a:cubicBezTo>
                    <a:pt x="7573" y="21788"/>
                    <a:pt x="7490" y="21752"/>
                    <a:pt x="7418" y="21705"/>
                  </a:cubicBezTo>
                  <a:lnTo>
                    <a:pt x="7192" y="21574"/>
                  </a:lnTo>
                  <a:cubicBezTo>
                    <a:pt x="7156" y="21538"/>
                    <a:pt x="7097" y="21514"/>
                    <a:pt x="7049" y="21478"/>
                  </a:cubicBezTo>
                  <a:cubicBezTo>
                    <a:pt x="7001" y="21455"/>
                    <a:pt x="6954" y="21419"/>
                    <a:pt x="6930" y="21395"/>
                  </a:cubicBezTo>
                  <a:lnTo>
                    <a:pt x="6918" y="21288"/>
                  </a:lnTo>
                  <a:lnTo>
                    <a:pt x="6918" y="21121"/>
                  </a:lnTo>
                  <a:lnTo>
                    <a:pt x="6918" y="20943"/>
                  </a:lnTo>
                  <a:lnTo>
                    <a:pt x="6918" y="20895"/>
                  </a:lnTo>
                  <a:cubicBezTo>
                    <a:pt x="6918" y="20824"/>
                    <a:pt x="6918" y="20764"/>
                    <a:pt x="6930" y="20693"/>
                  </a:cubicBezTo>
                  <a:cubicBezTo>
                    <a:pt x="6930" y="20621"/>
                    <a:pt x="6930" y="20562"/>
                    <a:pt x="6942" y="20478"/>
                  </a:cubicBezTo>
                  <a:cubicBezTo>
                    <a:pt x="6942" y="20395"/>
                    <a:pt x="6954" y="20324"/>
                    <a:pt x="6954" y="20228"/>
                  </a:cubicBezTo>
                  <a:cubicBezTo>
                    <a:pt x="6954" y="20169"/>
                    <a:pt x="6978" y="20097"/>
                    <a:pt x="6990" y="20038"/>
                  </a:cubicBezTo>
                  <a:lnTo>
                    <a:pt x="6990" y="20002"/>
                  </a:lnTo>
                  <a:lnTo>
                    <a:pt x="7037" y="19788"/>
                  </a:lnTo>
                  <a:cubicBezTo>
                    <a:pt x="7049" y="19704"/>
                    <a:pt x="7073" y="19633"/>
                    <a:pt x="7097" y="19550"/>
                  </a:cubicBezTo>
                  <a:lnTo>
                    <a:pt x="7097" y="19526"/>
                  </a:lnTo>
                  <a:cubicBezTo>
                    <a:pt x="7109" y="19466"/>
                    <a:pt x="7132" y="19407"/>
                    <a:pt x="7156" y="19347"/>
                  </a:cubicBezTo>
                  <a:cubicBezTo>
                    <a:pt x="7168" y="19323"/>
                    <a:pt x="7180" y="19276"/>
                    <a:pt x="7192" y="19252"/>
                  </a:cubicBezTo>
                  <a:cubicBezTo>
                    <a:pt x="7216" y="19216"/>
                    <a:pt x="7228" y="19192"/>
                    <a:pt x="7240" y="19145"/>
                  </a:cubicBezTo>
                  <a:cubicBezTo>
                    <a:pt x="7299" y="19026"/>
                    <a:pt x="7359" y="18919"/>
                    <a:pt x="7418" y="18800"/>
                  </a:cubicBezTo>
                  <a:cubicBezTo>
                    <a:pt x="7490" y="18680"/>
                    <a:pt x="7573" y="18573"/>
                    <a:pt x="7644" y="18478"/>
                  </a:cubicBezTo>
                  <a:lnTo>
                    <a:pt x="7656" y="18442"/>
                  </a:lnTo>
                  <a:cubicBezTo>
                    <a:pt x="7692" y="18419"/>
                    <a:pt x="7704" y="18371"/>
                    <a:pt x="7728" y="18335"/>
                  </a:cubicBezTo>
                  <a:cubicBezTo>
                    <a:pt x="7752" y="18311"/>
                    <a:pt x="7775" y="18276"/>
                    <a:pt x="7787" y="18240"/>
                  </a:cubicBezTo>
                  <a:close/>
                  <a:moveTo>
                    <a:pt x="703" y="13799"/>
                  </a:moveTo>
                  <a:cubicBezTo>
                    <a:pt x="703" y="13799"/>
                    <a:pt x="727" y="13799"/>
                    <a:pt x="727" y="13811"/>
                  </a:cubicBezTo>
                  <a:cubicBezTo>
                    <a:pt x="748" y="13832"/>
                    <a:pt x="760" y="13843"/>
                    <a:pt x="786" y="13862"/>
                  </a:cubicBezTo>
                  <a:lnTo>
                    <a:pt x="786" y="13862"/>
                  </a:lnTo>
                  <a:lnTo>
                    <a:pt x="786" y="13882"/>
                  </a:lnTo>
                  <a:cubicBezTo>
                    <a:pt x="798" y="13906"/>
                    <a:pt x="798" y="13918"/>
                    <a:pt x="798" y="13954"/>
                  </a:cubicBezTo>
                  <a:cubicBezTo>
                    <a:pt x="798" y="13977"/>
                    <a:pt x="810" y="14001"/>
                    <a:pt x="810" y="14025"/>
                  </a:cubicBezTo>
                  <a:lnTo>
                    <a:pt x="810" y="14061"/>
                  </a:lnTo>
                  <a:cubicBezTo>
                    <a:pt x="846" y="14156"/>
                    <a:pt x="858" y="14275"/>
                    <a:pt x="870" y="14382"/>
                  </a:cubicBezTo>
                  <a:cubicBezTo>
                    <a:pt x="882" y="14454"/>
                    <a:pt x="905" y="14513"/>
                    <a:pt x="917" y="14597"/>
                  </a:cubicBezTo>
                  <a:cubicBezTo>
                    <a:pt x="941" y="14751"/>
                    <a:pt x="989" y="14930"/>
                    <a:pt x="1025" y="15109"/>
                  </a:cubicBezTo>
                  <a:lnTo>
                    <a:pt x="1025" y="15144"/>
                  </a:lnTo>
                  <a:lnTo>
                    <a:pt x="1025" y="15156"/>
                  </a:lnTo>
                  <a:lnTo>
                    <a:pt x="1025" y="15168"/>
                  </a:lnTo>
                  <a:lnTo>
                    <a:pt x="1025" y="15192"/>
                  </a:lnTo>
                  <a:lnTo>
                    <a:pt x="1036" y="15216"/>
                  </a:lnTo>
                  <a:lnTo>
                    <a:pt x="1048" y="15251"/>
                  </a:lnTo>
                  <a:lnTo>
                    <a:pt x="1048" y="15263"/>
                  </a:lnTo>
                  <a:lnTo>
                    <a:pt x="1048" y="15275"/>
                  </a:lnTo>
                  <a:lnTo>
                    <a:pt x="1048" y="15287"/>
                  </a:lnTo>
                  <a:cubicBezTo>
                    <a:pt x="1060" y="15359"/>
                    <a:pt x="1096" y="15442"/>
                    <a:pt x="1120" y="15549"/>
                  </a:cubicBezTo>
                  <a:lnTo>
                    <a:pt x="1144" y="15573"/>
                  </a:lnTo>
                  <a:cubicBezTo>
                    <a:pt x="1156" y="15644"/>
                    <a:pt x="1179" y="15740"/>
                    <a:pt x="1215" y="15811"/>
                  </a:cubicBezTo>
                  <a:cubicBezTo>
                    <a:pt x="1239" y="15894"/>
                    <a:pt x="1275" y="16002"/>
                    <a:pt x="1298" y="16097"/>
                  </a:cubicBezTo>
                  <a:cubicBezTo>
                    <a:pt x="1334" y="16168"/>
                    <a:pt x="1346" y="16240"/>
                    <a:pt x="1382" y="16323"/>
                  </a:cubicBezTo>
                  <a:lnTo>
                    <a:pt x="1394" y="16383"/>
                  </a:lnTo>
                  <a:cubicBezTo>
                    <a:pt x="1453" y="16561"/>
                    <a:pt x="1513" y="16716"/>
                    <a:pt x="1572" y="16895"/>
                  </a:cubicBezTo>
                  <a:cubicBezTo>
                    <a:pt x="1596" y="16990"/>
                    <a:pt x="1644" y="17097"/>
                    <a:pt x="1679" y="17180"/>
                  </a:cubicBezTo>
                  <a:cubicBezTo>
                    <a:pt x="1715" y="17276"/>
                    <a:pt x="1763" y="17359"/>
                    <a:pt x="1798" y="17430"/>
                  </a:cubicBezTo>
                  <a:cubicBezTo>
                    <a:pt x="1870" y="17585"/>
                    <a:pt x="1929" y="17704"/>
                    <a:pt x="2001" y="17823"/>
                  </a:cubicBezTo>
                  <a:lnTo>
                    <a:pt x="2132" y="18049"/>
                  </a:lnTo>
                  <a:cubicBezTo>
                    <a:pt x="2168" y="18109"/>
                    <a:pt x="2191" y="18145"/>
                    <a:pt x="2227" y="18204"/>
                  </a:cubicBezTo>
                  <a:lnTo>
                    <a:pt x="2370" y="18502"/>
                  </a:lnTo>
                  <a:cubicBezTo>
                    <a:pt x="2406" y="18561"/>
                    <a:pt x="2418" y="18609"/>
                    <a:pt x="2453" y="18669"/>
                  </a:cubicBezTo>
                  <a:cubicBezTo>
                    <a:pt x="2453" y="18680"/>
                    <a:pt x="2465" y="18704"/>
                    <a:pt x="2465" y="18716"/>
                  </a:cubicBezTo>
                  <a:cubicBezTo>
                    <a:pt x="2477" y="18740"/>
                    <a:pt x="2477" y="18752"/>
                    <a:pt x="2489" y="18788"/>
                  </a:cubicBezTo>
                  <a:cubicBezTo>
                    <a:pt x="2489" y="18800"/>
                    <a:pt x="2513" y="18823"/>
                    <a:pt x="2513" y="18835"/>
                  </a:cubicBezTo>
                  <a:lnTo>
                    <a:pt x="2525" y="18871"/>
                  </a:lnTo>
                  <a:lnTo>
                    <a:pt x="2549" y="18966"/>
                  </a:lnTo>
                  <a:lnTo>
                    <a:pt x="2644" y="19192"/>
                  </a:lnTo>
                  <a:lnTo>
                    <a:pt x="2656" y="19228"/>
                  </a:lnTo>
                  <a:cubicBezTo>
                    <a:pt x="2691" y="19323"/>
                    <a:pt x="2715" y="19395"/>
                    <a:pt x="2763" y="19490"/>
                  </a:cubicBezTo>
                  <a:cubicBezTo>
                    <a:pt x="2787" y="19550"/>
                    <a:pt x="2810" y="19585"/>
                    <a:pt x="2834" y="19621"/>
                  </a:cubicBezTo>
                  <a:cubicBezTo>
                    <a:pt x="2846" y="19669"/>
                    <a:pt x="2882" y="19692"/>
                    <a:pt x="2894" y="19740"/>
                  </a:cubicBezTo>
                  <a:lnTo>
                    <a:pt x="2894" y="19752"/>
                  </a:lnTo>
                  <a:cubicBezTo>
                    <a:pt x="2906" y="19764"/>
                    <a:pt x="2906" y="19788"/>
                    <a:pt x="2930" y="19800"/>
                  </a:cubicBezTo>
                  <a:lnTo>
                    <a:pt x="2941" y="19812"/>
                  </a:lnTo>
                  <a:cubicBezTo>
                    <a:pt x="2953" y="19823"/>
                    <a:pt x="2965" y="19847"/>
                    <a:pt x="2965" y="19859"/>
                  </a:cubicBezTo>
                  <a:lnTo>
                    <a:pt x="3061" y="19990"/>
                  </a:lnTo>
                  <a:cubicBezTo>
                    <a:pt x="3108" y="20038"/>
                    <a:pt x="3132" y="20097"/>
                    <a:pt x="3191" y="20157"/>
                  </a:cubicBezTo>
                  <a:cubicBezTo>
                    <a:pt x="3239" y="20216"/>
                    <a:pt x="3299" y="20276"/>
                    <a:pt x="3346" y="20324"/>
                  </a:cubicBezTo>
                  <a:lnTo>
                    <a:pt x="3406" y="20383"/>
                  </a:lnTo>
                  <a:lnTo>
                    <a:pt x="3489" y="20466"/>
                  </a:lnTo>
                  <a:lnTo>
                    <a:pt x="3584" y="20562"/>
                  </a:lnTo>
                  <a:cubicBezTo>
                    <a:pt x="3596" y="20574"/>
                    <a:pt x="3608" y="20597"/>
                    <a:pt x="3620" y="20621"/>
                  </a:cubicBezTo>
                  <a:lnTo>
                    <a:pt x="3644" y="20633"/>
                  </a:lnTo>
                  <a:lnTo>
                    <a:pt x="3644" y="20645"/>
                  </a:lnTo>
                  <a:cubicBezTo>
                    <a:pt x="3656" y="20681"/>
                    <a:pt x="3680" y="20705"/>
                    <a:pt x="3703" y="20740"/>
                  </a:cubicBezTo>
                  <a:cubicBezTo>
                    <a:pt x="3715" y="20752"/>
                    <a:pt x="3727" y="20776"/>
                    <a:pt x="3739" y="20800"/>
                  </a:cubicBezTo>
                  <a:cubicBezTo>
                    <a:pt x="3763" y="20812"/>
                    <a:pt x="3763" y="20824"/>
                    <a:pt x="3775" y="20835"/>
                  </a:cubicBezTo>
                  <a:cubicBezTo>
                    <a:pt x="3799" y="20919"/>
                    <a:pt x="3846" y="20978"/>
                    <a:pt x="3882" y="21050"/>
                  </a:cubicBezTo>
                  <a:cubicBezTo>
                    <a:pt x="3894" y="21074"/>
                    <a:pt x="3906" y="21097"/>
                    <a:pt x="3906" y="21121"/>
                  </a:cubicBezTo>
                  <a:cubicBezTo>
                    <a:pt x="3918" y="21157"/>
                    <a:pt x="3942" y="21193"/>
                    <a:pt x="3953" y="21228"/>
                  </a:cubicBezTo>
                  <a:cubicBezTo>
                    <a:pt x="3965" y="21252"/>
                    <a:pt x="3977" y="21288"/>
                    <a:pt x="4001" y="21336"/>
                  </a:cubicBezTo>
                  <a:lnTo>
                    <a:pt x="4001" y="21347"/>
                  </a:lnTo>
                  <a:lnTo>
                    <a:pt x="4013" y="21371"/>
                  </a:lnTo>
                  <a:lnTo>
                    <a:pt x="4025" y="21407"/>
                  </a:lnTo>
                  <a:cubicBezTo>
                    <a:pt x="4061" y="21467"/>
                    <a:pt x="4073" y="21526"/>
                    <a:pt x="4084" y="21586"/>
                  </a:cubicBezTo>
                  <a:lnTo>
                    <a:pt x="4120" y="21657"/>
                  </a:lnTo>
                  <a:lnTo>
                    <a:pt x="4132" y="21693"/>
                  </a:lnTo>
                  <a:cubicBezTo>
                    <a:pt x="4144" y="21717"/>
                    <a:pt x="4156" y="21764"/>
                    <a:pt x="4180" y="21788"/>
                  </a:cubicBezTo>
                  <a:cubicBezTo>
                    <a:pt x="4192" y="21824"/>
                    <a:pt x="4204" y="21871"/>
                    <a:pt x="4215" y="21895"/>
                  </a:cubicBezTo>
                  <a:cubicBezTo>
                    <a:pt x="4239" y="21907"/>
                    <a:pt x="4239" y="21931"/>
                    <a:pt x="4251" y="21943"/>
                  </a:cubicBezTo>
                  <a:cubicBezTo>
                    <a:pt x="4263" y="21967"/>
                    <a:pt x="4275" y="22002"/>
                    <a:pt x="4299" y="22014"/>
                  </a:cubicBezTo>
                  <a:cubicBezTo>
                    <a:pt x="4311" y="22026"/>
                    <a:pt x="4311" y="22050"/>
                    <a:pt x="4323" y="22062"/>
                  </a:cubicBezTo>
                  <a:cubicBezTo>
                    <a:pt x="4334" y="22074"/>
                    <a:pt x="4358" y="22109"/>
                    <a:pt x="4370" y="22121"/>
                  </a:cubicBezTo>
                  <a:cubicBezTo>
                    <a:pt x="4394" y="22169"/>
                    <a:pt x="4418" y="22193"/>
                    <a:pt x="4442" y="22228"/>
                  </a:cubicBezTo>
                  <a:cubicBezTo>
                    <a:pt x="4477" y="22252"/>
                    <a:pt x="4489" y="22300"/>
                    <a:pt x="4513" y="22324"/>
                  </a:cubicBezTo>
                  <a:lnTo>
                    <a:pt x="4537" y="22359"/>
                  </a:lnTo>
                  <a:cubicBezTo>
                    <a:pt x="4608" y="22467"/>
                    <a:pt x="4680" y="22598"/>
                    <a:pt x="4751" y="22705"/>
                  </a:cubicBezTo>
                  <a:cubicBezTo>
                    <a:pt x="4763" y="22776"/>
                    <a:pt x="4775" y="22800"/>
                    <a:pt x="4787" y="22836"/>
                  </a:cubicBezTo>
                  <a:cubicBezTo>
                    <a:pt x="4739" y="22788"/>
                    <a:pt x="4715" y="22752"/>
                    <a:pt x="4668" y="22717"/>
                  </a:cubicBezTo>
                  <a:cubicBezTo>
                    <a:pt x="4608" y="22645"/>
                    <a:pt x="4537" y="22586"/>
                    <a:pt x="4465" y="22526"/>
                  </a:cubicBezTo>
                  <a:cubicBezTo>
                    <a:pt x="4430" y="22490"/>
                    <a:pt x="4418" y="22479"/>
                    <a:pt x="4382" y="22467"/>
                  </a:cubicBezTo>
                  <a:cubicBezTo>
                    <a:pt x="4370" y="22455"/>
                    <a:pt x="4358" y="22455"/>
                    <a:pt x="4358" y="22431"/>
                  </a:cubicBezTo>
                  <a:cubicBezTo>
                    <a:pt x="4323" y="22407"/>
                    <a:pt x="4299" y="22395"/>
                    <a:pt x="4263" y="22359"/>
                  </a:cubicBezTo>
                  <a:lnTo>
                    <a:pt x="4251" y="22348"/>
                  </a:lnTo>
                  <a:cubicBezTo>
                    <a:pt x="4180" y="22288"/>
                    <a:pt x="4108" y="22240"/>
                    <a:pt x="4049" y="22193"/>
                  </a:cubicBezTo>
                  <a:cubicBezTo>
                    <a:pt x="3870" y="22062"/>
                    <a:pt x="3715" y="21978"/>
                    <a:pt x="3572" y="21883"/>
                  </a:cubicBezTo>
                  <a:cubicBezTo>
                    <a:pt x="3549" y="21871"/>
                    <a:pt x="3525" y="21859"/>
                    <a:pt x="3513" y="21836"/>
                  </a:cubicBezTo>
                  <a:cubicBezTo>
                    <a:pt x="3453" y="21800"/>
                    <a:pt x="3370" y="21764"/>
                    <a:pt x="3311" y="21705"/>
                  </a:cubicBezTo>
                  <a:cubicBezTo>
                    <a:pt x="3299" y="21693"/>
                    <a:pt x="3287" y="21693"/>
                    <a:pt x="3275" y="21681"/>
                  </a:cubicBezTo>
                  <a:cubicBezTo>
                    <a:pt x="3239" y="21657"/>
                    <a:pt x="3215" y="21633"/>
                    <a:pt x="3180" y="21609"/>
                  </a:cubicBezTo>
                  <a:lnTo>
                    <a:pt x="3120" y="21574"/>
                  </a:lnTo>
                  <a:lnTo>
                    <a:pt x="3061" y="21526"/>
                  </a:lnTo>
                  <a:cubicBezTo>
                    <a:pt x="3013" y="21502"/>
                    <a:pt x="2989" y="21455"/>
                    <a:pt x="2941" y="21419"/>
                  </a:cubicBezTo>
                  <a:lnTo>
                    <a:pt x="2870" y="21347"/>
                  </a:lnTo>
                  <a:lnTo>
                    <a:pt x="2834" y="21312"/>
                  </a:lnTo>
                  <a:lnTo>
                    <a:pt x="2775" y="21252"/>
                  </a:lnTo>
                  <a:lnTo>
                    <a:pt x="2715" y="21193"/>
                  </a:lnTo>
                  <a:cubicBezTo>
                    <a:pt x="2691" y="21169"/>
                    <a:pt x="2668" y="21133"/>
                    <a:pt x="2644" y="21109"/>
                  </a:cubicBezTo>
                  <a:cubicBezTo>
                    <a:pt x="2632" y="21097"/>
                    <a:pt x="2632" y="21074"/>
                    <a:pt x="2608" y="21062"/>
                  </a:cubicBezTo>
                  <a:cubicBezTo>
                    <a:pt x="2537" y="20955"/>
                    <a:pt x="2477" y="20859"/>
                    <a:pt x="2406" y="20740"/>
                  </a:cubicBezTo>
                  <a:lnTo>
                    <a:pt x="2346" y="20633"/>
                  </a:lnTo>
                  <a:cubicBezTo>
                    <a:pt x="2334" y="20621"/>
                    <a:pt x="2310" y="20585"/>
                    <a:pt x="2310" y="20574"/>
                  </a:cubicBezTo>
                  <a:lnTo>
                    <a:pt x="2179" y="20300"/>
                  </a:lnTo>
                  <a:lnTo>
                    <a:pt x="2096" y="20121"/>
                  </a:lnTo>
                  <a:cubicBezTo>
                    <a:pt x="2037" y="20002"/>
                    <a:pt x="1953" y="19883"/>
                    <a:pt x="1894" y="19764"/>
                  </a:cubicBezTo>
                  <a:lnTo>
                    <a:pt x="1858" y="19681"/>
                  </a:lnTo>
                  <a:cubicBezTo>
                    <a:pt x="1751" y="19490"/>
                    <a:pt x="1656" y="19288"/>
                    <a:pt x="1572" y="19097"/>
                  </a:cubicBezTo>
                  <a:cubicBezTo>
                    <a:pt x="1525" y="18990"/>
                    <a:pt x="1477" y="18907"/>
                    <a:pt x="1441" y="18800"/>
                  </a:cubicBezTo>
                  <a:cubicBezTo>
                    <a:pt x="1358" y="18657"/>
                    <a:pt x="1286" y="18502"/>
                    <a:pt x="1215" y="18335"/>
                  </a:cubicBezTo>
                  <a:cubicBezTo>
                    <a:pt x="1144" y="18180"/>
                    <a:pt x="1060" y="18038"/>
                    <a:pt x="1001" y="17895"/>
                  </a:cubicBezTo>
                  <a:cubicBezTo>
                    <a:pt x="965" y="17776"/>
                    <a:pt x="917" y="17668"/>
                    <a:pt x="882" y="17549"/>
                  </a:cubicBezTo>
                  <a:cubicBezTo>
                    <a:pt x="858" y="17466"/>
                    <a:pt x="822" y="17359"/>
                    <a:pt x="810" y="17252"/>
                  </a:cubicBezTo>
                  <a:lnTo>
                    <a:pt x="798" y="17204"/>
                  </a:lnTo>
                  <a:lnTo>
                    <a:pt x="786" y="17145"/>
                  </a:lnTo>
                  <a:cubicBezTo>
                    <a:pt x="763" y="17049"/>
                    <a:pt x="739" y="16954"/>
                    <a:pt x="727" y="16847"/>
                  </a:cubicBezTo>
                  <a:cubicBezTo>
                    <a:pt x="703" y="16728"/>
                    <a:pt x="679" y="16585"/>
                    <a:pt x="667" y="16430"/>
                  </a:cubicBezTo>
                  <a:lnTo>
                    <a:pt x="667" y="16394"/>
                  </a:lnTo>
                  <a:cubicBezTo>
                    <a:pt x="632" y="16133"/>
                    <a:pt x="584" y="15882"/>
                    <a:pt x="560" y="15632"/>
                  </a:cubicBezTo>
                  <a:cubicBezTo>
                    <a:pt x="548" y="15442"/>
                    <a:pt x="524" y="15287"/>
                    <a:pt x="524" y="15144"/>
                  </a:cubicBezTo>
                  <a:lnTo>
                    <a:pt x="524" y="14751"/>
                  </a:lnTo>
                  <a:lnTo>
                    <a:pt x="524" y="14656"/>
                  </a:lnTo>
                  <a:lnTo>
                    <a:pt x="524" y="14537"/>
                  </a:lnTo>
                  <a:lnTo>
                    <a:pt x="524" y="14466"/>
                  </a:lnTo>
                  <a:cubicBezTo>
                    <a:pt x="524" y="14358"/>
                    <a:pt x="548" y="14216"/>
                    <a:pt x="560" y="14073"/>
                  </a:cubicBezTo>
                  <a:cubicBezTo>
                    <a:pt x="572" y="14025"/>
                    <a:pt x="572" y="13977"/>
                    <a:pt x="584" y="13930"/>
                  </a:cubicBezTo>
                  <a:cubicBezTo>
                    <a:pt x="584" y="13918"/>
                    <a:pt x="608" y="13906"/>
                    <a:pt x="608" y="13894"/>
                  </a:cubicBezTo>
                  <a:cubicBezTo>
                    <a:pt x="620" y="13870"/>
                    <a:pt x="620" y="13847"/>
                    <a:pt x="632" y="13835"/>
                  </a:cubicBezTo>
                  <a:lnTo>
                    <a:pt x="644" y="13811"/>
                  </a:lnTo>
                  <a:lnTo>
                    <a:pt x="667" y="13799"/>
                  </a:lnTo>
                  <a:close/>
                  <a:moveTo>
                    <a:pt x="15681" y="17609"/>
                  </a:moveTo>
                  <a:lnTo>
                    <a:pt x="15681" y="17645"/>
                  </a:lnTo>
                  <a:cubicBezTo>
                    <a:pt x="15681" y="17704"/>
                    <a:pt x="15681" y="17764"/>
                    <a:pt x="15693" y="17823"/>
                  </a:cubicBezTo>
                  <a:cubicBezTo>
                    <a:pt x="15693" y="17930"/>
                    <a:pt x="15705" y="18014"/>
                    <a:pt x="15705" y="18121"/>
                  </a:cubicBezTo>
                  <a:lnTo>
                    <a:pt x="15705" y="18192"/>
                  </a:lnTo>
                  <a:cubicBezTo>
                    <a:pt x="15705" y="18323"/>
                    <a:pt x="15729" y="18466"/>
                    <a:pt x="15729" y="18597"/>
                  </a:cubicBezTo>
                  <a:cubicBezTo>
                    <a:pt x="15729" y="18657"/>
                    <a:pt x="15741" y="18716"/>
                    <a:pt x="15741" y="18776"/>
                  </a:cubicBezTo>
                  <a:lnTo>
                    <a:pt x="15741" y="18823"/>
                  </a:lnTo>
                  <a:cubicBezTo>
                    <a:pt x="15741" y="18859"/>
                    <a:pt x="15753" y="18907"/>
                    <a:pt x="15753" y="18954"/>
                  </a:cubicBezTo>
                  <a:cubicBezTo>
                    <a:pt x="15764" y="19097"/>
                    <a:pt x="15800" y="19240"/>
                    <a:pt x="15812" y="19371"/>
                  </a:cubicBezTo>
                  <a:cubicBezTo>
                    <a:pt x="15848" y="19490"/>
                    <a:pt x="15860" y="19609"/>
                    <a:pt x="15884" y="19728"/>
                  </a:cubicBezTo>
                  <a:lnTo>
                    <a:pt x="15919" y="19859"/>
                  </a:lnTo>
                  <a:lnTo>
                    <a:pt x="16050" y="20490"/>
                  </a:lnTo>
                  <a:cubicBezTo>
                    <a:pt x="16110" y="20788"/>
                    <a:pt x="16157" y="21097"/>
                    <a:pt x="16205" y="21502"/>
                  </a:cubicBezTo>
                  <a:cubicBezTo>
                    <a:pt x="16217" y="21597"/>
                    <a:pt x="16217" y="21705"/>
                    <a:pt x="16229" y="21812"/>
                  </a:cubicBezTo>
                  <a:lnTo>
                    <a:pt x="16229" y="21824"/>
                  </a:lnTo>
                  <a:lnTo>
                    <a:pt x="16229" y="22181"/>
                  </a:lnTo>
                  <a:cubicBezTo>
                    <a:pt x="16229" y="22288"/>
                    <a:pt x="16217" y="22395"/>
                    <a:pt x="16217" y="22514"/>
                  </a:cubicBezTo>
                  <a:cubicBezTo>
                    <a:pt x="16205" y="22633"/>
                    <a:pt x="16181" y="22752"/>
                    <a:pt x="16169" y="22836"/>
                  </a:cubicBezTo>
                  <a:cubicBezTo>
                    <a:pt x="16157" y="22895"/>
                    <a:pt x="16157" y="22955"/>
                    <a:pt x="16145" y="23002"/>
                  </a:cubicBezTo>
                  <a:lnTo>
                    <a:pt x="16098" y="23181"/>
                  </a:lnTo>
                  <a:cubicBezTo>
                    <a:pt x="16062" y="23288"/>
                    <a:pt x="16038" y="23383"/>
                    <a:pt x="15991" y="23502"/>
                  </a:cubicBezTo>
                  <a:cubicBezTo>
                    <a:pt x="15943" y="23622"/>
                    <a:pt x="15907" y="23729"/>
                    <a:pt x="15860" y="23836"/>
                  </a:cubicBezTo>
                  <a:cubicBezTo>
                    <a:pt x="15800" y="23967"/>
                    <a:pt x="15729" y="24098"/>
                    <a:pt x="15669" y="24217"/>
                  </a:cubicBezTo>
                  <a:cubicBezTo>
                    <a:pt x="15610" y="24336"/>
                    <a:pt x="15550" y="24455"/>
                    <a:pt x="15467" y="24562"/>
                  </a:cubicBezTo>
                  <a:cubicBezTo>
                    <a:pt x="15407" y="24669"/>
                    <a:pt x="15336" y="24776"/>
                    <a:pt x="15264" y="24872"/>
                  </a:cubicBezTo>
                  <a:lnTo>
                    <a:pt x="15229" y="24919"/>
                  </a:lnTo>
                  <a:cubicBezTo>
                    <a:pt x="15205" y="24967"/>
                    <a:pt x="15169" y="24991"/>
                    <a:pt x="15145" y="25038"/>
                  </a:cubicBezTo>
                  <a:cubicBezTo>
                    <a:pt x="15098" y="25098"/>
                    <a:pt x="15074" y="25146"/>
                    <a:pt x="15026" y="25193"/>
                  </a:cubicBezTo>
                  <a:cubicBezTo>
                    <a:pt x="14991" y="25217"/>
                    <a:pt x="14979" y="25253"/>
                    <a:pt x="14955" y="25265"/>
                  </a:cubicBezTo>
                  <a:cubicBezTo>
                    <a:pt x="14919" y="25288"/>
                    <a:pt x="14872" y="25324"/>
                    <a:pt x="14848" y="25348"/>
                  </a:cubicBezTo>
                  <a:cubicBezTo>
                    <a:pt x="14776" y="25396"/>
                    <a:pt x="14693" y="25443"/>
                    <a:pt x="14633" y="25491"/>
                  </a:cubicBezTo>
                  <a:lnTo>
                    <a:pt x="14562" y="25515"/>
                  </a:lnTo>
                  <a:cubicBezTo>
                    <a:pt x="14550" y="25527"/>
                    <a:pt x="14538" y="25527"/>
                    <a:pt x="14514" y="25550"/>
                  </a:cubicBezTo>
                  <a:lnTo>
                    <a:pt x="14502" y="25550"/>
                  </a:lnTo>
                  <a:lnTo>
                    <a:pt x="14455" y="25562"/>
                  </a:lnTo>
                  <a:cubicBezTo>
                    <a:pt x="14431" y="25574"/>
                    <a:pt x="14383" y="25610"/>
                    <a:pt x="14360" y="25622"/>
                  </a:cubicBezTo>
                  <a:cubicBezTo>
                    <a:pt x="14300" y="25646"/>
                    <a:pt x="14217" y="25681"/>
                    <a:pt x="14157" y="25705"/>
                  </a:cubicBezTo>
                  <a:cubicBezTo>
                    <a:pt x="14133" y="25729"/>
                    <a:pt x="14086" y="25741"/>
                    <a:pt x="14062" y="25753"/>
                  </a:cubicBezTo>
                  <a:cubicBezTo>
                    <a:pt x="13979" y="25788"/>
                    <a:pt x="13895" y="25824"/>
                    <a:pt x="13824" y="25860"/>
                  </a:cubicBezTo>
                  <a:lnTo>
                    <a:pt x="13645" y="25943"/>
                  </a:lnTo>
                  <a:cubicBezTo>
                    <a:pt x="13586" y="25979"/>
                    <a:pt x="13538" y="26003"/>
                    <a:pt x="13478" y="26038"/>
                  </a:cubicBezTo>
                  <a:cubicBezTo>
                    <a:pt x="13419" y="26086"/>
                    <a:pt x="13359" y="26110"/>
                    <a:pt x="13312" y="26158"/>
                  </a:cubicBezTo>
                  <a:lnTo>
                    <a:pt x="13288" y="26169"/>
                  </a:lnTo>
                  <a:cubicBezTo>
                    <a:pt x="13240" y="26205"/>
                    <a:pt x="13193" y="26229"/>
                    <a:pt x="13169" y="26277"/>
                  </a:cubicBezTo>
                  <a:lnTo>
                    <a:pt x="13086" y="26336"/>
                  </a:lnTo>
                  <a:lnTo>
                    <a:pt x="13026" y="26396"/>
                  </a:lnTo>
                  <a:lnTo>
                    <a:pt x="13002" y="26419"/>
                  </a:lnTo>
                  <a:cubicBezTo>
                    <a:pt x="12990" y="26443"/>
                    <a:pt x="12967" y="26467"/>
                    <a:pt x="12943" y="26479"/>
                  </a:cubicBezTo>
                  <a:lnTo>
                    <a:pt x="12883" y="26539"/>
                  </a:lnTo>
                  <a:lnTo>
                    <a:pt x="12871" y="26562"/>
                  </a:lnTo>
                  <a:cubicBezTo>
                    <a:pt x="12776" y="26658"/>
                    <a:pt x="12705" y="26753"/>
                    <a:pt x="12633" y="26860"/>
                  </a:cubicBezTo>
                  <a:cubicBezTo>
                    <a:pt x="12550" y="26955"/>
                    <a:pt x="12478" y="27062"/>
                    <a:pt x="12419" y="27170"/>
                  </a:cubicBezTo>
                  <a:lnTo>
                    <a:pt x="12335" y="27301"/>
                  </a:lnTo>
                  <a:cubicBezTo>
                    <a:pt x="12312" y="27312"/>
                    <a:pt x="12312" y="27336"/>
                    <a:pt x="12300" y="27336"/>
                  </a:cubicBezTo>
                  <a:cubicBezTo>
                    <a:pt x="12288" y="27348"/>
                    <a:pt x="12276" y="27372"/>
                    <a:pt x="12252" y="27396"/>
                  </a:cubicBezTo>
                  <a:cubicBezTo>
                    <a:pt x="12240" y="27408"/>
                    <a:pt x="12240" y="27420"/>
                    <a:pt x="12228" y="27432"/>
                  </a:cubicBezTo>
                  <a:lnTo>
                    <a:pt x="12240" y="27396"/>
                  </a:lnTo>
                  <a:cubicBezTo>
                    <a:pt x="12312" y="27217"/>
                    <a:pt x="12371" y="27039"/>
                    <a:pt x="12455" y="26836"/>
                  </a:cubicBezTo>
                  <a:lnTo>
                    <a:pt x="12466" y="26812"/>
                  </a:lnTo>
                  <a:cubicBezTo>
                    <a:pt x="12526" y="26646"/>
                    <a:pt x="12586" y="26503"/>
                    <a:pt x="12645" y="26336"/>
                  </a:cubicBezTo>
                  <a:cubicBezTo>
                    <a:pt x="12669" y="26289"/>
                    <a:pt x="12693" y="26241"/>
                    <a:pt x="12716" y="26181"/>
                  </a:cubicBezTo>
                  <a:cubicBezTo>
                    <a:pt x="12764" y="26122"/>
                    <a:pt x="12812" y="26050"/>
                    <a:pt x="12847" y="25991"/>
                  </a:cubicBezTo>
                  <a:lnTo>
                    <a:pt x="12871" y="25979"/>
                  </a:lnTo>
                  <a:cubicBezTo>
                    <a:pt x="12931" y="25908"/>
                    <a:pt x="12967" y="25812"/>
                    <a:pt x="13026" y="25729"/>
                  </a:cubicBezTo>
                  <a:cubicBezTo>
                    <a:pt x="13109" y="25610"/>
                    <a:pt x="13169" y="25491"/>
                    <a:pt x="13240" y="25372"/>
                  </a:cubicBezTo>
                  <a:cubicBezTo>
                    <a:pt x="13252" y="25324"/>
                    <a:pt x="13288" y="25288"/>
                    <a:pt x="13300" y="25253"/>
                  </a:cubicBezTo>
                  <a:cubicBezTo>
                    <a:pt x="13359" y="25157"/>
                    <a:pt x="13407" y="25050"/>
                    <a:pt x="13467" y="24967"/>
                  </a:cubicBezTo>
                  <a:cubicBezTo>
                    <a:pt x="13502" y="24895"/>
                    <a:pt x="13538" y="24836"/>
                    <a:pt x="13586" y="24753"/>
                  </a:cubicBezTo>
                  <a:lnTo>
                    <a:pt x="13609" y="24693"/>
                  </a:lnTo>
                  <a:lnTo>
                    <a:pt x="13836" y="24300"/>
                  </a:lnTo>
                  <a:cubicBezTo>
                    <a:pt x="13883" y="24217"/>
                    <a:pt x="13919" y="24145"/>
                    <a:pt x="13955" y="24074"/>
                  </a:cubicBezTo>
                  <a:cubicBezTo>
                    <a:pt x="14086" y="23848"/>
                    <a:pt x="14205" y="23598"/>
                    <a:pt x="14300" y="23348"/>
                  </a:cubicBezTo>
                  <a:cubicBezTo>
                    <a:pt x="14360" y="23181"/>
                    <a:pt x="14419" y="23002"/>
                    <a:pt x="14479" y="22836"/>
                  </a:cubicBezTo>
                  <a:lnTo>
                    <a:pt x="14479" y="22824"/>
                  </a:lnTo>
                  <a:lnTo>
                    <a:pt x="14502" y="22752"/>
                  </a:lnTo>
                  <a:cubicBezTo>
                    <a:pt x="14550" y="22598"/>
                    <a:pt x="14598" y="22467"/>
                    <a:pt x="14633" y="22312"/>
                  </a:cubicBezTo>
                  <a:cubicBezTo>
                    <a:pt x="14669" y="22228"/>
                    <a:pt x="14693" y="22157"/>
                    <a:pt x="14729" y="22062"/>
                  </a:cubicBezTo>
                  <a:cubicBezTo>
                    <a:pt x="14741" y="22002"/>
                    <a:pt x="14752" y="21955"/>
                    <a:pt x="14788" y="21895"/>
                  </a:cubicBezTo>
                  <a:cubicBezTo>
                    <a:pt x="14848" y="21740"/>
                    <a:pt x="14895" y="21586"/>
                    <a:pt x="14919" y="21443"/>
                  </a:cubicBezTo>
                  <a:cubicBezTo>
                    <a:pt x="14967" y="21288"/>
                    <a:pt x="14991" y="21145"/>
                    <a:pt x="15026" y="21002"/>
                  </a:cubicBezTo>
                  <a:cubicBezTo>
                    <a:pt x="15038" y="20966"/>
                    <a:pt x="15038" y="20919"/>
                    <a:pt x="15050" y="20871"/>
                  </a:cubicBezTo>
                  <a:cubicBezTo>
                    <a:pt x="15086" y="20752"/>
                    <a:pt x="15098" y="20645"/>
                    <a:pt x="15110" y="20526"/>
                  </a:cubicBezTo>
                  <a:lnTo>
                    <a:pt x="15110" y="20502"/>
                  </a:lnTo>
                  <a:lnTo>
                    <a:pt x="15133" y="20407"/>
                  </a:lnTo>
                  <a:cubicBezTo>
                    <a:pt x="15145" y="20371"/>
                    <a:pt x="15145" y="20312"/>
                    <a:pt x="15157" y="20252"/>
                  </a:cubicBezTo>
                  <a:lnTo>
                    <a:pt x="15169" y="20193"/>
                  </a:lnTo>
                  <a:cubicBezTo>
                    <a:pt x="15193" y="20133"/>
                    <a:pt x="15193" y="20073"/>
                    <a:pt x="15205" y="20014"/>
                  </a:cubicBezTo>
                  <a:cubicBezTo>
                    <a:pt x="15217" y="19847"/>
                    <a:pt x="15217" y="19692"/>
                    <a:pt x="15205" y="19538"/>
                  </a:cubicBezTo>
                  <a:cubicBezTo>
                    <a:pt x="15169" y="19609"/>
                    <a:pt x="15145" y="19692"/>
                    <a:pt x="15110" y="19788"/>
                  </a:cubicBezTo>
                  <a:cubicBezTo>
                    <a:pt x="15086" y="19871"/>
                    <a:pt x="15050" y="19966"/>
                    <a:pt x="15038" y="20050"/>
                  </a:cubicBezTo>
                  <a:cubicBezTo>
                    <a:pt x="15026" y="20109"/>
                    <a:pt x="15014" y="20169"/>
                    <a:pt x="15014" y="20228"/>
                  </a:cubicBezTo>
                  <a:cubicBezTo>
                    <a:pt x="15014" y="20264"/>
                    <a:pt x="14991" y="20288"/>
                    <a:pt x="14991" y="20324"/>
                  </a:cubicBezTo>
                  <a:cubicBezTo>
                    <a:pt x="14979" y="20407"/>
                    <a:pt x="14967" y="20514"/>
                    <a:pt x="14955" y="20609"/>
                  </a:cubicBezTo>
                  <a:cubicBezTo>
                    <a:pt x="14919" y="20788"/>
                    <a:pt x="14872" y="20978"/>
                    <a:pt x="14836" y="21157"/>
                  </a:cubicBezTo>
                  <a:cubicBezTo>
                    <a:pt x="14812" y="21228"/>
                    <a:pt x="14788" y="21324"/>
                    <a:pt x="14776" y="21407"/>
                  </a:cubicBezTo>
                  <a:cubicBezTo>
                    <a:pt x="14741" y="21502"/>
                    <a:pt x="14729" y="21586"/>
                    <a:pt x="14681" y="21705"/>
                  </a:cubicBezTo>
                  <a:cubicBezTo>
                    <a:pt x="14669" y="21764"/>
                    <a:pt x="14657" y="21812"/>
                    <a:pt x="14621" y="21871"/>
                  </a:cubicBezTo>
                  <a:cubicBezTo>
                    <a:pt x="14574" y="21990"/>
                    <a:pt x="14550" y="22121"/>
                    <a:pt x="14502" y="22240"/>
                  </a:cubicBezTo>
                  <a:lnTo>
                    <a:pt x="14491" y="22288"/>
                  </a:lnTo>
                  <a:lnTo>
                    <a:pt x="14479" y="22336"/>
                  </a:lnTo>
                  <a:cubicBezTo>
                    <a:pt x="14431" y="22467"/>
                    <a:pt x="14383" y="22609"/>
                    <a:pt x="14336" y="22752"/>
                  </a:cubicBezTo>
                  <a:lnTo>
                    <a:pt x="14276" y="22931"/>
                  </a:lnTo>
                  <a:cubicBezTo>
                    <a:pt x="14252" y="23014"/>
                    <a:pt x="14217" y="23110"/>
                    <a:pt x="14193" y="23205"/>
                  </a:cubicBezTo>
                  <a:cubicBezTo>
                    <a:pt x="14157" y="23312"/>
                    <a:pt x="14121" y="23419"/>
                    <a:pt x="14074" y="23526"/>
                  </a:cubicBezTo>
                  <a:cubicBezTo>
                    <a:pt x="14038" y="23598"/>
                    <a:pt x="14002" y="23669"/>
                    <a:pt x="13967" y="23764"/>
                  </a:cubicBezTo>
                  <a:cubicBezTo>
                    <a:pt x="13919" y="23836"/>
                    <a:pt x="13883" y="23919"/>
                    <a:pt x="13836" y="24014"/>
                  </a:cubicBezTo>
                  <a:lnTo>
                    <a:pt x="13657" y="24324"/>
                  </a:lnTo>
                  <a:cubicBezTo>
                    <a:pt x="13621" y="24372"/>
                    <a:pt x="13598" y="24431"/>
                    <a:pt x="13562" y="24491"/>
                  </a:cubicBezTo>
                  <a:lnTo>
                    <a:pt x="13502" y="24598"/>
                  </a:lnTo>
                  <a:cubicBezTo>
                    <a:pt x="13431" y="24717"/>
                    <a:pt x="13371" y="24836"/>
                    <a:pt x="13300" y="24955"/>
                  </a:cubicBezTo>
                  <a:cubicBezTo>
                    <a:pt x="13240" y="25038"/>
                    <a:pt x="13193" y="25134"/>
                    <a:pt x="13145" y="25217"/>
                  </a:cubicBezTo>
                  <a:cubicBezTo>
                    <a:pt x="13109" y="25288"/>
                    <a:pt x="13074" y="25348"/>
                    <a:pt x="13026" y="25431"/>
                  </a:cubicBezTo>
                  <a:lnTo>
                    <a:pt x="13002" y="25491"/>
                  </a:lnTo>
                  <a:lnTo>
                    <a:pt x="12990" y="25503"/>
                  </a:lnTo>
                  <a:cubicBezTo>
                    <a:pt x="12990" y="25503"/>
                    <a:pt x="12990" y="25515"/>
                    <a:pt x="12967" y="25515"/>
                  </a:cubicBezTo>
                  <a:lnTo>
                    <a:pt x="12955" y="25550"/>
                  </a:lnTo>
                  <a:cubicBezTo>
                    <a:pt x="12907" y="25610"/>
                    <a:pt x="12883" y="25681"/>
                    <a:pt x="12836" y="25741"/>
                  </a:cubicBezTo>
                  <a:cubicBezTo>
                    <a:pt x="12776" y="25812"/>
                    <a:pt x="12716" y="25884"/>
                    <a:pt x="12669" y="25967"/>
                  </a:cubicBezTo>
                  <a:cubicBezTo>
                    <a:pt x="12609" y="26038"/>
                    <a:pt x="12574" y="26110"/>
                    <a:pt x="12526" y="26181"/>
                  </a:cubicBezTo>
                  <a:cubicBezTo>
                    <a:pt x="12478" y="26277"/>
                    <a:pt x="12431" y="26348"/>
                    <a:pt x="12407" y="26455"/>
                  </a:cubicBezTo>
                  <a:cubicBezTo>
                    <a:pt x="12371" y="26527"/>
                    <a:pt x="12347" y="26598"/>
                    <a:pt x="12312" y="26658"/>
                  </a:cubicBezTo>
                  <a:lnTo>
                    <a:pt x="12300" y="26717"/>
                  </a:lnTo>
                  <a:cubicBezTo>
                    <a:pt x="12276" y="26812"/>
                    <a:pt x="12240" y="26884"/>
                    <a:pt x="12193" y="26979"/>
                  </a:cubicBezTo>
                  <a:cubicBezTo>
                    <a:pt x="12169" y="27062"/>
                    <a:pt x="12121" y="27134"/>
                    <a:pt x="12097" y="27229"/>
                  </a:cubicBezTo>
                  <a:cubicBezTo>
                    <a:pt x="12062" y="27301"/>
                    <a:pt x="12038" y="27396"/>
                    <a:pt x="12002" y="27467"/>
                  </a:cubicBezTo>
                  <a:cubicBezTo>
                    <a:pt x="11919" y="27705"/>
                    <a:pt x="11824" y="27932"/>
                    <a:pt x="11764" y="28134"/>
                  </a:cubicBezTo>
                  <a:cubicBezTo>
                    <a:pt x="11752" y="28170"/>
                    <a:pt x="11740" y="28194"/>
                    <a:pt x="11704" y="28241"/>
                  </a:cubicBezTo>
                  <a:lnTo>
                    <a:pt x="11704" y="27908"/>
                  </a:lnTo>
                  <a:cubicBezTo>
                    <a:pt x="11704" y="27634"/>
                    <a:pt x="11693" y="27372"/>
                    <a:pt x="11693" y="27122"/>
                  </a:cubicBezTo>
                  <a:cubicBezTo>
                    <a:pt x="11681" y="26860"/>
                    <a:pt x="11681" y="26598"/>
                    <a:pt x="11645" y="26336"/>
                  </a:cubicBezTo>
                  <a:cubicBezTo>
                    <a:pt x="11633" y="26205"/>
                    <a:pt x="11633" y="26050"/>
                    <a:pt x="11621" y="25919"/>
                  </a:cubicBezTo>
                  <a:cubicBezTo>
                    <a:pt x="11621" y="25872"/>
                    <a:pt x="11597" y="25824"/>
                    <a:pt x="11597" y="25788"/>
                  </a:cubicBezTo>
                  <a:lnTo>
                    <a:pt x="11597" y="25729"/>
                  </a:lnTo>
                  <a:cubicBezTo>
                    <a:pt x="11597" y="25681"/>
                    <a:pt x="11585" y="25634"/>
                    <a:pt x="11585" y="25586"/>
                  </a:cubicBezTo>
                  <a:lnTo>
                    <a:pt x="11609" y="25550"/>
                  </a:lnTo>
                  <a:cubicBezTo>
                    <a:pt x="11609" y="25515"/>
                    <a:pt x="11585" y="25479"/>
                    <a:pt x="11585" y="25443"/>
                  </a:cubicBezTo>
                  <a:cubicBezTo>
                    <a:pt x="11585" y="25431"/>
                    <a:pt x="11585" y="25407"/>
                    <a:pt x="11573" y="25396"/>
                  </a:cubicBezTo>
                  <a:cubicBezTo>
                    <a:pt x="11562" y="25348"/>
                    <a:pt x="11562" y="25324"/>
                    <a:pt x="11550" y="25276"/>
                  </a:cubicBezTo>
                  <a:cubicBezTo>
                    <a:pt x="11514" y="25169"/>
                    <a:pt x="11490" y="25074"/>
                    <a:pt x="11466" y="24967"/>
                  </a:cubicBezTo>
                  <a:cubicBezTo>
                    <a:pt x="11454" y="24895"/>
                    <a:pt x="11431" y="24836"/>
                    <a:pt x="11407" y="24753"/>
                  </a:cubicBezTo>
                  <a:cubicBezTo>
                    <a:pt x="11383" y="24634"/>
                    <a:pt x="11347" y="24538"/>
                    <a:pt x="11323" y="24419"/>
                  </a:cubicBezTo>
                  <a:cubicBezTo>
                    <a:pt x="11312" y="24360"/>
                    <a:pt x="11288" y="24276"/>
                    <a:pt x="11276" y="24205"/>
                  </a:cubicBezTo>
                  <a:cubicBezTo>
                    <a:pt x="11264" y="24133"/>
                    <a:pt x="11252" y="24038"/>
                    <a:pt x="11228" y="23967"/>
                  </a:cubicBezTo>
                  <a:lnTo>
                    <a:pt x="11216" y="23824"/>
                  </a:lnTo>
                  <a:lnTo>
                    <a:pt x="11216" y="23776"/>
                  </a:lnTo>
                  <a:lnTo>
                    <a:pt x="11216" y="23741"/>
                  </a:lnTo>
                  <a:lnTo>
                    <a:pt x="11216" y="23705"/>
                  </a:lnTo>
                  <a:lnTo>
                    <a:pt x="11216" y="23669"/>
                  </a:lnTo>
                  <a:lnTo>
                    <a:pt x="11216" y="23622"/>
                  </a:lnTo>
                  <a:lnTo>
                    <a:pt x="11216" y="23538"/>
                  </a:lnTo>
                  <a:cubicBezTo>
                    <a:pt x="11216" y="23502"/>
                    <a:pt x="11216" y="23467"/>
                    <a:pt x="11228" y="23431"/>
                  </a:cubicBezTo>
                  <a:lnTo>
                    <a:pt x="11228" y="23383"/>
                  </a:lnTo>
                  <a:cubicBezTo>
                    <a:pt x="11240" y="23300"/>
                    <a:pt x="11264" y="23193"/>
                    <a:pt x="11276" y="23110"/>
                  </a:cubicBezTo>
                  <a:cubicBezTo>
                    <a:pt x="11288" y="23062"/>
                    <a:pt x="11288" y="23026"/>
                    <a:pt x="11312" y="22990"/>
                  </a:cubicBezTo>
                  <a:cubicBezTo>
                    <a:pt x="11312" y="22955"/>
                    <a:pt x="11323" y="22943"/>
                    <a:pt x="11323" y="22907"/>
                  </a:cubicBezTo>
                  <a:cubicBezTo>
                    <a:pt x="11323" y="22895"/>
                    <a:pt x="11323" y="22895"/>
                    <a:pt x="11335" y="22883"/>
                  </a:cubicBezTo>
                  <a:cubicBezTo>
                    <a:pt x="11347" y="22824"/>
                    <a:pt x="11359" y="22776"/>
                    <a:pt x="11395" y="22717"/>
                  </a:cubicBezTo>
                  <a:cubicBezTo>
                    <a:pt x="11407" y="22669"/>
                    <a:pt x="11443" y="22609"/>
                    <a:pt x="11454" y="22574"/>
                  </a:cubicBezTo>
                  <a:lnTo>
                    <a:pt x="11454" y="22550"/>
                  </a:lnTo>
                  <a:cubicBezTo>
                    <a:pt x="11478" y="22479"/>
                    <a:pt x="11514" y="22419"/>
                    <a:pt x="11550" y="22359"/>
                  </a:cubicBezTo>
                  <a:cubicBezTo>
                    <a:pt x="11562" y="22336"/>
                    <a:pt x="11585" y="22300"/>
                    <a:pt x="11621" y="22252"/>
                  </a:cubicBezTo>
                  <a:cubicBezTo>
                    <a:pt x="11645" y="22217"/>
                    <a:pt x="11693" y="22169"/>
                    <a:pt x="11716" y="22133"/>
                  </a:cubicBezTo>
                  <a:lnTo>
                    <a:pt x="11740" y="22121"/>
                  </a:lnTo>
                  <a:cubicBezTo>
                    <a:pt x="11776" y="22074"/>
                    <a:pt x="11824" y="22038"/>
                    <a:pt x="11871" y="21978"/>
                  </a:cubicBezTo>
                  <a:cubicBezTo>
                    <a:pt x="11943" y="21883"/>
                    <a:pt x="12014" y="21812"/>
                    <a:pt x="12062" y="21717"/>
                  </a:cubicBezTo>
                  <a:cubicBezTo>
                    <a:pt x="12097" y="21681"/>
                    <a:pt x="12121" y="21633"/>
                    <a:pt x="12157" y="21574"/>
                  </a:cubicBezTo>
                  <a:cubicBezTo>
                    <a:pt x="12181" y="21526"/>
                    <a:pt x="12216" y="21467"/>
                    <a:pt x="12228" y="21407"/>
                  </a:cubicBezTo>
                  <a:cubicBezTo>
                    <a:pt x="12335" y="21205"/>
                    <a:pt x="12395" y="20978"/>
                    <a:pt x="12466" y="20752"/>
                  </a:cubicBezTo>
                  <a:lnTo>
                    <a:pt x="12490" y="20681"/>
                  </a:lnTo>
                  <a:lnTo>
                    <a:pt x="12490" y="20669"/>
                  </a:lnTo>
                  <a:cubicBezTo>
                    <a:pt x="12526" y="20585"/>
                    <a:pt x="12538" y="20502"/>
                    <a:pt x="12574" y="20431"/>
                  </a:cubicBezTo>
                  <a:cubicBezTo>
                    <a:pt x="12574" y="20407"/>
                    <a:pt x="12586" y="20395"/>
                    <a:pt x="12586" y="20383"/>
                  </a:cubicBezTo>
                  <a:cubicBezTo>
                    <a:pt x="12597" y="20347"/>
                    <a:pt x="12597" y="20324"/>
                    <a:pt x="12609" y="20288"/>
                  </a:cubicBezTo>
                  <a:cubicBezTo>
                    <a:pt x="12633" y="20264"/>
                    <a:pt x="12633" y="20228"/>
                    <a:pt x="12645" y="20216"/>
                  </a:cubicBezTo>
                  <a:lnTo>
                    <a:pt x="12669" y="20157"/>
                  </a:lnTo>
                  <a:lnTo>
                    <a:pt x="12764" y="19978"/>
                  </a:lnTo>
                  <a:cubicBezTo>
                    <a:pt x="12788" y="19919"/>
                    <a:pt x="12824" y="19859"/>
                    <a:pt x="12871" y="19800"/>
                  </a:cubicBezTo>
                  <a:lnTo>
                    <a:pt x="12883" y="19788"/>
                  </a:lnTo>
                  <a:cubicBezTo>
                    <a:pt x="12931" y="19728"/>
                    <a:pt x="12955" y="19669"/>
                    <a:pt x="13002" y="19609"/>
                  </a:cubicBezTo>
                  <a:cubicBezTo>
                    <a:pt x="13050" y="19550"/>
                    <a:pt x="13086" y="19490"/>
                    <a:pt x="13121" y="19442"/>
                  </a:cubicBezTo>
                  <a:cubicBezTo>
                    <a:pt x="13169" y="19395"/>
                    <a:pt x="13205" y="19359"/>
                    <a:pt x="13240" y="19311"/>
                  </a:cubicBezTo>
                  <a:cubicBezTo>
                    <a:pt x="13348" y="19204"/>
                    <a:pt x="13443" y="19133"/>
                    <a:pt x="13562" y="19038"/>
                  </a:cubicBezTo>
                  <a:lnTo>
                    <a:pt x="13657" y="18966"/>
                  </a:lnTo>
                  <a:lnTo>
                    <a:pt x="13883" y="18788"/>
                  </a:lnTo>
                  <a:cubicBezTo>
                    <a:pt x="13955" y="18728"/>
                    <a:pt x="14038" y="18669"/>
                    <a:pt x="14121" y="18597"/>
                  </a:cubicBezTo>
                  <a:lnTo>
                    <a:pt x="14479" y="18323"/>
                  </a:lnTo>
                  <a:lnTo>
                    <a:pt x="14514" y="18299"/>
                  </a:lnTo>
                  <a:lnTo>
                    <a:pt x="14562" y="18264"/>
                  </a:lnTo>
                  <a:cubicBezTo>
                    <a:pt x="14621" y="18228"/>
                    <a:pt x="14669" y="18192"/>
                    <a:pt x="14729" y="18145"/>
                  </a:cubicBezTo>
                  <a:cubicBezTo>
                    <a:pt x="14788" y="18109"/>
                    <a:pt x="14848" y="18061"/>
                    <a:pt x="14919" y="18014"/>
                  </a:cubicBezTo>
                  <a:cubicBezTo>
                    <a:pt x="14931" y="18002"/>
                    <a:pt x="14955" y="17990"/>
                    <a:pt x="14967" y="17990"/>
                  </a:cubicBezTo>
                  <a:cubicBezTo>
                    <a:pt x="14979" y="17966"/>
                    <a:pt x="14991" y="17966"/>
                    <a:pt x="14991" y="17954"/>
                  </a:cubicBezTo>
                  <a:lnTo>
                    <a:pt x="15133" y="17871"/>
                  </a:lnTo>
                  <a:lnTo>
                    <a:pt x="15264" y="17776"/>
                  </a:lnTo>
                  <a:cubicBezTo>
                    <a:pt x="15312" y="17752"/>
                    <a:pt x="15372" y="17716"/>
                    <a:pt x="15431" y="17704"/>
                  </a:cubicBezTo>
                  <a:cubicBezTo>
                    <a:pt x="15491" y="17668"/>
                    <a:pt x="15550" y="17657"/>
                    <a:pt x="15622" y="17633"/>
                  </a:cubicBezTo>
                  <a:lnTo>
                    <a:pt x="15645" y="17633"/>
                  </a:lnTo>
                  <a:cubicBezTo>
                    <a:pt x="15669" y="17633"/>
                    <a:pt x="15669" y="17633"/>
                    <a:pt x="15681" y="17609"/>
                  </a:cubicBezTo>
                  <a:close/>
                  <a:moveTo>
                    <a:pt x="1798" y="31706"/>
                  </a:moveTo>
                  <a:cubicBezTo>
                    <a:pt x="1798" y="31706"/>
                    <a:pt x="1798" y="31718"/>
                    <a:pt x="1810" y="31718"/>
                  </a:cubicBezTo>
                  <a:cubicBezTo>
                    <a:pt x="1810" y="31718"/>
                    <a:pt x="1810" y="31706"/>
                    <a:pt x="1798" y="31706"/>
                  </a:cubicBezTo>
                  <a:close/>
                  <a:moveTo>
                    <a:pt x="6990" y="21788"/>
                  </a:moveTo>
                  <a:lnTo>
                    <a:pt x="6990" y="21788"/>
                  </a:lnTo>
                  <a:cubicBezTo>
                    <a:pt x="7037" y="21824"/>
                    <a:pt x="7073" y="21836"/>
                    <a:pt x="7132" y="21871"/>
                  </a:cubicBezTo>
                  <a:cubicBezTo>
                    <a:pt x="7180" y="21895"/>
                    <a:pt x="7228" y="21907"/>
                    <a:pt x="7275" y="21931"/>
                  </a:cubicBezTo>
                  <a:cubicBezTo>
                    <a:pt x="7359" y="21967"/>
                    <a:pt x="7466" y="22002"/>
                    <a:pt x="7561" y="22050"/>
                  </a:cubicBezTo>
                  <a:cubicBezTo>
                    <a:pt x="7728" y="22109"/>
                    <a:pt x="7930" y="22181"/>
                    <a:pt x="8109" y="22228"/>
                  </a:cubicBezTo>
                  <a:cubicBezTo>
                    <a:pt x="8180" y="22252"/>
                    <a:pt x="8264" y="22264"/>
                    <a:pt x="8347" y="22300"/>
                  </a:cubicBezTo>
                  <a:cubicBezTo>
                    <a:pt x="8371" y="22312"/>
                    <a:pt x="8418" y="22312"/>
                    <a:pt x="8442" y="22324"/>
                  </a:cubicBezTo>
                  <a:cubicBezTo>
                    <a:pt x="8490" y="22348"/>
                    <a:pt x="8549" y="22359"/>
                    <a:pt x="8597" y="22359"/>
                  </a:cubicBezTo>
                  <a:cubicBezTo>
                    <a:pt x="8656" y="22371"/>
                    <a:pt x="8728" y="22383"/>
                    <a:pt x="8787" y="22407"/>
                  </a:cubicBezTo>
                  <a:cubicBezTo>
                    <a:pt x="8835" y="22407"/>
                    <a:pt x="8859" y="22419"/>
                    <a:pt x="8906" y="22419"/>
                  </a:cubicBezTo>
                  <a:cubicBezTo>
                    <a:pt x="8954" y="22431"/>
                    <a:pt x="9002" y="22431"/>
                    <a:pt x="9049" y="22443"/>
                  </a:cubicBezTo>
                  <a:cubicBezTo>
                    <a:pt x="9049" y="22467"/>
                    <a:pt x="9049" y="22467"/>
                    <a:pt x="9061" y="22479"/>
                  </a:cubicBezTo>
                  <a:lnTo>
                    <a:pt x="9061" y="22467"/>
                  </a:lnTo>
                  <a:lnTo>
                    <a:pt x="9145" y="22729"/>
                  </a:lnTo>
                  <a:cubicBezTo>
                    <a:pt x="9180" y="22824"/>
                    <a:pt x="9204" y="22919"/>
                    <a:pt x="9240" y="23014"/>
                  </a:cubicBezTo>
                  <a:cubicBezTo>
                    <a:pt x="9264" y="23098"/>
                    <a:pt x="9299" y="23205"/>
                    <a:pt x="9323" y="23300"/>
                  </a:cubicBezTo>
                  <a:cubicBezTo>
                    <a:pt x="9359" y="23383"/>
                    <a:pt x="9383" y="23491"/>
                    <a:pt x="9395" y="23586"/>
                  </a:cubicBezTo>
                  <a:cubicBezTo>
                    <a:pt x="9430" y="23669"/>
                    <a:pt x="9442" y="23764"/>
                    <a:pt x="9478" y="23836"/>
                  </a:cubicBezTo>
                  <a:cubicBezTo>
                    <a:pt x="9490" y="23907"/>
                    <a:pt x="9502" y="23991"/>
                    <a:pt x="9538" y="24074"/>
                  </a:cubicBezTo>
                  <a:cubicBezTo>
                    <a:pt x="9538" y="24098"/>
                    <a:pt x="9549" y="24133"/>
                    <a:pt x="9549" y="24145"/>
                  </a:cubicBezTo>
                  <a:cubicBezTo>
                    <a:pt x="9561" y="24193"/>
                    <a:pt x="9561" y="24253"/>
                    <a:pt x="9573" y="24288"/>
                  </a:cubicBezTo>
                  <a:cubicBezTo>
                    <a:pt x="9597" y="24372"/>
                    <a:pt x="9609" y="24443"/>
                    <a:pt x="9609" y="24514"/>
                  </a:cubicBezTo>
                  <a:cubicBezTo>
                    <a:pt x="9621" y="24586"/>
                    <a:pt x="9621" y="24669"/>
                    <a:pt x="9633" y="24741"/>
                  </a:cubicBezTo>
                  <a:cubicBezTo>
                    <a:pt x="9657" y="24848"/>
                    <a:pt x="9657" y="24967"/>
                    <a:pt x="9668" y="25074"/>
                  </a:cubicBezTo>
                  <a:cubicBezTo>
                    <a:pt x="9680" y="25169"/>
                    <a:pt x="9680" y="25276"/>
                    <a:pt x="9680" y="25384"/>
                  </a:cubicBezTo>
                  <a:cubicBezTo>
                    <a:pt x="9680" y="25396"/>
                    <a:pt x="9692" y="25407"/>
                    <a:pt x="9692" y="25419"/>
                  </a:cubicBezTo>
                  <a:lnTo>
                    <a:pt x="9609" y="26277"/>
                  </a:lnTo>
                  <a:cubicBezTo>
                    <a:pt x="9573" y="26789"/>
                    <a:pt x="9538" y="27324"/>
                    <a:pt x="9514" y="27848"/>
                  </a:cubicBezTo>
                  <a:cubicBezTo>
                    <a:pt x="9502" y="28074"/>
                    <a:pt x="9502" y="28301"/>
                    <a:pt x="9490" y="28515"/>
                  </a:cubicBezTo>
                  <a:cubicBezTo>
                    <a:pt x="9478" y="28777"/>
                    <a:pt x="9478" y="29027"/>
                    <a:pt x="9478" y="29289"/>
                  </a:cubicBezTo>
                  <a:lnTo>
                    <a:pt x="9478" y="30063"/>
                  </a:lnTo>
                  <a:cubicBezTo>
                    <a:pt x="9478" y="30325"/>
                    <a:pt x="9490" y="30575"/>
                    <a:pt x="9502" y="30825"/>
                  </a:cubicBezTo>
                  <a:cubicBezTo>
                    <a:pt x="9514" y="31099"/>
                    <a:pt x="9538" y="31349"/>
                    <a:pt x="9549" y="31599"/>
                  </a:cubicBezTo>
                  <a:cubicBezTo>
                    <a:pt x="9561" y="31789"/>
                    <a:pt x="9573" y="31992"/>
                    <a:pt x="9609" y="32182"/>
                  </a:cubicBezTo>
                  <a:cubicBezTo>
                    <a:pt x="9573" y="32134"/>
                    <a:pt x="9561" y="32099"/>
                    <a:pt x="9538" y="32027"/>
                  </a:cubicBezTo>
                  <a:cubicBezTo>
                    <a:pt x="9490" y="31944"/>
                    <a:pt x="9442" y="31837"/>
                    <a:pt x="9395" y="31753"/>
                  </a:cubicBezTo>
                  <a:cubicBezTo>
                    <a:pt x="9311" y="31551"/>
                    <a:pt x="9240" y="31361"/>
                    <a:pt x="9157" y="31170"/>
                  </a:cubicBezTo>
                  <a:cubicBezTo>
                    <a:pt x="9061" y="30884"/>
                    <a:pt x="8966" y="30622"/>
                    <a:pt x="8859" y="30337"/>
                  </a:cubicBezTo>
                  <a:cubicBezTo>
                    <a:pt x="8776" y="30063"/>
                    <a:pt x="8680" y="29813"/>
                    <a:pt x="8585" y="29551"/>
                  </a:cubicBezTo>
                  <a:cubicBezTo>
                    <a:pt x="8549" y="29456"/>
                    <a:pt x="8525" y="29372"/>
                    <a:pt x="8490" y="29289"/>
                  </a:cubicBezTo>
                  <a:cubicBezTo>
                    <a:pt x="8454" y="29122"/>
                    <a:pt x="8395" y="28896"/>
                    <a:pt x="8323" y="28670"/>
                  </a:cubicBezTo>
                  <a:lnTo>
                    <a:pt x="8109" y="27777"/>
                  </a:lnTo>
                  <a:cubicBezTo>
                    <a:pt x="8061" y="27610"/>
                    <a:pt x="8014" y="27455"/>
                    <a:pt x="7966" y="27301"/>
                  </a:cubicBezTo>
                  <a:cubicBezTo>
                    <a:pt x="7906" y="27134"/>
                    <a:pt x="7871" y="26955"/>
                    <a:pt x="7811" y="26789"/>
                  </a:cubicBezTo>
                  <a:cubicBezTo>
                    <a:pt x="7763" y="26634"/>
                    <a:pt x="7716" y="26479"/>
                    <a:pt x="7656" y="26312"/>
                  </a:cubicBezTo>
                  <a:cubicBezTo>
                    <a:pt x="7609" y="26134"/>
                    <a:pt x="7573" y="25979"/>
                    <a:pt x="7513" y="25800"/>
                  </a:cubicBezTo>
                  <a:lnTo>
                    <a:pt x="7418" y="25396"/>
                  </a:lnTo>
                  <a:lnTo>
                    <a:pt x="7335" y="24991"/>
                  </a:lnTo>
                  <a:cubicBezTo>
                    <a:pt x="7287" y="24705"/>
                    <a:pt x="7240" y="24407"/>
                    <a:pt x="7216" y="24110"/>
                  </a:cubicBezTo>
                  <a:cubicBezTo>
                    <a:pt x="7216" y="24050"/>
                    <a:pt x="7204" y="23991"/>
                    <a:pt x="7204" y="23919"/>
                  </a:cubicBezTo>
                  <a:cubicBezTo>
                    <a:pt x="7180" y="23622"/>
                    <a:pt x="7156" y="23324"/>
                    <a:pt x="7121" y="23038"/>
                  </a:cubicBezTo>
                  <a:lnTo>
                    <a:pt x="6990" y="21788"/>
                  </a:lnTo>
                  <a:close/>
                  <a:moveTo>
                    <a:pt x="2930" y="32662"/>
                  </a:moveTo>
                  <a:cubicBezTo>
                    <a:pt x="2932" y="32670"/>
                    <a:pt x="2941" y="32670"/>
                    <a:pt x="2941" y="32670"/>
                  </a:cubicBezTo>
                  <a:cubicBezTo>
                    <a:pt x="2938" y="32667"/>
                    <a:pt x="2934" y="32664"/>
                    <a:pt x="2930" y="32662"/>
                  </a:cubicBezTo>
                  <a:close/>
                  <a:moveTo>
                    <a:pt x="2978" y="32692"/>
                  </a:moveTo>
                  <a:cubicBezTo>
                    <a:pt x="2981" y="32706"/>
                    <a:pt x="2989" y="32706"/>
                    <a:pt x="2989" y="32706"/>
                  </a:cubicBezTo>
                  <a:cubicBezTo>
                    <a:pt x="2986" y="32701"/>
                    <a:pt x="2982" y="32696"/>
                    <a:pt x="2978" y="32692"/>
                  </a:cubicBezTo>
                  <a:close/>
                  <a:moveTo>
                    <a:pt x="2989" y="32689"/>
                  </a:moveTo>
                  <a:cubicBezTo>
                    <a:pt x="2992" y="32706"/>
                    <a:pt x="3001" y="32706"/>
                    <a:pt x="3001" y="32706"/>
                  </a:cubicBezTo>
                  <a:cubicBezTo>
                    <a:pt x="3001" y="32706"/>
                    <a:pt x="2996" y="32696"/>
                    <a:pt x="2989" y="32689"/>
                  </a:cubicBezTo>
                  <a:close/>
                  <a:moveTo>
                    <a:pt x="14264" y="33016"/>
                  </a:moveTo>
                  <a:cubicBezTo>
                    <a:pt x="14260" y="33038"/>
                    <a:pt x="14258" y="33060"/>
                    <a:pt x="14256" y="33081"/>
                  </a:cubicBezTo>
                  <a:lnTo>
                    <a:pt x="14256" y="33081"/>
                  </a:lnTo>
                  <a:lnTo>
                    <a:pt x="14264" y="33016"/>
                  </a:lnTo>
                  <a:close/>
                  <a:moveTo>
                    <a:pt x="18241" y="34825"/>
                  </a:moveTo>
                  <a:cubicBezTo>
                    <a:pt x="18231" y="34842"/>
                    <a:pt x="18223" y="34858"/>
                    <a:pt x="18215" y="34874"/>
                  </a:cubicBezTo>
                  <a:lnTo>
                    <a:pt x="18215" y="34874"/>
                  </a:lnTo>
                  <a:cubicBezTo>
                    <a:pt x="18226" y="34859"/>
                    <a:pt x="18235" y="34844"/>
                    <a:pt x="18241" y="34825"/>
                  </a:cubicBezTo>
                  <a:close/>
                  <a:moveTo>
                    <a:pt x="13514" y="29182"/>
                  </a:moveTo>
                  <a:cubicBezTo>
                    <a:pt x="13538" y="29182"/>
                    <a:pt x="13586" y="29182"/>
                    <a:pt x="13609" y="29194"/>
                  </a:cubicBezTo>
                  <a:cubicBezTo>
                    <a:pt x="13657" y="29206"/>
                    <a:pt x="13705" y="29206"/>
                    <a:pt x="13752" y="29217"/>
                  </a:cubicBezTo>
                  <a:cubicBezTo>
                    <a:pt x="13788" y="29241"/>
                    <a:pt x="13836" y="29253"/>
                    <a:pt x="13871" y="29265"/>
                  </a:cubicBezTo>
                  <a:lnTo>
                    <a:pt x="13883" y="29265"/>
                  </a:lnTo>
                  <a:lnTo>
                    <a:pt x="13967" y="29313"/>
                  </a:lnTo>
                  <a:cubicBezTo>
                    <a:pt x="14014" y="29325"/>
                    <a:pt x="14050" y="29360"/>
                    <a:pt x="14074" y="29372"/>
                  </a:cubicBezTo>
                  <a:cubicBezTo>
                    <a:pt x="14098" y="29384"/>
                    <a:pt x="14145" y="29420"/>
                    <a:pt x="14193" y="29432"/>
                  </a:cubicBezTo>
                  <a:cubicBezTo>
                    <a:pt x="14240" y="29444"/>
                    <a:pt x="14264" y="29479"/>
                    <a:pt x="14312" y="29491"/>
                  </a:cubicBezTo>
                  <a:cubicBezTo>
                    <a:pt x="14371" y="29515"/>
                    <a:pt x="14419" y="29539"/>
                    <a:pt x="14467" y="29563"/>
                  </a:cubicBezTo>
                  <a:lnTo>
                    <a:pt x="14598" y="29610"/>
                  </a:lnTo>
                  <a:lnTo>
                    <a:pt x="14669" y="29610"/>
                  </a:lnTo>
                  <a:lnTo>
                    <a:pt x="14669" y="29634"/>
                  </a:lnTo>
                  <a:lnTo>
                    <a:pt x="14669" y="29694"/>
                  </a:lnTo>
                  <a:cubicBezTo>
                    <a:pt x="14669" y="29741"/>
                    <a:pt x="14657" y="29777"/>
                    <a:pt x="14657" y="29813"/>
                  </a:cubicBezTo>
                  <a:cubicBezTo>
                    <a:pt x="14657" y="29860"/>
                    <a:pt x="14645" y="29896"/>
                    <a:pt x="14645" y="29932"/>
                  </a:cubicBezTo>
                  <a:lnTo>
                    <a:pt x="14598" y="30158"/>
                  </a:lnTo>
                  <a:cubicBezTo>
                    <a:pt x="14562" y="30313"/>
                    <a:pt x="14550" y="30456"/>
                    <a:pt x="14526" y="30622"/>
                  </a:cubicBezTo>
                  <a:cubicBezTo>
                    <a:pt x="14491" y="30861"/>
                    <a:pt x="14443" y="31099"/>
                    <a:pt x="14419" y="31325"/>
                  </a:cubicBezTo>
                  <a:lnTo>
                    <a:pt x="14467" y="31182"/>
                  </a:lnTo>
                  <a:cubicBezTo>
                    <a:pt x="14467" y="31170"/>
                    <a:pt x="14467" y="31170"/>
                    <a:pt x="14479" y="31158"/>
                  </a:cubicBezTo>
                  <a:lnTo>
                    <a:pt x="14479" y="31146"/>
                  </a:lnTo>
                  <a:lnTo>
                    <a:pt x="14479" y="31122"/>
                  </a:lnTo>
                  <a:lnTo>
                    <a:pt x="14526" y="30991"/>
                  </a:lnTo>
                  <a:cubicBezTo>
                    <a:pt x="14526" y="30980"/>
                    <a:pt x="14526" y="30980"/>
                    <a:pt x="14538" y="30968"/>
                  </a:cubicBezTo>
                  <a:cubicBezTo>
                    <a:pt x="14538" y="30944"/>
                    <a:pt x="14538" y="30944"/>
                    <a:pt x="14550" y="30932"/>
                  </a:cubicBezTo>
                  <a:lnTo>
                    <a:pt x="14550" y="30920"/>
                  </a:lnTo>
                  <a:cubicBezTo>
                    <a:pt x="14562" y="30884"/>
                    <a:pt x="14586" y="30849"/>
                    <a:pt x="14586" y="30813"/>
                  </a:cubicBezTo>
                  <a:cubicBezTo>
                    <a:pt x="14586" y="30801"/>
                    <a:pt x="14598" y="30789"/>
                    <a:pt x="14598" y="30753"/>
                  </a:cubicBezTo>
                  <a:cubicBezTo>
                    <a:pt x="14598" y="30741"/>
                    <a:pt x="14610" y="30706"/>
                    <a:pt x="14610" y="30694"/>
                  </a:cubicBezTo>
                  <a:lnTo>
                    <a:pt x="14657" y="30468"/>
                  </a:lnTo>
                  <a:cubicBezTo>
                    <a:pt x="14669" y="30396"/>
                    <a:pt x="14681" y="30313"/>
                    <a:pt x="14705" y="30229"/>
                  </a:cubicBezTo>
                  <a:cubicBezTo>
                    <a:pt x="14717" y="30158"/>
                    <a:pt x="14717" y="30087"/>
                    <a:pt x="14729" y="30015"/>
                  </a:cubicBezTo>
                  <a:cubicBezTo>
                    <a:pt x="14741" y="29932"/>
                    <a:pt x="14741" y="29872"/>
                    <a:pt x="14764" y="29801"/>
                  </a:cubicBezTo>
                  <a:lnTo>
                    <a:pt x="14764" y="29753"/>
                  </a:lnTo>
                  <a:lnTo>
                    <a:pt x="14764" y="29694"/>
                  </a:lnTo>
                  <a:lnTo>
                    <a:pt x="14764" y="29634"/>
                  </a:lnTo>
                  <a:lnTo>
                    <a:pt x="14764" y="29598"/>
                  </a:lnTo>
                  <a:cubicBezTo>
                    <a:pt x="14824" y="29598"/>
                    <a:pt x="14895" y="29575"/>
                    <a:pt x="14955" y="29563"/>
                  </a:cubicBezTo>
                  <a:cubicBezTo>
                    <a:pt x="15002" y="29551"/>
                    <a:pt x="15062" y="29539"/>
                    <a:pt x="15098" y="29503"/>
                  </a:cubicBezTo>
                  <a:cubicBezTo>
                    <a:pt x="15145" y="29467"/>
                    <a:pt x="15205" y="29444"/>
                    <a:pt x="15241" y="29420"/>
                  </a:cubicBezTo>
                  <a:lnTo>
                    <a:pt x="15253" y="29396"/>
                  </a:lnTo>
                  <a:lnTo>
                    <a:pt x="15383" y="29313"/>
                  </a:lnTo>
                  <a:cubicBezTo>
                    <a:pt x="15419" y="29301"/>
                    <a:pt x="15455" y="29277"/>
                    <a:pt x="15491" y="29265"/>
                  </a:cubicBezTo>
                  <a:cubicBezTo>
                    <a:pt x="15514" y="29253"/>
                    <a:pt x="15562" y="29241"/>
                    <a:pt x="15598" y="29241"/>
                  </a:cubicBezTo>
                  <a:cubicBezTo>
                    <a:pt x="15622" y="29217"/>
                    <a:pt x="15669" y="29217"/>
                    <a:pt x="15693" y="29217"/>
                  </a:cubicBezTo>
                  <a:lnTo>
                    <a:pt x="15872" y="29217"/>
                  </a:lnTo>
                  <a:cubicBezTo>
                    <a:pt x="15919" y="29217"/>
                    <a:pt x="15943" y="29241"/>
                    <a:pt x="15991" y="29253"/>
                  </a:cubicBezTo>
                  <a:cubicBezTo>
                    <a:pt x="16026" y="29265"/>
                    <a:pt x="16074" y="29277"/>
                    <a:pt x="16098" y="29301"/>
                  </a:cubicBezTo>
                  <a:cubicBezTo>
                    <a:pt x="16145" y="29313"/>
                    <a:pt x="16169" y="29325"/>
                    <a:pt x="16205" y="29360"/>
                  </a:cubicBezTo>
                  <a:cubicBezTo>
                    <a:pt x="16229" y="29372"/>
                    <a:pt x="16265" y="29396"/>
                    <a:pt x="16288" y="29420"/>
                  </a:cubicBezTo>
                  <a:lnTo>
                    <a:pt x="16384" y="29503"/>
                  </a:lnTo>
                  <a:cubicBezTo>
                    <a:pt x="16407" y="29539"/>
                    <a:pt x="16443" y="29563"/>
                    <a:pt x="16467" y="29610"/>
                  </a:cubicBezTo>
                  <a:cubicBezTo>
                    <a:pt x="16515" y="29670"/>
                    <a:pt x="16562" y="29729"/>
                    <a:pt x="16586" y="29789"/>
                  </a:cubicBezTo>
                  <a:lnTo>
                    <a:pt x="16598" y="29801"/>
                  </a:lnTo>
                  <a:cubicBezTo>
                    <a:pt x="16634" y="29848"/>
                    <a:pt x="16646" y="29872"/>
                    <a:pt x="16657" y="29908"/>
                  </a:cubicBezTo>
                  <a:cubicBezTo>
                    <a:pt x="16657" y="29920"/>
                    <a:pt x="16681" y="29932"/>
                    <a:pt x="16681" y="29968"/>
                  </a:cubicBezTo>
                  <a:cubicBezTo>
                    <a:pt x="16693" y="30039"/>
                    <a:pt x="16705" y="30110"/>
                    <a:pt x="16705" y="30194"/>
                  </a:cubicBezTo>
                  <a:cubicBezTo>
                    <a:pt x="16705" y="30253"/>
                    <a:pt x="16717" y="30325"/>
                    <a:pt x="16717" y="30384"/>
                  </a:cubicBezTo>
                  <a:cubicBezTo>
                    <a:pt x="16717" y="30456"/>
                    <a:pt x="16705" y="30515"/>
                    <a:pt x="16705" y="30587"/>
                  </a:cubicBezTo>
                  <a:lnTo>
                    <a:pt x="16705" y="30622"/>
                  </a:lnTo>
                  <a:cubicBezTo>
                    <a:pt x="16693" y="30706"/>
                    <a:pt x="16681" y="30813"/>
                    <a:pt x="16657" y="30908"/>
                  </a:cubicBezTo>
                  <a:cubicBezTo>
                    <a:pt x="16646" y="30968"/>
                    <a:pt x="16634" y="31039"/>
                    <a:pt x="16622" y="31099"/>
                  </a:cubicBezTo>
                  <a:lnTo>
                    <a:pt x="16598" y="31158"/>
                  </a:lnTo>
                  <a:lnTo>
                    <a:pt x="16586" y="31230"/>
                  </a:lnTo>
                  <a:lnTo>
                    <a:pt x="16562" y="31301"/>
                  </a:lnTo>
                  <a:cubicBezTo>
                    <a:pt x="16538" y="31337"/>
                    <a:pt x="16538" y="31361"/>
                    <a:pt x="16526" y="31396"/>
                  </a:cubicBezTo>
                  <a:cubicBezTo>
                    <a:pt x="16526" y="31408"/>
                    <a:pt x="16515" y="31420"/>
                    <a:pt x="16515" y="31444"/>
                  </a:cubicBezTo>
                  <a:cubicBezTo>
                    <a:pt x="16503" y="31480"/>
                    <a:pt x="16479" y="31539"/>
                    <a:pt x="16455" y="31587"/>
                  </a:cubicBezTo>
                  <a:cubicBezTo>
                    <a:pt x="16443" y="31634"/>
                    <a:pt x="16419" y="31694"/>
                    <a:pt x="16396" y="31742"/>
                  </a:cubicBezTo>
                  <a:cubicBezTo>
                    <a:pt x="16336" y="31920"/>
                    <a:pt x="16276" y="32099"/>
                    <a:pt x="16217" y="32289"/>
                  </a:cubicBezTo>
                  <a:lnTo>
                    <a:pt x="16205" y="32349"/>
                  </a:lnTo>
                  <a:cubicBezTo>
                    <a:pt x="16181" y="32373"/>
                    <a:pt x="16181" y="32408"/>
                    <a:pt x="16169" y="32432"/>
                  </a:cubicBezTo>
                  <a:lnTo>
                    <a:pt x="16169" y="32456"/>
                  </a:lnTo>
                  <a:cubicBezTo>
                    <a:pt x="16110" y="32611"/>
                    <a:pt x="16074" y="32789"/>
                    <a:pt x="16015" y="33027"/>
                  </a:cubicBezTo>
                  <a:cubicBezTo>
                    <a:pt x="15991" y="33087"/>
                    <a:pt x="15979" y="33135"/>
                    <a:pt x="15979" y="33194"/>
                  </a:cubicBezTo>
                  <a:cubicBezTo>
                    <a:pt x="15955" y="33325"/>
                    <a:pt x="15919" y="33480"/>
                    <a:pt x="15872" y="33623"/>
                  </a:cubicBezTo>
                  <a:cubicBezTo>
                    <a:pt x="15848" y="33730"/>
                    <a:pt x="15812" y="33837"/>
                    <a:pt x="15788" y="33920"/>
                  </a:cubicBezTo>
                  <a:cubicBezTo>
                    <a:pt x="15776" y="33956"/>
                    <a:pt x="15753" y="34004"/>
                    <a:pt x="15753" y="34028"/>
                  </a:cubicBezTo>
                  <a:lnTo>
                    <a:pt x="15741" y="34063"/>
                  </a:lnTo>
                  <a:cubicBezTo>
                    <a:pt x="15729" y="34123"/>
                    <a:pt x="15693" y="34182"/>
                    <a:pt x="15681" y="34242"/>
                  </a:cubicBezTo>
                  <a:cubicBezTo>
                    <a:pt x="15657" y="34325"/>
                    <a:pt x="15610" y="34420"/>
                    <a:pt x="15562" y="34516"/>
                  </a:cubicBezTo>
                  <a:cubicBezTo>
                    <a:pt x="15550" y="34563"/>
                    <a:pt x="15514" y="34599"/>
                    <a:pt x="15503" y="34635"/>
                  </a:cubicBezTo>
                  <a:cubicBezTo>
                    <a:pt x="15479" y="34682"/>
                    <a:pt x="15431" y="34742"/>
                    <a:pt x="15395" y="34790"/>
                  </a:cubicBezTo>
                  <a:lnTo>
                    <a:pt x="15383" y="34801"/>
                  </a:lnTo>
                  <a:lnTo>
                    <a:pt x="15300" y="34897"/>
                  </a:lnTo>
                  <a:cubicBezTo>
                    <a:pt x="15276" y="34909"/>
                    <a:pt x="15264" y="34921"/>
                    <a:pt x="15241" y="34932"/>
                  </a:cubicBezTo>
                  <a:lnTo>
                    <a:pt x="15217" y="34956"/>
                  </a:lnTo>
                  <a:lnTo>
                    <a:pt x="15205" y="34968"/>
                  </a:lnTo>
                  <a:lnTo>
                    <a:pt x="15193" y="34968"/>
                  </a:lnTo>
                  <a:lnTo>
                    <a:pt x="15181" y="34980"/>
                  </a:lnTo>
                  <a:cubicBezTo>
                    <a:pt x="15157" y="34992"/>
                    <a:pt x="15145" y="34992"/>
                    <a:pt x="15133" y="35016"/>
                  </a:cubicBezTo>
                  <a:cubicBezTo>
                    <a:pt x="15122" y="35016"/>
                    <a:pt x="15098" y="35028"/>
                    <a:pt x="15086" y="35028"/>
                  </a:cubicBezTo>
                  <a:lnTo>
                    <a:pt x="15074" y="35016"/>
                  </a:lnTo>
                  <a:cubicBezTo>
                    <a:pt x="15026" y="34980"/>
                    <a:pt x="15002" y="34968"/>
                    <a:pt x="14943" y="34932"/>
                  </a:cubicBezTo>
                  <a:cubicBezTo>
                    <a:pt x="14919" y="34932"/>
                    <a:pt x="14907" y="34921"/>
                    <a:pt x="14895" y="34921"/>
                  </a:cubicBezTo>
                  <a:cubicBezTo>
                    <a:pt x="14860" y="34909"/>
                    <a:pt x="14824" y="34897"/>
                    <a:pt x="14788" y="34873"/>
                  </a:cubicBezTo>
                  <a:cubicBezTo>
                    <a:pt x="14800" y="34849"/>
                    <a:pt x="14836" y="34813"/>
                    <a:pt x="14848" y="34790"/>
                  </a:cubicBezTo>
                  <a:lnTo>
                    <a:pt x="14860" y="34754"/>
                  </a:lnTo>
                  <a:cubicBezTo>
                    <a:pt x="14895" y="34730"/>
                    <a:pt x="14907" y="34682"/>
                    <a:pt x="14943" y="34659"/>
                  </a:cubicBezTo>
                  <a:cubicBezTo>
                    <a:pt x="14955" y="34635"/>
                    <a:pt x="14955" y="34623"/>
                    <a:pt x="14967" y="34611"/>
                  </a:cubicBezTo>
                  <a:lnTo>
                    <a:pt x="14979" y="34599"/>
                  </a:lnTo>
                  <a:cubicBezTo>
                    <a:pt x="15002" y="34575"/>
                    <a:pt x="15002" y="34563"/>
                    <a:pt x="15002" y="34563"/>
                  </a:cubicBezTo>
                  <a:lnTo>
                    <a:pt x="15014" y="34540"/>
                  </a:lnTo>
                  <a:lnTo>
                    <a:pt x="15026" y="34504"/>
                  </a:lnTo>
                  <a:cubicBezTo>
                    <a:pt x="15026" y="34504"/>
                    <a:pt x="15026" y="34492"/>
                    <a:pt x="15038" y="34492"/>
                  </a:cubicBezTo>
                  <a:cubicBezTo>
                    <a:pt x="15038" y="34492"/>
                    <a:pt x="15038" y="34480"/>
                    <a:pt x="15050" y="34480"/>
                  </a:cubicBezTo>
                  <a:lnTo>
                    <a:pt x="15074" y="34456"/>
                  </a:lnTo>
                  <a:cubicBezTo>
                    <a:pt x="15086" y="34432"/>
                    <a:pt x="15098" y="34385"/>
                    <a:pt x="15122" y="34337"/>
                  </a:cubicBezTo>
                  <a:cubicBezTo>
                    <a:pt x="15145" y="34266"/>
                    <a:pt x="15181" y="34206"/>
                    <a:pt x="15193" y="34135"/>
                  </a:cubicBezTo>
                  <a:lnTo>
                    <a:pt x="15276" y="33825"/>
                  </a:lnTo>
                  <a:cubicBezTo>
                    <a:pt x="15312" y="33706"/>
                    <a:pt x="15324" y="33599"/>
                    <a:pt x="15336" y="33504"/>
                  </a:cubicBezTo>
                  <a:lnTo>
                    <a:pt x="15336" y="33492"/>
                  </a:lnTo>
                  <a:cubicBezTo>
                    <a:pt x="15336" y="33444"/>
                    <a:pt x="15348" y="33420"/>
                    <a:pt x="15348" y="33373"/>
                  </a:cubicBezTo>
                  <a:lnTo>
                    <a:pt x="15348" y="33361"/>
                  </a:lnTo>
                  <a:cubicBezTo>
                    <a:pt x="15348" y="33325"/>
                    <a:pt x="15372" y="33301"/>
                    <a:pt x="15372" y="33266"/>
                  </a:cubicBezTo>
                  <a:cubicBezTo>
                    <a:pt x="15372" y="33194"/>
                    <a:pt x="15383" y="33111"/>
                    <a:pt x="15383" y="33016"/>
                  </a:cubicBezTo>
                  <a:lnTo>
                    <a:pt x="15383" y="32777"/>
                  </a:lnTo>
                  <a:cubicBezTo>
                    <a:pt x="15383" y="32706"/>
                    <a:pt x="15372" y="32635"/>
                    <a:pt x="15372" y="32551"/>
                  </a:cubicBezTo>
                  <a:cubicBezTo>
                    <a:pt x="15348" y="32456"/>
                    <a:pt x="15348" y="32361"/>
                    <a:pt x="15348" y="32254"/>
                  </a:cubicBezTo>
                  <a:cubicBezTo>
                    <a:pt x="15348" y="32277"/>
                    <a:pt x="15348" y="32301"/>
                    <a:pt x="15336" y="32313"/>
                  </a:cubicBezTo>
                  <a:cubicBezTo>
                    <a:pt x="15324" y="32373"/>
                    <a:pt x="15324" y="32432"/>
                    <a:pt x="15312" y="32515"/>
                  </a:cubicBezTo>
                  <a:lnTo>
                    <a:pt x="15312" y="32551"/>
                  </a:lnTo>
                  <a:cubicBezTo>
                    <a:pt x="15312" y="32599"/>
                    <a:pt x="15300" y="32646"/>
                    <a:pt x="15300" y="32706"/>
                  </a:cubicBezTo>
                  <a:lnTo>
                    <a:pt x="15276" y="32789"/>
                  </a:lnTo>
                  <a:cubicBezTo>
                    <a:pt x="15264" y="32873"/>
                    <a:pt x="15264" y="32944"/>
                    <a:pt x="15264" y="33016"/>
                  </a:cubicBezTo>
                  <a:cubicBezTo>
                    <a:pt x="15264" y="33063"/>
                    <a:pt x="15264" y="33087"/>
                    <a:pt x="15253" y="33135"/>
                  </a:cubicBezTo>
                  <a:cubicBezTo>
                    <a:pt x="15253" y="33182"/>
                    <a:pt x="15253" y="33230"/>
                    <a:pt x="15241" y="33254"/>
                  </a:cubicBezTo>
                  <a:cubicBezTo>
                    <a:pt x="15241" y="33313"/>
                    <a:pt x="15217" y="33361"/>
                    <a:pt x="15217" y="33420"/>
                  </a:cubicBezTo>
                  <a:lnTo>
                    <a:pt x="15217" y="33444"/>
                  </a:lnTo>
                  <a:cubicBezTo>
                    <a:pt x="15205" y="33551"/>
                    <a:pt x="15193" y="33647"/>
                    <a:pt x="15157" y="33730"/>
                  </a:cubicBezTo>
                  <a:cubicBezTo>
                    <a:pt x="15145" y="33825"/>
                    <a:pt x="15122" y="33909"/>
                    <a:pt x="15086" y="34004"/>
                  </a:cubicBezTo>
                  <a:lnTo>
                    <a:pt x="15086" y="34016"/>
                  </a:lnTo>
                  <a:lnTo>
                    <a:pt x="15086" y="34028"/>
                  </a:lnTo>
                  <a:cubicBezTo>
                    <a:pt x="15074" y="34099"/>
                    <a:pt x="15038" y="34159"/>
                    <a:pt x="15026" y="34242"/>
                  </a:cubicBezTo>
                  <a:lnTo>
                    <a:pt x="15014" y="34266"/>
                  </a:lnTo>
                  <a:cubicBezTo>
                    <a:pt x="15002" y="34301"/>
                    <a:pt x="14979" y="34325"/>
                    <a:pt x="14979" y="34361"/>
                  </a:cubicBezTo>
                  <a:cubicBezTo>
                    <a:pt x="14967" y="34385"/>
                    <a:pt x="14955" y="34420"/>
                    <a:pt x="14943" y="34456"/>
                  </a:cubicBezTo>
                  <a:cubicBezTo>
                    <a:pt x="14943" y="34480"/>
                    <a:pt x="14919" y="34492"/>
                    <a:pt x="14919" y="34492"/>
                  </a:cubicBezTo>
                  <a:lnTo>
                    <a:pt x="14919" y="34480"/>
                  </a:lnTo>
                  <a:cubicBezTo>
                    <a:pt x="14919" y="34492"/>
                    <a:pt x="14907" y="34492"/>
                    <a:pt x="14907" y="34504"/>
                  </a:cubicBezTo>
                  <a:cubicBezTo>
                    <a:pt x="14895" y="34551"/>
                    <a:pt x="14860" y="34599"/>
                    <a:pt x="14836" y="34659"/>
                  </a:cubicBezTo>
                  <a:lnTo>
                    <a:pt x="14836" y="34671"/>
                  </a:lnTo>
                  <a:cubicBezTo>
                    <a:pt x="14824" y="34682"/>
                    <a:pt x="14800" y="34694"/>
                    <a:pt x="14800" y="34730"/>
                  </a:cubicBezTo>
                  <a:lnTo>
                    <a:pt x="14776" y="34778"/>
                  </a:lnTo>
                  <a:cubicBezTo>
                    <a:pt x="14764" y="34801"/>
                    <a:pt x="14729" y="34837"/>
                    <a:pt x="14717" y="34873"/>
                  </a:cubicBezTo>
                  <a:cubicBezTo>
                    <a:pt x="14645" y="34861"/>
                    <a:pt x="14586" y="34837"/>
                    <a:pt x="14502" y="34813"/>
                  </a:cubicBezTo>
                  <a:cubicBezTo>
                    <a:pt x="14479" y="34801"/>
                    <a:pt x="14431" y="34801"/>
                    <a:pt x="14407" y="34801"/>
                  </a:cubicBezTo>
                  <a:cubicBezTo>
                    <a:pt x="14312" y="34790"/>
                    <a:pt x="14229" y="34778"/>
                    <a:pt x="14145" y="34778"/>
                  </a:cubicBezTo>
                  <a:lnTo>
                    <a:pt x="14145" y="34754"/>
                  </a:lnTo>
                  <a:lnTo>
                    <a:pt x="14145" y="34742"/>
                  </a:lnTo>
                  <a:lnTo>
                    <a:pt x="14169" y="34682"/>
                  </a:lnTo>
                  <a:lnTo>
                    <a:pt x="14169" y="34671"/>
                  </a:lnTo>
                  <a:lnTo>
                    <a:pt x="14169" y="34635"/>
                  </a:lnTo>
                  <a:cubicBezTo>
                    <a:pt x="14169" y="34623"/>
                    <a:pt x="14169" y="34599"/>
                    <a:pt x="14181" y="34575"/>
                  </a:cubicBezTo>
                  <a:lnTo>
                    <a:pt x="14181" y="34551"/>
                  </a:lnTo>
                  <a:cubicBezTo>
                    <a:pt x="14181" y="34516"/>
                    <a:pt x="14193" y="34504"/>
                    <a:pt x="14193" y="34480"/>
                  </a:cubicBezTo>
                  <a:cubicBezTo>
                    <a:pt x="14205" y="34397"/>
                    <a:pt x="14205" y="34337"/>
                    <a:pt x="14229" y="34266"/>
                  </a:cubicBezTo>
                  <a:cubicBezTo>
                    <a:pt x="14240" y="34123"/>
                    <a:pt x="14252" y="33968"/>
                    <a:pt x="14252" y="33837"/>
                  </a:cubicBezTo>
                  <a:lnTo>
                    <a:pt x="14252" y="33539"/>
                  </a:lnTo>
                  <a:lnTo>
                    <a:pt x="14252" y="33206"/>
                  </a:lnTo>
                  <a:cubicBezTo>
                    <a:pt x="14252" y="33166"/>
                    <a:pt x="14252" y="33125"/>
                    <a:pt x="14256" y="33081"/>
                  </a:cubicBezTo>
                  <a:lnTo>
                    <a:pt x="14256" y="33081"/>
                  </a:lnTo>
                  <a:lnTo>
                    <a:pt x="14252" y="33111"/>
                  </a:lnTo>
                  <a:cubicBezTo>
                    <a:pt x="14240" y="33170"/>
                    <a:pt x="14240" y="33206"/>
                    <a:pt x="14229" y="33266"/>
                  </a:cubicBezTo>
                  <a:cubicBezTo>
                    <a:pt x="14205" y="33361"/>
                    <a:pt x="14193" y="33432"/>
                    <a:pt x="14193" y="33492"/>
                  </a:cubicBezTo>
                  <a:cubicBezTo>
                    <a:pt x="14181" y="33623"/>
                    <a:pt x="14169" y="33778"/>
                    <a:pt x="14145" y="33944"/>
                  </a:cubicBezTo>
                  <a:cubicBezTo>
                    <a:pt x="14133" y="34028"/>
                    <a:pt x="14133" y="34123"/>
                    <a:pt x="14133" y="34218"/>
                  </a:cubicBezTo>
                  <a:cubicBezTo>
                    <a:pt x="14133" y="34278"/>
                    <a:pt x="14121" y="34361"/>
                    <a:pt x="14121" y="34420"/>
                  </a:cubicBezTo>
                  <a:cubicBezTo>
                    <a:pt x="14110" y="34516"/>
                    <a:pt x="14110" y="34635"/>
                    <a:pt x="14086" y="34754"/>
                  </a:cubicBezTo>
                  <a:lnTo>
                    <a:pt x="13729" y="34754"/>
                  </a:lnTo>
                  <a:cubicBezTo>
                    <a:pt x="13693" y="34754"/>
                    <a:pt x="13645" y="34778"/>
                    <a:pt x="13609" y="34778"/>
                  </a:cubicBezTo>
                  <a:cubicBezTo>
                    <a:pt x="13526" y="34790"/>
                    <a:pt x="13431" y="34790"/>
                    <a:pt x="13359" y="34813"/>
                  </a:cubicBezTo>
                  <a:cubicBezTo>
                    <a:pt x="13359" y="34778"/>
                    <a:pt x="13348" y="34718"/>
                    <a:pt x="13348" y="34671"/>
                  </a:cubicBezTo>
                  <a:cubicBezTo>
                    <a:pt x="13336" y="34575"/>
                    <a:pt x="13336" y="34492"/>
                    <a:pt x="13336" y="34420"/>
                  </a:cubicBezTo>
                  <a:cubicBezTo>
                    <a:pt x="13336" y="34337"/>
                    <a:pt x="13312" y="34266"/>
                    <a:pt x="13312" y="34206"/>
                  </a:cubicBezTo>
                  <a:lnTo>
                    <a:pt x="13312" y="34063"/>
                  </a:lnTo>
                  <a:lnTo>
                    <a:pt x="13312" y="33909"/>
                  </a:lnTo>
                  <a:lnTo>
                    <a:pt x="13300" y="33718"/>
                  </a:lnTo>
                  <a:cubicBezTo>
                    <a:pt x="13300" y="33658"/>
                    <a:pt x="13288" y="33587"/>
                    <a:pt x="13288" y="33504"/>
                  </a:cubicBezTo>
                  <a:cubicBezTo>
                    <a:pt x="13276" y="33432"/>
                    <a:pt x="13276" y="33361"/>
                    <a:pt x="13252" y="33266"/>
                  </a:cubicBezTo>
                  <a:cubicBezTo>
                    <a:pt x="13240" y="33206"/>
                    <a:pt x="13240" y="33170"/>
                    <a:pt x="13228" y="33111"/>
                  </a:cubicBezTo>
                  <a:lnTo>
                    <a:pt x="13217" y="33027"/>
                  </a:lnTo>
                  <a:cubicBezTo>
                    <a:pt x="13193" y="32956"/>
                    <a:pt x="13193" y="32896"/>
                    <a:pt x="13181" y="32825"/>
                  </a:cubicBezTo>
                  <a:cubicBezTo>
                    <a:pt x="13181" y="32754"/>
                    <a:pt x="13169" y="32670"/>
                    <a:pt x="13169" y="32599"/>
                  </a:cubicBezTo>
                  <a:lnTo>
                    <a:pt x="13157" y="32658"/>
                  </a:lnTo>
                  <a:lnTo>
                    <a:pt x="13133" y="32718"/>
                  </a:lnTo>
                  <a:cubicBezTo>
                    <a:pt x="13121" y="32777"/>
                    <a:pt x="13121" y="32837"/>
                    <a:pt x="13109" y="32908"/>
                  </a:cubicBezTo>
                  <a:lnTo>
                    <a:pt x="13109" y="32932"/>
                  </a:lnTo>
                  <a:lnTo>
                    <a:pt x="13109" y="33016"/>
                  </a:lnTo>
                  <a:lnTo>
                    <a:pt x="13109" y="33051"/>
                  </a:lnTo>
                  <a:lnTo>
                    <a:pt x="13109" y="33135"/>
                  </a:lnTo>
                  <a:lnTo>
                    <a:pt x="13109" y="33623"/>
                  </a:lnTo>
                  <a:cubicBezTo>
                    <a:pt x="13121" y="33789"/>
                    <a:pt x="13121" y="33944"/>
                    <a:pt x="13133" y="34099"/>
                  </a:cubicBezTo>
                  <a:cubicBezTo>
                    <a:pt x="13133" y="34147"/>
                    <a:pt x="13157" y="34194"/>
                    <a:pt x="13157" y="34242"/>
                  </a:cubicBezTo>
                  <a:lnTo>
                    <a:pt x="13157" y="34301"/>
                  </a:lnTo>
                  <a:cubicBezTo>
                    <a:pt x="13157" y="34337"/>
                    <a:pt x="13169" y="34373"/>
                    <a:pt x="13169" y="34420"/>
                  </a:cubicBezTo>
                  <a:lnTo>
                    <a:pt x="13169" y="34444"/>
                  </a:lnTo>
                  <a:lnTo>
                    <a:pt x="13169" y="34480"/>
                  </a:lnTo>
                  <a:cubicBezTo>
                    <a:pt x="13169" y="34504"/>
                    <a:pt x="13181" y="34540"/>
                    <a:pt x="13181" y="34563"/>
                  </a:cubicBezTo>
                  <a:lnTo>
                    <a:pt x="13181" y="34599"/>
                  </a:lnTo>
                  <a:lnTo>
                    <a:pt x="13181" y="34623"/>
                  </a:lnTo>
                  <a:cubicBezTo>
                    <a:pt x="13181" y="34659"/>
                    <a:pt x="13193" y="34682"/>
                    <a:pt x="13193" y="34718"/>
                  </a:cubicBezTo>
                  <a:cubicBezTo>
                    <a:pt x="13193" y="34742"/>
                    <a:pt x="13217" y="34754"/>
                    <a:pt x="13217" y="34790"/>
                  </a:cubicBezTo>
                  <a:cubicBezTo>
                    <a:pt x="13217" y="34813"/>
                    <a:pt x="13228" y="34849"/>
                    <a:pt x="13228" y="34873"/>
                  </a:cubicBezTo>
                  <a:cubicBezTo>
                    <a:pt x="13050" y="34921"/>
                    <a:pt x="12883" y="34968"/>
                    <a:pt x="12740" y="35016"/>
                  </a:cubicBezTo>
                  <a:cubicBezTo>
                    <a:pt x="12633" y="35040"/>
                    <a:pt x="12538" y="35075"/>
                    <a:pt x="12455" y="35099"/>
                  </a:cubicBezTo>
                  <a:cubicBezTo>
                    <a:pt x="12443" y="35099"/>
                    <a:pt x="12419" y="35111"/>
                    <a:pt x="12407" y="35111"/>
                  </a:cubicBezTo>
                  <a:cubicBezTo>
                    <a:pt x="12407" y="35075"/>
                    <a:pt x="12407" y="35028"/>
                    <a:pt x="12395" y="34980"/>
                  </a:cubicBezTo>
                  <a:lnTo>
                    <a:pt x="12395" y="34968"/>
                  </a:lnTo>
                  <a:cubicBezTo>
                    <a:pt x="12383" y="34873"/>
                    <a:pt x="12359" y="34790"/>
                    <a:pt x="12347" y="34682"/>
                  </a:cubicBezTo>
                  <a:cubicBezTo>
                    <a:pt x="12335" y="34635"/>
                    <a:pt x="12335" y="34575"/>
                    <a:pt x="12324" y="34540"/>
                  </a:cubicBezTo>
                  <a:lnTo>
                    <a:pt x="12300" y="34504"/>
                  </a:lnTo>
                  <a:cubicBezTo>
                    <a:pt x="12288" y="34456"/>
                    <a:pt x="12288" y="34420"/>
                    <a:pt x="12276" y="34385"/>
                  </a:cubicBezTo>
                  <a:cubicBezTo>
                    <a:pt x="12264" y="34337"/>
                    <a:pt x="12240" y="34278"/>
                    <a:pt x="12216" y="34242"/>
                  </a:cubicBezTo>
                  <a:cubicBezTo>
                    <a:pt x="12205" y="34194"/>
                    <a:pt x="12181" y="34147"/>
                    <a:pt x="12157" y="34099"/>
                  </a:cubicBezTo>
                  <a:lnTo>
                    <a:pt x="12121" y="34039"/>
                  </a:lnTo>
                  <a:cubicBezTo>
                    <a:pt x="12050" y="33885"/>
                    <a:pt x="11978" y="33706"/>
                    <a:pt x="11883" y="33551"/>
                  </a:cubicBezTo>
                  <a:lnTo>
                    <a:pt x="11871" y="33528"/>
                  </a:lnTo>
                  <a:cubicBezTo>
                    <a:pt x="11847" y="33468"/>
                    <a:pt x="11812" y="33420"/>
                    <a:pt x="11788" y="33373"/>
                  </a:cubicBezTo>
                  <a:cubicBezTo>
                    <a:pt x="11740" y="33313"/>
                    <a:pt x="11704" y="33254"/>
                    <a:pt x="11669" y="33194"/>
                  </a:cubicBezTo>
                  <a:lnTo>
                    <a:pt x="11621" y="33135"/>
                  </a:lnTo>
                  <a:cubicBezTo>
                    <a:pt x="11585" y="33111"/>
                    <a:pt x="11573" y="33063"/>
                    <a:pt x="11562" y="33027"/>
                  </a:cubicBezTo>
                  <a:cubicBezTo>
                    <a:pt x="11514" y="32968"/>
                    <a:pt x="11490" y="32908"/>
                    <a:pt x="11454" y="32837"/>
                  </a:cubicBezTo>
                  <a:cubicBezTo>
                    <a:pt x="11431" y="32777"/>
                    <a:pt x="11395" y="32706"/>
                    <a:pt x="11371" y="32646"/>
                  </a:cubicBezTo>
                  <a:lnTo>
                    <a:pt x="11371" y="32635"/>
                  </a:lnTo>
                  <a:lnTo>
                    <a:pt x="11347" y="32587"/>
                  </a:lnTo>
                  <a:lnTo>
                    <a:pt x="11323" y="32515"/>
                  </a:lnTo>
                  <a:cubicBezTo>
                    <a:pt x="11312" y="32480"/>
                    <a:pt x="11312" y="32456"/>
                    <a:pt x="11288" y="32420"/>
                  </a:cubicBezTo>
                  <a:lnTo>
                    <a:pt x="11288" y="32396"/>
                  </a:lnTo>
                  <a:cubicBezTo>
                    <a:pt x="11276" y="32361"/>
                    <a:pt x="11276" y="32313"/>
                    <a:pt x="11276" y="32289"/>
                  </a:cubicBezTo>
                  <a:cubicBezTo>
                    <a:pt x="11276" y="32254"/>
                    <a:pt x="11264" y="32230"/>
                    <a:pt x="11264" y="32194"/>
                  </a:cubicBezTo>
                  <a:cubicBezTo>
                    <a:pt x="11264" y="32158"/>
                    <a:pt x="11252" y="32111"/>
                    <a:pt x="11252" y="32063"/>
                  </a:cubicBezTo>
                  <a:lnTo>
                    <a:pt x="11252" y="32015"/>
                  </a:lnTo>
                  <a:lnTo>
                    <a:pt x="11252" y="31932"/>
                  </a:lnTo>
                  <a:lnTo>
                    <a:pt x="11252" y="31884"/>
                  </a:lnTo>
                  <a:lnTo>
                    <a:pt x="11252" y="31801"/>
                  </a:lnTo>
                  <a:lnTo>
                    <a:pt x="11252" y="31753"/>
                  </a:lnTo>
                  <a:lnTo>
                    <a:pt x="11252" y="31515"/>
                  </a:lnTo>
                  <a:cubicBezTo>
                    <a:pt x="11169" y="31384"/>
                    <a:pt x="11169" y="31206"/>
                    <a:pt x="11169" y="31027"/>
                  </a:cubicBezTo>
                  <a:lnTo>
                    <a:pt x="11169" y="30980"/>
                  </a:lnTo>
                  <a:lnTo>
                    <a:pt x="11169" y="30837"/>
                  </a:lnTo>
                  <a:lnTo>
                    <a:pt x="11169" y="30825"/>
                  </a:lnTo>
                  <a:lnTo>
                    <a:pt x="11169" y="30753"/>
                  </a:lnTo>
                  <a:cubicBezTo>
                    <a:pt x="11169" y="30730"/>
                    <a:pt x="11192" y="30694"/>
                    <a:pt x="11192" y="30646"/>
                  </a:cubicBezTo>
                  <a:cubicBezTo>
                    <a:pt x="11204" y="30610"/>
                    <a:pt x="11204" y="30539"/>
                    <a:pt x="11216" y="30515"/>
                  </a:cubicBezTo>
                  <a:cubicBezTo>
                    <a:pt x="11228" y="30480"/>
                    <a:pt x="11228" y="30468"/>
                    <a:pt x="11240" y="30444"/>
                  </a:cubicBezTo>
                  <a:cubicBezTo>
                    <a:pt x="11240" y="30432"/>
                    <a:pt x="11264" y="30408"/>
                    <a:pt x="11276" y="30396"/>
                  </a:cubicBezTo>
                  <a:cubicBezTo>
                    <a:pt x="11288" y="30384"/>
                    <a:pt x="11288" y="30360"/>
                    <a:pt x="11300" y="30349"/>
                  </a:cubicBezTo>
                  <a:cubicBezTo>
                    <a:pt x="11335" y="30325"/>
                    <a:pt x="11347" y="30289"/>
                    <a:pt x="11383" y="30277"/>
                  </a:cubicBezTo>
                  <a:cubicBezTo>
                    <a:pt x="11383" y="30277"/>
                    <a:pt x="11395" y="30277"/>
                    <a:pt x="11395" y="30265"/>
                  </a:cubicBezTo>
                  <a:cubicBezTo>
                    <a:pt x="11443" y="30218"/>
                    <a:pt x="11478" y="30194"/>
                    <a:pt x="11514" y="30146"/>
                  </a:cubicBezTo>
                  <a:cubicBezTo>
                    <a:pt x="11538" y="30110"/>
                    <a:pt x="11573" y="30099"/>
                    <a:pt x="11597" y="30075"/>
                  </a:cubicBezTo>
                  <a:lnTo>
                    <a:pt x="11621" y="30051"/>
                  </a:lnTo>
                  <a:cubicBezTo>
                    <a:pt x="11657" y="30027"/>
                    <a:pt x="11693" y="30015"/>
                    <a:pt x="11740" y="29979"/>
                  </a:cubicBezTo>
                  <a:cubicBezTo>
                    <a:pt x="11812" y="29932"/>
                    <a:pt x="11883" y="29908"/>
                    <a:pt x="11943" y="29872"/>
                  </a:cubicBezTo>
                  <a:cubicBezTo>
                    <a:pt x="12014" y="29848"/>
                    <a:pt x="12074" y="29813"/>
                    <a:pt x="12145" y="29789"/>
                  </a:cubicBezTo>
                  <a:cubicBezTo>
                    <a:pt x="12181" y="29753"/>
                    <a:pt x="12228" y="29741"/>
                    <a:pt x="12276" y="29718"/>
                  </a:cubicBezTo>
                  <a:cubicBezTo>
                    <a:pt x="12359" y="29670"/>
                    <a:pt x="12466" y="29622"/>
                    <a:pt x="12562" y="29563"/>
                  </a:cubicBezTo>
                  <a:cubicBezTo>
                    <a:pt x="12562" y="29563"/>
                    <a:pt x="12574" y="29563"/>
                    <a:pt x="12574" y="29551"/>
                  </a:cubicBezTo>
                  <a:lnTo>
                    <a:pt x="12645" y="29503"/>
                  </a:lnTo>
                  <a:lnTo>
                    <a:pt x="12633" y="29503"/>
                  </a:lnTo>
                  <a:lnTo>
                    <a:pt x="12657" y="29491"/>
                  </a:lnTo>
                  <a:lnTo>
                    <a:pt x="12716" y="29456"/>
                  </a:lnTo>
                  <a:cubicBezTo>
                    <a:pt x="12752" y="29444"/>
                    <a:pt x="12764" y="29432"/>
                    <a:pt x="12800" y="29420"/>
                  </a:cubicBezTo>
                  <a:lnTo>
                    <a:pt x="12836" y="29384"/>
                  </a:lnTo>
                  <a:lnTo>
                    <a:pt x="12895" y="29360"/>
                  </a:lnTo>
                  <a:cubicBezTo>
                    <a:pt x="12955" y="29325"/>
                    <a:pt x="13038" y="29277"/>
                    <a:pt x="13109" y="29253"/>
                  </a:cubicBezTo>
                  <a:cubicBezTo>
                    <a:pt x="13169" y="29241"/>
                    <a:pt x="13217" y="29206"/>
                    <a:pt x="13276" y="29194"/>
                  </a:cubicBezTo>
                  <a:cubicBezTo>
                    <a:pt x="13300" y="29182"/>
                    <a:pt x="13348" y="29182"/>
                    <a:pt x="13371" y="29182"/>
                  </a:cubicBezTo>
                  <a:close/>
                  <a:moveTo>
                    <a:pt x="11407" y="33301"/>
                  </a:moveTo>
                  <a:cubicBezTo>
                    <a:pt x="11407" y="33313"/>
                    <a:pt x="11431" y="33313"/>
                    <a:pt x="11431" y="33325"/>
                  </a:cubicBezTo>
                  <a:cubicBezTo>
                    <a:pt x="11490" y="33420"/>
                    <a:pt x="11526" y="33492"/>
                    <a:pt x="11585" y="33587"/>
                  </a:cubicBezTo>
                  <a:cubicBezTo>
                    <a:pt x="11609" y="33611"/>
                    <a:pt x="11633" y="33658"/>
                    <a:pt x="11645" y="33682"/>
                  </a:cubicBezTo>
                  <a:cubicBezTo>
                    <a:pt x="11704" y="33789"/>
                    <a:pt x="11752" y="33909"/>
                    <a:pt x="11812" y="34016"/>
                  </a:cubicBezTo>
                  <a:lnTo>
                    <a:pt x="11943" y="34325"/>
                  </a:lnTo>
                  <a:cubicBezTo>
                    <a:pt x="11966" y="34373"/>
                    <a:pt x="11978" y="34397"/>
                    <a:pt x="11990" y="34444"/>
                  </a:cubicBezTo>
                  <a:cubicBezTo>
                    <a:pt x="12002" y="34492"/>
                    <a:pt x="12026" y="34516"/>
                    <a:pt x="12026" y="34563"/>
                  </a:cubicBezTo>
                  <a:cubicBezTo>
                    <a:pt x="12062" y="34742"/>
                    <a:pt x="12097" y="34932"/>
                    <a:pt x="12109" y="35111"/>
                  </a:cubicBezTo>
                  <a:lnTo>
                    <a:pt x="12109" y="35254"/>
                  </a:lnTo>
                  <a:lnTo>
                    <a:pt x="12109" y="35278"/>
                  </a:lnTo>
                  <a:cubicBezTo>
                    <a:pt x="12097" y="35278"/>
                    <a:pt x="12085" y="35290"/>
                    <a:pt x="12085" y="35290"/>
                  </a:cubicBezTo>
                  <a:cubicBezTo>
                    <a:pt x="12026" y="35325"/>
                    <a:pt x="11966" y="35349"/>
                    <a:pt x="11883" y="35397"/>
                  </a:cubicBezTo>
                  <a:cubicBezTo>
                    <a:pt x="11883" y="35385"/>
                    <a:pt x="11871" y="35373"/>
                    <a:pt x="11871" y="35349"/>
                  </a:cubicBezTo>
                  <a:cubicBezTo>
                    <a:pt x="11847" y="35278"/>
                    <a:pt x="11812" y="35194"/>
                    <a:pt x="11788" y="35111"/>
                  </a:cubicBezTo>
                  <a:cubicBezTo>
                    <a:pt x="11752" y="35040"/>
                    <a:pt x="11728" y="34968"/>
                    <a:pt x="11704" y="34897"/>
                  </a:cubicBezTo>
                  <a:cubicBezTo>
                    <a:pt x="11681" y="34813"/>
                    <a:pt x="11669" y="34742"/>
                    <a:pt x="11633" y="34671"/>
                  </a:cubicBezTo>
                  <a:cubicBezTo>
                    <a:pt x="11621" y="34611"/>
                    <a:pt x="11609" y="34540"/>
                    <a:pt x="11573" y="34480"/>
                  </a:cubicBezTo>
                  <a:cubicBezTo>
                    <a:pt x="11562" y="34420"/>
                    <a:pt x="11526" y="34337"/>
                    <a:pt x="11502" y="34278"/>
                  </a:cubicBezTo>
                  <a:cubicBezTo>
                    <a:pt x="11454" y="34182"/>
                    <a:pt x="11431" y="34063"/>
                    <a:pt x="11395" y="33956"/>
                  </a:cubicBezTo>
                  <a:cubicBezTo>
                    <a:pt x="11407" y="33730"/>
                    <a:pt x="11407" y="33528"/>
                    <a:pt x="11407" y="33301"/>
                  </a:cubicBezTo>
                  <a:close/>
                  <a:moveTo>
                    <a:pt x="11395" y="34361"/>
                  </a:moveTo>
                  <a:lnTo>
                    <a:pt x="11395" y="34373"/>
                  </a:lnTo>
                  <a:lnTo>
                    <a:pt x="11395" y="34385"/>
                  </a:lnTo>
                  <a:cubicBezTo>
                    <a:pt x="11407" y="34420"/>
                    <a:pt x="11431" y="34444"/>
                    <a:pt x="11431" y="34480"/>
                  </a:cubicBezTo>
                  <a:cubicBezTo>
                    <a:pt x="11490" y="34623"/>
                    <a:pt x="11526" y="34754"/>
                    <a:pt x="11573" y="34909"/>
                  </a:cubicBezTo>
                  <a:cubicBezTo>
                    <a:pt x="11633" y="35052"/>
                    <a:pt x="11693" y="35218"/>
                    <a:pt x="11740" y="35373"/>
                  </a:cubicBezTo>
                  <a:cubicBezTo>
                    <a:pt x="11752" y="35397"/>
                    <a:pt x="11752" y="35433"/>
                    <a:pt x="11764" y="35456"/>
                  </a:cubicBezTo>
                  <a:cubicBezTo>
                    <a:pt x="11752" y="35456"/>
                    <a:pt x="11740" y="35456"/>
                    <a:pt x="11740" y="35444"/>
                  </a:cubicBezTo>
                  <a:cubicBezTo>
                    <a:pt x="11728" y="35444"/>
                    <a:pt x="11704" y="35433"/>
                    <a:pt x="11693" y="35433"/>
                  </a:cubicBezTo>
                  <a:cubicBezTo>
                    <a:pt x="11669" y="35409"/>
                    <a:pt x="11633" y="35397"/>
                    <a:pt x="11621" y="35385"/>
                  </a:cubicBezTo>
                  <a:cubicBezTo>
                    <a:pt x="11585" y="35373"/>
                    <a:pt x="11573" y="35349"/>
                    <a:pt x="11550" y="35325"/>
                  </a:cubicBezTo>
                  <a:cubicBezTo>
                    <a:pt x="11514" y="35313"/>
                    <a:pt x="11502" y="35278"/>
                    <a:pt x="11466" y="35266"/>
                  </a:cubicBezTo>
                  <a:cubicBezTo>
                    <a:pt x="11443" y="35254"/>
                    <a:pt x="11419" y="35218"/>
                    <a:pt x="11395" y="35206"/>
                  </a:cubicBezTo>
                  <a:cubicBezTo>
                    <a:pt x="11395" y="35194"/>
                    <a:pt x="11371" y="35159"/>
                    <a:pt x="11347" y="35135"/>
                  </a:cubicBezTo>
                  <a:lnTo>
                    <a:pt x="11347" y="35040"/>
                  </a:lnTo>
                  <a:cubicBezTo>
                    <a:pt x="11371" y="34813"/>
                    <a:pt x="11383" y="34575"/>
                    <a:pt x="11395" y="34361"/>
                  </a:cubicBezTo>
                  <a:close/>
                  <a:moveTo>
                    <a:pt x="23373" y="33825"/>
                  </a:moveTo>
                  <a:lnTo>
                    <a:pt x="23420" y="33956"/>
                  </a:lnTo>
                  <a:cubicBezTo>
                    <a:pt x="23432" y="34016"/>
                    <a:pt x="23432" y="34063"/>
                    <a:pt x="23444" y="34123"/>
                  </a:cubicBezTo>
                  <a:cubicBezTo>
                    <a:pt x="23444" y="34159"/>
                    <a:pt x="23468" y="34218"/>
                    <a:pt x="23444" y="34266"/>
                  </a:cubicBezTo>
                  <a:cubicBezTo>
                    <a:pt x="23456" y="34361"/>
                    <a:pt x="23432" y="34409"/>
                    <a:pt x="23432" y="34480"/>
                  </a:cubicBezTo>
                  <a:cubicBezTo>
                    <a:pt x="23420" y="34563"/>
                    <a:pt x="23384" y="34671"/>
                    <a:pt x="23361" y="34790"/>
                  </a:cubicBezTo>
                  <a:cubicBezTo>
                    <a:pt x="23337" y="34861"/>
                    <a:pt x="23313" y="34932"/>
                    <a:pt x="23289" y="35004"/>
                  </a:cubicBezTo>
                  <a:lnTo>
                    <a:pt x="23194" y="35230"/>
                  </a:lnTo>
                  <a:cubicBezTo>
                    <a:pt x="23158" y="35325"/>
                    <a:pt x="23123" y="35397"/>
                    <a:pt x="23075" y="35456"/>
                  </a:cubicBezTo>
                  <a:cubicBezTo>
                    <a:pt x="23063" y="35492"/>
                    <a:pt x="23051" y="35516"/>
                    <a:pt x="23015" y="35528"/>
                  </a:cubicBezTo>
                  <a:lnTo>
                    <a:pt x="22968" y="35575"/>
                  </a:lnTo>
                  <a:cubicBezTo>
                    <a:pt x="22956" y="35587"/>
                    <a:pt x="22944" y="35599"/>
                    <a:pt x="22908" y="35623"/>
                  </a:cubicBezTo>
                  <a:cubicBezTo>
                    <a:pt x="22849" y="35647"/>
                    <a:pt x="22789" y="35694"/>
                    <a:pt x="22753" y="35718"/>
                  </a:cubicBezTo>
                  <a:lnTo>
                    <a:pt x="22718" y="35742"/>
                  </a:lnTo>
                  <a:lnTo>
                    <a:pt x="22694" y="35754"/>
                  </a:lnTo>
                  <a:cubicBezTo>
                    <a:pt x="22646" y="35778"/>
                    <a:pt x="22599" y="35802"/>
                    <a:pt x="22539" y="35825"/>
                  </a:cubicBezTo>
                  <a:cubicBezTo>
                    <a:pt x="22468" y="35873"/>
                    <a:pt x="22408" y="35897"/>
                    <a:pt x="22349" y="35944"/>
                  </a:cubicBezTo>
                  <a:cubicBezTo>
                    <a:pt x="22325" y="35980"/>
                    <a:pt x="22277" y="35992"/>
                    <a:pt x="22241" y="36016"/>
                  </a:cubicBezTo>
                  <a:cubicBezTo>
                    <a:pt x="22158" y="36111"/>
                    <a:pt x="22087" y="36195"/>
                    <a:pt x="22051" y="36302"/>
                  </a:cubicBezTo>
                  <a:lnTo>
                    <a:pt x="22003" y="36433"/>
                  </a:lnTo>
                  <a:lnTo>
                    <a:pt x="21991" y="36492"/>
                  </a:lnTo>
                  <a:cubicBezTo>
                    <a:pt x="21980" y="36575"/>
                    <a:pt x="21944" y="36611"/>
                    <a:pt x="21932" y="36683"/>
                  </a:cubicBezTo>
                  <a:cubicBezTo>
                    <a:pt x="21932" y="36695"/>
                    <a:pt x="21920" y="36706"/>
                    <a:pt x="21920" y="36718"/>
                  </a:cubicBezTo>
                  <a:cubicBezTo>
                    <a:pt x="21896" y="36730"/>
                    <a:pt x="21896" y="36754"/>
                    <a:pt x="21884" y="36754"/>
                  </a:cubicBezTo>
                  <a:lnTo>
                    <a:pt x="21837" y="36790"/>
                  </a:lnTo>
                  <a:cubicBezTo>
                    <a:pt x="21718" y="36897"/>
                    <a:pt x="21599" y="37004"/>
                    <a:pt x="21456" y="37111"/>
                  </a:cubicBezTo>
                  <a:cubicBezTo>
                    <a:pt x="21384" y="37147"/>
                    <a:pt x="21301" y="37207"/>
                    <a:pt x="21241" y="37254"/>
                  </a:cubicBezTo>
                  <a:cubicBezTo>
                    <a:pt x="21170" y="37302"/>
                    <a:pt x="21087" y="37349"/>
                    <a:pt x="21003" y="37385"/>
                  </a:cubicBezTo>
                  <a:cubicBezTo>
                    <a:pt x="20908" y="37457"/>
                    <a:pt x="20837" y="37492"/>
                    <a:pt x="20741" y="37528"/>
                  </a:cubicBezTo>
                  <a:lnTo>
                    <a:pt x="20432" y="37659"/>
                  </a:lnTo>
                  <a:cubicBezTo>
                    <a:pt x="20372" y="37695"/>
                    <a:pt x="20313" y="37707"/>
                    <a:pt x="20253" y="37730"/>
                  </a:cubicBezTo>
                  <a:cubicBezTo>
                    <a:pt x="20194" y="37766"/>
                    <a:pt x="20134" y="37790"/>
                    <a:pt x="20075" y="37814"/>
                  </a:cubicBezTo>
                  <a:cubicBezTo>
                    <a:pt x="20134" y="37766"/>
                    <a:pt x="20194" y="37707"/>
                    <a:pt x="20265" y="37647"/>
                  </a:cubicBezTo>
                  <a:cubicBezTo>
                    <a:pt x="20420" y="37492"/>
                    <a:pt x="20551" y="37373"/>
                    <a:pt x="20658" y="37242"/>
                  </a:cubicBezTo>
                  <a:lnTo>
                    <a:pt x="20837" y="37016"/>
                  </a:lnTo>
                  <a:cubicBezTo>
                    <a:pt x="20872" y="36945"/>
                    <a:pt x="20932" y="36885"/>
                    <a:pt x="20991" y="36778"/>
                  </a:cubicBezTo>
                  <a:cubicBezTo>
                    <a:pt x="21039" y="36706"/>
                    <a:pt x="21087" y="36623"/>
                    <a:pt x="21134" y="36540"/>
                  </a:cubicBezTo>
                  <a:cubicBezTo>
                    <a:pt x="21158" y="36468"/>
                    <a:pt x="21206" y="36397"/>
                    <a:pt x="21229" y="36290"/>
                  </a:cubicBezTo>
                  <a:cubicBezTo>
                    <a:pt x="21265" y="36218"/>
                    <a:pt x="21277" y="36147"/>
                    <a:pt x="21301" y="36064"/>
                  </a:cubicBezTo>
                  <a:cubicBezTo>
                    <a:pt x="21325" y="35992"/>
                    <a:pt x="21349" y="35909"/>
                    <a:pt x="21372" y="35802"/>
                  </a:cubicBezTo>
                  <a:lnTo>
                    <a:pt x="21384" y="35730"/>
                  </a:lnTo>
                  <a:cubicBezTo>
                    <a:pt x="21396" y="35671"/>
                    <a:pt x="21396" y="35611"/>
                    <a:pt x="21408" y="35552"/>
                  </a:cubicBezTo>
                  <a:cubicBezTo>
                    <a:pt x="21420" y="35468"/>
                    <a:pt x="21444" y="35385"/>
                    <a:pt x="21468" y="35313"/>
                  </a:cubicBezTo>
                  <a:cubicBezTo>
                    <a:pt x="21468" y="35290"/>
                    <a:pt x="21479" y="35278"/>
                    <a:pt x="21479" y="35266"/>
                  </a:cubicBezTo>
                  <a:cubicBezTo>
                    <a:pt x="21503" y="35218"/>
                    <a:pt x="21515" y="35171"/>
                    <a:pt x="21527" y="35147"/>
                  </a:cubicBezTo>
                  <a:cubicBezTo>
                    <a:pt x="21539" y="35135"/>
                    <a:pt x="21539" y="35099"/>
                    <a:pt x="21563" y="35087"/>
                  </a:cubicBezTo>
                  <a:cubicBezTo>
                    <a:pt x="21575" y="35075"/>
                    <a:pt x="21587" y="35040"/>
                    <a:pt x="21599" y="35028"/>
                  </a:cubicBezTo>
                  <a:cubicBezTo>
                    <a:pt x="21622" y="35016"/>
                    <a:pt x="21634" y="34992"/>
                    <a:pt x="21634" y="34980"/>
                  </a:cubicBezTo>
                  <a:cubicBezTo>
                    <a:pt x="21646" y="34968"/>
                    <a:pt x="21658" y="34968"/>
                    <a:pt x="21682" y="34956"/>
                  </a:cubicBezTo>
                  <a:cubicBezTo>
                    <a:pt x="21694" y="34932"/>
                    <a:pt x="21706" y="34932"/>
                    <a:pt x="21706" y="34932"/>
                  </a:cubicBezTo>
                  <a:cubicBezTo>
                    <a:pt x="21718" y="34921"/>
                    <a:pt x="21753" y="34921"/>
                    <a:pt x="21765" y="34909"/>
                  </a:cubicBezTo>
                  <a:cubicBezTo>
                    <a:pt x="21801" y="34897"/>
                    <a:pt x="21813" y="34897"/>
                    <a:pt x="21837" y="34873"/>
                  </a:cubicBezTo>
                  <a:cubicBezTo>
                    <a:pt x="21896" y="34861"/>
                    <a:pt x="21968" y="34861"/>
                    <a:pt x="22015" y="34849"/>
                  </a:cubicBezTo>
                  <a:lnTo>
                    <a:pt x="22051" y="34849"/>
                  </a:lnTo>
                  <a:cubicBezTo>
                    <a:pt x="22158" y="34837"/>
                    <a:pt x="22241" y="34837"/>
                    <a:pt x="22337" y="34813"/>
                  </a:cubicBezTo>
                  <a:cubicBezTo>
                    <a:pt x="22361" y="34813"/>
                    <a:pt x="22396" y="34813"/>
                    <a:pt x="22420" y="34801"/>
                  </a:cubicBezTo>
                  <a:lnTo>
                    <a:pt x="22468" y="34801"/>
                  </a:lnTo>
                  <a:cubicBezTo>
                    <a:pt x="22575" y="34790"/>
                    <a:pt x="22658" y="34778"/>
                    <a:pt x="22765" y="34742"/>
                  </a:cubicBezTo>
                  <a:cubicBezTo>
                    <a:pt x="22825" y="34730"/>
                    <a:pt x="22873" y="34694"/>
                    <a:pt x="22932" y="34671"/>
                  </a:cubicBezTo>
                  <a:cubicBezTo>
                    <a:pt x="22968" y="34635"/>
                    <a:pt x="23027" y="34611"/>
                    <a:pt x="23075" y="34563"/>
                  </a:cubicBezTo>
                  <a:cubicBezTo>
                    <a:pt x="23170" y="34492"/>
                    <a:pt x="23230" y="34385"/>
                    <a:pt x="23289" y="34266"/>
                  </a:cubicBezTo>
                  <a:cubicBezTo>
                    <a:pt x="23313" y="34206"/>
                    <a:pt x="23325" y="34159"/>
                    <a:pt x="23349" y="34099"/>
                  </a:cubicBezTo>
                  <a:cubicBezTo>
                    <a:pt x="23349" y="34075"/>
                    <a:pt x="23361" y="34039"/>
                    <a:pt x="23361" y="34004"/>
                  </a:cubicBezTo>
                  <a:lnTo>
                    <a:pt x="23361" y="33980"/>
                  </a:lnTo>
                  <a:cubicBezTo>
                    <a:pt x="23361" y="33944"/>
                    <a:pt x="23373" y="33897"/>
                    <a:pt x="23373" y="33849"/>
                  </a:cubicBezTo>
                  <a:lnTo>
                    <a:pt x="23373" y="33837"/>
                  </a:lnTo>
                  <a:lnTo>
                    <a:pt x="23373" y="33825"/>
                  </a:lnTo>
                  <a:close/>
                  <a:moveTo>
                    <a:pt x="19551" y="30241"/>
                  </a:moveTo>
                  <a:cubicBezTo>
                    <a:pt x="19574" y="30241"/>
                    <a:pt x="19622" y="30265"/>
                    <a:pt x="19670" y="30265"/>
                  </a:cubicBezTo>
                  <a:lnTo>
                    <a:pt x="19717" y="30265"/>
                  </a:lnTo>
                  <a:cubicBezTo>
                    <a:pt x="19801" y="30277"/>
                    <a:pt x="19872" y="30289"/>
                    <a:pt x="19955" y="30325"/>
                  </a:cubicBezTo>
                  <a:cubicBezTo>
                    <a:pt x="20027" y="30349"/>
                    <a:pt x="20098" y="30384"/>
                    <a:pt x="20194" y="30408"/>
                  </a:cubicBezTo>
                  <a:cubicBezTo>
                    <a:pt x="20229" y="30420"/>
                    <a:pt x="20265" y="30456"/>
                    <a:pt x="20313" y="30468"/>
                  </a:cubicBezTo>
                  <a:cubicBezTo>
                    <a:pt x="20325" y="30468"/>
                    <a:pt x="20325" y="30480"/>
                    <a:pt x="20336" y="30480"/>
                  </a:cubicBezTo>
                  <a:cubicBezTo>
                    <a:pt x="20372" y="30503"/>
                    <a:pt x="20396" y="30527"/>
                    <a:pt x="20444" y="30563"/>
                  </a:cubicBezTo>
                  <a:cubicBezTo>
                    <a:pt x="20491" y="30587"/>
                    <a:pt x="20515" y="30634"/>
                    <a:pt x="20551" y="30658"/>
                  </a:cubicBezTo>
                  <a:lnTo>
                    <a:pt x="20563" y="30682"/>
                  </a:lnTo>
                  <a:cubicBezTo>
                    <a:pt x="20610" y="30718"/>
                    <a:pt x="20646" y="30765"/>
                    <a:pt x="20682" y="30825"/>
                  </a:cubicBezTo>
                  <a:cubicBezTo>
                    <a:pt x="20729" y="30884"/>
                    <a:pt x="20753" y="30944"/>
                    <a:pt x="20801" y="31003"/>
                  </a:cubicBezTo>
                  <a:lnTo>
                    <a:pt x="20801" y="31015"/>
                  </a:lnTo>
                  <a:cubicBezTo>
                    <a:pt x="20825" y="31063"/>
                    <a:pt x="20848" y="31111"/>
                    <a:pt x="20872" y="31170"/>
                  </a:cubicBezTo>
                  <a:cubicBezTo>
                    <a:pt x="20908" y="31230"/>
                    <a:pt x="20920" y="31277"/>
                    <a:pt x="20944" y="31337"/>
                  </a:cubicBezTo>
                  <a:cubicBezTo>
                    <a:pt x="20991" y="31432"/>
                    <a:pt x="21039" y="31539"/>
                    <a:pt x="21063" y="31634"/>
                  </a:cubicBezTo>
                  <a:lnTo>
                    <a:pt x="21087" y="31658"/>
                  </a:lnTo>
                  <a:lnTo>
                    <a:pt x="21087" y="31670"/>
                  </a:lnTo>
                  <a:lnTo>
                    <a:pt x="21218" y="31992"/>
                  </a:lnTo>
                  <a:cubicBezTo>
                    <a:pt x="21241" y="32063"/>
                    <a:pt x="21289" y="32123"/>
                    <a:pt x="21325" y="32182"/>
                  </a:cubicBezTo>
                  <a:cubicBezTo>
                    <a:pt x="21277" y="32313"/>
                    <a:pt x="21206" y="32432"/>
                    <a:pt x="21146" y="32563"/>
                  </a:cubicBezTo>
                  <a:cubicBezTo>
                    <a:pt x="21098" y="32670"/>
                    <a:pt x="21039" y="32777"/>
                    <a:pt x="20991" y="32885"/>
                  </a:cubicBezTo>
                  <a:lnTo>
                    <a:pt x="20991" y="32896"/>
                  </a:lnTo>
                  <a:cubicBezTo>
                    <a:pt x="20979" y="32920"/>
                    <a:pt x="20968" y="32944"/>
                    <a:pt x="20932" y="32968"/>
                  </a:cubicBezTo>
                  <a:cubicBezTo>
                    <a:pt x="20920" y="32980"/>
                    <a:pt x="20908" y="33004"/>
                    <a:pt x="20884" y="33027"/>
                  </a:cubicBezTo>
                  <a:cubicBezTo>
                    <a:pt x="20872" y="33063"/>
                    <a:pt x="20848" y="33087"/>
                    <a:pt x="20825" y="33123"/>
                  </a:cubicBezTo>
                  <a:cubicBezTo>
                    <a:pt x="20801" y="33147"/>
                    <a:pt x="20789" y="33194"/>
                    <a:pt x="20753" y="33218"/>
                  </a:cubicBezTo>
                  <a:cubicBezTo>
                    <a:pt x="20729" y="33266"/>
                    <a:pt x="20706" y="33301"/>
                    <a:pt x="20682" y="33337"/>
                  </a:cubicBezTo>
                  <a:cubicBezTo>
                    <a:pt x="20634" y="33397"/>
                    <a:pt x="20587" y="33444"/>
                    <a:pt x="20551" y="33504"/>
                  </a:cubicBezTo>
                  <a:cubicBezTo>
                    <a:pt x="20503" y="33551"/>
                    <a:pt x="20456" y="33599"/>
                    <a:pt x="20432" y="33635"/>
                  </a:cubicBezTo>
                  <a:cubicBezTo>
                    <a:pt x="20372" y="33694"/>
                    <a:pt x="20325" y="33754"/>
                    <a:pt x="20265" y="33813"/>
                  </a:cubicBezTo>
                  <a:lnTo>
                    <a:pt x="20158" y="33920"/>
                  </a:lnTo>
                  <a:lnTo>
                    <a:pt x="20075" y="34016"/>
                  </a:lnTo>
                  <a:cubicBezTo>
                    <a:pt x="20015" y="34075"/>
                    <a:pt x="19932" y="34135"/>
                    <a:pt x="19872" y="34194"/>
                  </a:cubicBezTo>
                  <a:cubicBezTo>
                    <a:pt x="19717" y="34325"/>
                    <a:pt x="19551" y="34444"/>
                    <a:pt x="19384" y="34575"/>
                  </a:cubicBezTo>
                  <a:cubicBezTo>
                    <a:pt x="19729" y="34349"/>
                    <a:pt x="20086" y="34147"/>
                    <a:pt x="20396" y="33897"/>
                  </a:cubicBezTo>
                  <a:lnTo>
                    <a:pt x="20408" y="33873"/>
                  </a:lnTo>
                  <a:lnTo>
                    <a:pt x="20432" y="33861"/>
                  </a:lnTo>
                  <a:lnTo>
                    <a:pt x="20408" y="33861"/>
                  </a:lnTo>
                  <a:cubicBezTo>
                    <a:pt x="20432" y="33861"/>
                    <a:pt x="20432" y="33849"/>
                    <a:pt x="20444" y="33849"/>
                  </a:cubicBezTo>
                  <a:cubicBezTo>
                    <a:pt x="20503" y="33801"/>
                    <a:pt x="20563" y="33742"/>
                    <a:pt x="20622" y="33694"/>
                  </a:cubicBezTo>
                  <a:cubicBezTo>
                    <a:pt x="20729" y="33611"/>
                    <a:pt x="20825" y="33539"/>
                    <a:pt x="20908" y="33432"/>
                  </a:cubicBezTo>
                  <a:cubicBezTo>
                    <a:pt x="20944" y="33373"/>
                    <a:pt x="21003" y="33313"/>
                    <a:pt x="21051" y="33254"/>
                  </a:cubicBezTo>
                  <a:cubicBezTo>
                    <a:pt x="21087" y="33206"/>
                    <a:pt x="21110" y="33182"/>
                    <a:pt x="21146" y="33135"/>
                  </a:cubicBezTo>
                  <a:lnTo>
                    <a:pt x="21182" y="33087"/>
                  </a:lnTo>
                  <a:cubicBezTo>
                    <a:pt x="21206" y="33075"/>
                    <a:pt x="21218" y="33039"/>
                    <a:pt x="21229" y="33027"/>
                  </a:cubicBezTo>
                  <a:cubicBezTo>
                    <a:pt x="21241" y="33016"/>
                    <a:pt x="21265" y="32980"/>
                    <a:pt x="21265" y="32956"/>
                  </a:cubicBezTo>
                  <a:cubicBezTo>
                    <a:pt x="21349" y="32789"/>
                    <a:pt x="21420" y="32646"/>
                    <a:pt x="21515" y="32480"/>
                  </a:cubicBezTo>
                  <a:cubicBezTo>
                    <a:pt x="21515" y="32468"/>
                    <a:pt x="21527" y="32468"/>
                    <a:pt x="21527" y="32444"/>
                  </a:cubicBezTo>
                  <a:cubicBezTo>
                    <a:pt x="21599" y="32527"/>
                    <a:pt x="21694" y="32611"/>
                    <a:pt x="21777" y="32670"/>
                  </a:cubicBezTo>
                  <a:cubicBezTo>
                    <a:pt x="21872" y="32730"/>
                    <a:pt x="21980" y="32789"/>
                    <a:pt x="22099" y="32849"/>
                  </a:cubicBezTo>
                  <a:lnTo>
                    <a:pt x="22122" y="32861"/>
                  </a:lnTo>
                  <a:cubicBezTo>
                    <a:pt x="22134" y="32885"/>
                    <a:pt x="22170" y="32885"/>
                    <a:pt x="22182" y="32896"/>
                  </a:cubicBezTo>
                  <a:lnTo>
                    <a:pt x="22230" y="32908"/>
                  </a:lnTo>
                  <a:lnTo>
                    <a:pt x="22277" y="32920"/>
                  </a:lnTo>
                  <a:cubicBezTo>
                    <a:pt x="22301" y="32944"/>
                    <a:pt x="22313" y="32944"/>
                    <a:pt x="22349" y="32956"/>
                  </a:cubicBezTo>
                  <a:cubicBezTo>
                    <a:pt x="22372" y="32968"/>
                    <a:pt x="22408" y="32968"/>
                    <a:pt x="22420" y="32980"/>
                  </a:cubicBezTo>
                  <a:cubicBezTo>
                    <a:pt x="22480" y="33004"/>
                    <a:pt x="22527" y="33027"/>
                    <a:pt x="22587" y="33039"/>
                  </a:cubicBezTo>
                  <a:lnTo>
                    <a:pt x="22611" y="33063"/>
                  </a:lnTo>
                  <a:cubicBezTo>
                    <a:pt x="22646" y="33075"/>
                    <a:pt x="22670" y="33087"/>
                    <a:pt x="22694" y="33099"/>
                  </a:cubicBezTo>
                  <a:lnTo>
                    <a:pt x="22730" y="33123"/>
                  </a:lnTo>
                  <a:cubicBezTo>
                    <a:pt x="22777" y="33147"/>
                    <a:pt x="22825" y="33158"/>
                    <a:pt x="22849" y="33194"/>
                  </a:cubicBezTo>
                  <a:cubicBezTo>
                    <a:pt x="22908" y="33242"/>
                    <a:pt x="22968" y="33266"/>
                    <a:pt x="23027" y="33313"/>
                  </a:cubicBezTo>
                  <a:cubicBezTo>
                    <a:pt x="23051" y="33325"/>
                    <a:pt x="23075" y="33337"/>
                    <a:pt x="23087" y="33361"/>
                  </a:cubicBezTo>
                  <a:lnTo>
                    <a:pt x="23111" y="33373"/>
                  </a:lnTo>
                  <a:lnTo>
                    <a:pt x="23123" y="33385"/>
                  </a:lnTo>
                  <a:cubicBezTo>
                    <a:pt x="23146" y="33432"/>
                    <a:pt x="23194" y="33456"/>
                    <a:pt x="23230" y="33504"/>
                  </a:cubicBezTo>
                  <a:cubicBezTo>
                    <a:pt x="23230" y="33539"/>
                    <a:pt x="23242" y="33551"/>
                    <a:pt x="23242" y="33575"/>
                  </a:cubicBezTo>
                  <a:lnTo>
                    <a:pt x="23242" y="33658"/>
                  </a:lnTo>
                  <a:cubicBezTo>
                    <a:pt x="23242" y="33742"/>
                    <a:pt x="23230" y="33813"/>
                    <a:pt x="23206" y="33909"/>
                  </a:cubicBezTo>
                  <a:cubicBezTo>
                    <a:pt x="23194" y="33968"/>
                    <a:pt x="23194" y="34028"/>
                    <a:pt x="23182" y="34087"/>
                  </a:cubicBezTo>
                  <a:lnTo>
                    <a:pt x="23182" y="34099"/>
                  </a:lnTo>
                  <a:cubicBezTo>
                    <a:pt x="23170" y="34135"/>
                    <a:pt x="23170" y="34147"/>
                    <a:pt x="23146" y="34170"/>
                  </a:cubicBezTo>
                  <a:cubicBezTo>
                    <a:pt x="23134" y="34206"/>
                    <a:pt x="23123" y="34254"/>
                    <a:pt x="23087" y="34278"/>
                  </a:cubicBezTo>
                  <a:cubicBezTo>
                    <a:pt x="23075" y="34313"/>
                    <a:pt x="23063" y="34325"/>
                    <a:pt x="23051" y="34349"/>
                  </a:cubicBezTo>
                  <a:cubicBezTo>
                    <a:pt x="23027" y="34373"/>
                    <a:pt x="23015" y="34397"/>
                    <a:pt x="22992" y="34409"/>
                  </a:cubicBezTo>
                  <a:cubicBezTo>
                    <a:pt x="22968" y="34432"/>
                    <a:pt x="22944" y="34444"/>
                    <a:pt x="22932" y="34456"/>
                  </a:cubicBezTo>
                  <a:cubicBezTo>
                    <a:pt x="22908" y="34468"/>
                    <a:pt x="22884" y="34492"/>
                    <a:pt x="22849" y="34504"/>
                  </a:cubicBezTo>
                  <a:cubicBezTo>
                    <a:pt x="22837" y="34516"/>
                    <a:pt x="22813" y="34516"/>
                    <a:pt x="22777" y="34528"/>
                  </a:cubicBezTo>
                  <a:cubicBezTo>
                    <a:pt x="22753" y="34551"/>
                    <a:pt x="22706" y="34563"/>
                    <a:pt x="22670" y="34563"/>
                  </a:cubicBezTo>
                  <a:cubicBezTo>
                    <a:pt x="22599" y="34575"/>
                    <a:pt x="22539" y="34587"/>
                    <a:pt x="22468" y="34611"/>
                  </a:cubicBezTo>
                  <a:lnTo>
                    <a:pt x="22337" y="34623"/>
                  </a:lnTo>
                  <a:lnTo>
                    <a:pt x="22194" y="34623"/>
                  </a:lnTo>
                  <a:cubicBezTo>
                    <a:pt x="22111" y="34623"/>
                    <a:pt x="22015" y="34635"/>
                    <a:pt x="21920" y="34647"/>
                  </a:cubicBezTo>
                  <a:cubicBezTo>
                    <a:pt x="21813" y="34671"/>
                    <a:pt x="21706" y="34694"/>
                    <a:pt x="21622" y="34730"/>
                  </a:cubicBezTo>
                  <a:lnTo>
                    <a:pt x="21479" y="34813"/>
                  </a:lnTo>
                  <a:cubicBezTo>
                    <a:pt x="21444" y="34861"/>
                    <a:pt x="21396" y="34909"/>
                    <a:pt x="21360" y="34968"/>
                  </a:cubicBezTo>
                  <a:cubicBezTo>
                    <a:pt x="21337" y="35004"/>
                    <a:pt x="21301" y="35063"/>
                    <a:pt x="21289" y="35111"/>
                  </a:cubicBezTo>
                  <a:cubicBezTo>
                    <a:pt x="21277" y="35159"/>
                    <a:pt x="21265" y="35218"/>
                    <a:pt x="21241" y="35266"/>
                  </a:cubicBezTo>
                  <a:lnTo>
                    <a:pt x="21229" y="35290"/>
                  </a:lnTo>
                  <a:cubicBezTo>
                    <a:pt x="21218" y="35325"/>
                    <a:pt x="21218" y="35361"/>
                    <a:pt x="21206" y="35397"/>
                  </a:cubicBezTo>
                  <a:cubicBezTo>
                    <a:pt x="21170" y="35504"/>
                    <a:pt x="21158" y="35623"/>
                    <a:pt x="21146" y="35718"/>
                  </a:cubicBezTo>
                  <a:lnTo>
                    <a:pt x="21146" y="35742"/>
                  </a:lnTo>
                  <a:cubicBezTo>
                    <a:pt x="21122" y="35802"/>
                    <a:pt x="21122" y="35837"/>
                    <a:pt x="21110" y="35897"/>
                  </a:cubicBezTo>
                  <a:cubicBezTo>
                    <a:pt x="21098" y="35944"/>
                    <a:pt x="21098" y="35980"/>
                    <a:pt x="21087" y="36016"/>
                  </a:cubicBezTo>
                  <a:lnTo>
                    <a:pt x="21087" y="36052"/>
                  </a:lnTo>
                  <a:lnTo>
                    <a:pt x="21063" y="36064"/>
                  </a:lnTo>
                  <a:cubicBezTo>
                    <a:pt x="21051" y="36123"/>
                    <a:pt x="21027" y="36195"/>
                    <a:pt x="20991" y="36254"/>
                  </a:cubicBezTo>
                  <a:lnTo>
                    <a:pt x="20991" y="36278"/>
                  </a:lnTo>
                  <a:lnTo>
                    <a:pt x="20979" y="36302"/>
                  </a:lnTo>
                  <a:lnTo>
                    <a:pt x="20932" y="36397"/>
                  </a:lnTo>
                  <a:cubicBezTo>
                    <a:pt x="20920" y="36433"/>
                    <a:pt x="20884" y="36468"/>
                    <a:pt x="20872" y="36516"/>
                  </a:cubicBezTo>
                  <a:cubicBezTo>
                    <a:pt x="20848" y="36587"/>
                    <a:pt x="20801" y="36647"/>
                    <a:pt x="20753" y="36706"/>
                  </a:cubicBezTo>
                  <a:lnTo>
                    <a:pt x="20741" y="36718"/>
                  </a:lnTo>
                  <a:lnTo>
                    <a:pt x="20706" y="36766"/>
                  </a:lnTo>
                  <a:cubicBezTo>
                    <a:pt x="20682" y="36814"/>
                    <a:pt x="20646" y="36837"/>
                    <a:pt x="20622" y="36885"/>
                  </a:cubicBezTo>
                  <a:cubicBezTo>
                    <a:pt x="20575" y="36933"/>
                    <a:pt x="20551" y="36992"/>
                    <a:pt x="20503" y="37028"/>
                  </a:cubicBezTo>
                  <a:cubicBezTo>
                    <a:pt x="20444" y="37087"/>
                    <a:pt x="20384" y="37171"/>
                    <a:pt x="20313" y="37242"/>
                  </a:cubicBezTo>
                  <a:cubicBezTo>
                    <a:pt x="20265" y="37302"/>
                    <a:pt x="20206" y="37349"/>
                    <a:pt x="20146" y="37409"/>
                  </a:cubicBezTo>
                  <a:lnTo>
                    <a:pt x="20134" y="37421"/>
                  </a:lnTo>
                  <a:lnTo>
                    <a:pt x="20110" y="37433"/>
                  </a:lnTo>
                  <a:lnTo>
                    <a:pt x="20098" y="37445"/>
                  </a:lnTo>
                  <a:cubicBezTo>
                    <a:pt x="19979" y="37552"/>
                    <a:pt x="19872" y="37659"/>
                    <a:pt x="19741" y="37766"/>
                  </a:cubicBezTo>
                  <a:cubicBezTo>
                    <a:pt x="19717" y="37790"/>
                    <a:pt x="19670" y="37802"/>
                    <a:pt x="19634" y="37838"/>
                  </a:cubicBezTo>
                  <a:cubicBezTo>
                    <a:pt x="19515" y="37897"/>
                    <a:pt x="19396" y="37957"/>
                    <a:pt x="19265" y="38016"/>
                  </a:cubicBezTo>
                  <a:cubicBezTo>
                    <a:pt x="19253" y="38016"/>
                    <a:pt x="19241" y="38028"/>
                    <a:pt x="19205" y="38028"/>
                  </a:cubicBezTo>
                  <a:cubicBezTo>
                    <a:pt x="19193" y="38028"/>
                    <a:pt x="19193" y="38028"/>
                    <a:pt x="19182" y="38040"/>
                  </a:cubicBezTo>
                  <a:cubicBezTo>
                    <a:pt x="19158" y="38040"/>
                    <a:pt x="19146" y="38064"/>
                    <a:pt x="19134" y="38064"/>
                  </a:cubicBezTo>
                  <a:cubicBezTo>
                    <a:pt x="19122" y="38076"/>
                    <a:pt x="19086" y="38088"/>
                    <a:pt x="19074" y="38099"/>
                  </a:cubicBezTo>
                  <a:lnTo>
                    <a:pt x="19015" y="38099"/>
                  </a:lnTo>
                  <a:cubicBezTo>
                    <a:pt x="19003" y="38117"/>
                    <a:pt x="18982" y="38123"/>
                    <a:pt x="18954" y="38123"/>
                  </a:cubicBezTo>
                  <a:cubicBezTo>
                    <a:pt x="18926" y="38123"/>
                    <a:pt x="18890" y="38117"/>
                    <a:pt x="18848" y="38111"/>
                  </a:cubicBezTo>
                  <a:cubicBezTo>
                    <a:pt x="18836" y="38111"/>
                    <a:pt x="18812" y="38111"/>
                    <a:pt x="18789" y="38088"/>
                  </a:cubicBezTo>
                  <a:lnTo>
                    <a:pt x="18753" y="38076"/>
                  </a:lnTo>
                  <a:cubicBezTo>
                    <a:pt x="18622" y="38064"/>
                    <a:pt x="18539" y="38028"/>
                    <a:pt x="18455" y="38016"/>
                  </a:cubicBezTo>
                  <a:cubicBezTo>
                    <a:pt x="18348" y="37992"/>
                    <a:pt x="18229" y="37957"/>
                    <a:pt x="18110" y="37933"/>
                  </a:cubicBezTo>
                  <a:cubicBezTo>
                    <a:pt x="17931" y="37885"/>
                    <a:pt x="17765" y="37826"/>
                    <a:pt x="17586" y="37778"/>
                  </a:cubicBezTo>
                  <a:lnTo>
                    <a:pt x="17396" y="37718"/>
                  </a:lnTo>
                  <a:cubicBezTo>
                    <a:pt x="17288" y="37695"/>
                    <a:pt x="17181" y="37659"/>
                    <a:pt x="17050" y="37635"/>
                  </a:cubicBezTo>
                  <a:cubicBezTo>
                    <a:pt x="16943" y="37599"/>
                    <a:pt x="16836" y="37588"/>
                    <a:pt x="16741" y="37552"/>
                  </a:cubicBezTo>
                  <a:lnTo>
                    <a:pt x="16717" y="37552"/>
                  </a:lnTo>
                  <a:cubicBezTo>
                    <a:pt x="16586" y="37528"/>
                    <a:pt x="16455" y="37516"/>
                    <a:pt x="16336" y="37492"/>
                  </a:cubicBezTo>
                  <a:lnTo>
                    <a:pt x="16324" y="37492"/>
                  </a:lnTo>
                  <a:cubicBezTo>
                    <a:pt x="16241" y="37480"/>
                    <a:pt x="16169" y="37468"/>
                    <a:pt x="16086" y="37468"/>
                  </a:cubicBezTo>
                  <a:lnTo>
                    <a:pt x="15717" y="37468"/>
                  </a:lnTo>
                  <a:cubicBezTo>
                    <a:pt x="15753" y="37361"/>
                    <a:pt x="15788" y="37254"/>
                    <a:pt x="15812" y="37135"/>
                  </a:cubicBezTo>
                  <a:lnTo>
                    <a:pt x="15812" y="37123"/>
                  </a:lnTo>
                  <a:lnTo>
                    <a:pt x="15812" y="37111"/>
                  </a:lnTo>
                  <a:lnTo>
                    <a:pt x="15848" y="37099"/>
                  </a:lnTo>
                  <a:cubicBezTo>
                    <a:pt x="15860" y="37099"/>
                    <a:pt x="15872" y="37076"/>
                    <a:pt x="15884" y="37076"/>
                  </a:cubicBezTo>
                  <a:cubicBezTo>
                    <a:pt x="15907" y="37076"/>
                    <a:pt x="15919" y="37064"/>
                    <a:pt x="15931" y="37064"/>
                  </a:cubicBezTo>
                  <a:cubicBezTo>
                    <a:pt x="15979" y="37052"/>
                    <a:pt x="16026" y="37052"/>
                    <a:pt x="16074" y="37052"/>
                  </a:cubicBezTo>
                  <a:lnTo>
                    <a:pt x="16157" y="37052"/>
                  </a:lnTo>
                  <a:cubicBezTo>
                    <a:pt x="16169" y="37052"/>
                    <a:pt x="16205" y="37052"/>
                    <a:pt x="16217" y="37040"/>
                  </a:cubicBezTo>
                  <a:cubicBezTo>
                    <a:pt x="16265" y="37040"/>
                    <a:pt x="16288" y="37016"/>
                    <a:pt x="16336" y="37016"/>
                  </a:cubicBezTo>
                  <a:cubicBezTo>
                    <a:pt x="16384" y="37016"/>
                    <a:pt x="16407" y="37004"/>
                    <a:pt x="16455" y="37004"/>
                  </a:cubicBezTo>
                  <a:cubicBezTo>
                    <a:pt x="16526" y="36992"/>
                    <a:pt x="16610" y="36992"/>
                    <a:pt x="16693" y="36980"/>
                  </a:cubicBezTo>
                  <a:cubicBezTo>
                    <a:pt x="16741" y="36956"/>
                    <a:pt x="16765" y="36956"/>
                    <a:pt x="16812" y="36945"/>
                  </a:cubicBezTo>
                  <a:cubicBezTo>
                    <a:pt x="16848" y="36945"/>
                    <a:pt x="16872" y="36933"/>
                    <a:pt x="16907" y="36933"/>
                  </a:cubicBezTo>
                  <a:cubicBezTo>
                    <a:pt x="16943" y="36921"/>
                    <a:pt x="16991" y="36921"/>
                    <a:pt x="17050" y="36897"/>
                  </a:cubicBezTo>
                  <a:cubicBezTo>
                    <a:pt x="17086" y="36897"/>
                    <a:pt x="17110" y="36885"/>
                    <a:pt x="17146" y="36885"/>
                  </a:cubicBezTo>
                  <a:lnTo>
                    <a:pt x="17169" y="36885"/>
                  </a:lnTo>
                  <a:cubicBezTo>
                    <a:pt x="17241" y="36873"/>
                    <a:pt x="17324" y="36873"/>
                    <a:pt x="17396" y="36873"/>
                  </a:cubicBezTo>
                  <a:cubicBezTo>
                    <a:pt x="17443" y="36873"/>
                    <a:pt x="17479" y="36861"/>
                    <a:pt x="17527" y="36861"/>
                  </a:cubicBezTo>
                  <a:cubicBezTo>
                    <a:pt x="17562" y="36861"/>
                    <a:pt x="17586" y="36837"/>
                    <a:pt x="17622" y="36837"/>
                  </a:cubicBezTo>
                  <a:lnTo>
                    <a:pt x="17646" y="36837"/>
                  </a:lnTo>
                  <a:cubicBezTo>
                    <a:pt x="17658" y="36837"/>
                    <a:pt x="17669" y="36837"/>
                    <a:pt x="17693" y="36826"/>
                  </a:cubicBezTo>
                  <a:lnTo>
                    <a:pt x="17705" y="36826"/>
                  </a:lnTo>
                  <a:cubicBezTo>
                    <a:pt x="17717" y="36826"/>
                    <a:pt x="17729" y="36826"/>
                    <a:pt x="17753" y="36814"/>
                  </a:cubicBezTo>
                  <a:cubicBezTo>
                    <a:pt x="17800" y="36802"/>
                    <a:pt x="17836" y="36802"/>
                    <a:pt x="17872" y="36778"/>
                  </a:cubicBezTo>
                  <a:cubicBezTo>
                    <a:pt x="17896" y="36766"/>
                    <a:pt x="17943" y="36766"/>
                    <a:pt x="17979" y="36754"/>
                  </a:cubicBezTo>
                  <a:lnTo>
                    <a:pt x="18003" y="36742"/>
                  </a:lnTo>
                  <a:cubicBezTo>
                    <a:pt x="18015" y="36718"/>
                    <a:pt x="18050" y="36718"/>
                    <a:pt x="18062" y="36706"/>
                  </a:cubicBezTo>
                  <a:lnTo>
                    <a:pt x="18134" y="36683"/>
                  </a:lnTo>
                  <a:cubicBezTo>
                    <a:pt x="18181" y="36659"/>
                    <a:pt x="18241" y="36647"/>
                    <a:pt x="18289" y="36623"/>
                  </a:cubicBezTo>
                  <a:lnTo>
                    <a:pt x="18360" y="36587"/>
                  </a:lnTo>
                  <a:cubicBezTo>
                    <a:pt x="18431" y="36564"/>
                    <a:pt x="18527" y="36528"/>
                    <a:pt x="18598" y="36480"/>
                  </a:cubicBezTo>
                  <a:cubicBezTo>
                    <a:pt x="18705" y="36445"/>
                    <a:pt x="18789" y="36385"/>
                    <a:pt x="18884" y="36325"/>
                  </a:cubicBezTo>
                  <a:cubicBezTo>
                    <a:pt x="18967" y="36266"/>
                    <a:pt x="19063" y="36183"/>
                    <a:pt x="19146" y="36111"/>
                  </a:cubicBezTo>
                  <a:lnTo>
                    <a:pt x="19289" y="35980"/>
                  </a:lnTo>
                  <a:lnTo>
                    <a:pt x="19301" y="35968"/>
                  </a:lnTo>
                  <a:lnTo>
                    <a:pt x="19313" y="35944"/>
                  </a:lnTo>
                  <a:lnTo>
                    <a:pt x="19372" y="35885"/>
                  </a:lnTo>
                  <a:cubicBezTo>
                    <a:pt x="19432" y="35814"/>
                    <a:pt x="19491" y="35754"/>
                    <a:pt x="19551" y="35683"/>
                  </a:cubicBezTo>
                  <a:lnTo>
                    <a:pt x="19551" y="35683"/>
                  </a:lnTo>
                  <a:lnTo>
                    <a:pt x="19539" y="35694"/>
                  </a:lnTo>
                  <a:lnTo>
                    <a:pt x="19527" y="35706"/>
                  </a:lnTo>
                  <a:cubicBezTo>
                    <a:pt x="19467" y="35754"/>
                    <a:pt x="19420" y="35814"/>
                    <a:pt x="19360" y="35861"/>
                  </a:cubicBezTo>
                  <a:lnTo>
                    <a:pt x="19313" y="35909"/>
                  </a:lnTo>
                  <a:lnTo>
                    <a:pt x="19289" y="35921"/>
                  </a:lnTo>
                  <a:cubicBezTo>
                    <a:pt x="19241" y="35944"/>
                    <a:pt x="19205" y="35980"/>
                    <a:pt x="19170" y="36004"/>
                  </a:cubicBezTo>
                  <a:cubicBezTo>
                    <a:pt x="19074" y="36064"/>
                    <a:pt x="18967" y="36123"/>
                    <a:pt x="18884" y="36183"/>
                  </a:cubicBezTo>
                  <a:cubicBezTo>
                    <a:pt x="18812" y="36230"/>
                    <a:pt x="18753" y="36266"/>
                    <a:pt x="18670" y="36290"/>
                  </a:cubicBezTo>
                  <a:cubicBezTo>
                    <a:pt x="18598" y="36325"/>
                    <a:pt x="18539" y="36349"/>
                    <a:pt x="18467" y="36385"/>
                  </a:cubicBezTo>
                  <a:cubicBezTo>
                    <a:pt x="18348" y="36421"/>
                    <a:pt x="18241" y="36468"/>
                    <a:pt x="18122" y="36516"/>
                  </a:cubicBezTo>
                  <a:cubicBezTo>
                    <a:pt x="18062" y="36528"/>
                    <a:pt x="18015" y="36564"/>
                    <a:pt x="17955" y="36575"/>
                  </a:cubicBezTo>
                  <a:lnTo>
                    <a:pt x="17943" y="36575"/>
                  </a:lnTo>
                  <a:cubicBezTo>
                    <a:pt x="17931" y="36575"/>
                    <a:pt x="17896" y="36587"/>
                    <a:pt x="17884" y="36587"/>
                  </a:cubicBezTo>
                  <a:lnTo>
                    <a:pt x="17824" y="36599"/>
                  </a:lnTo>
                  <a:lnTo>
                    <a:pt x="17800" y="36623"/>
                  </a:lnTo>
                  <a:lnTo>
                    <a:pt x="17753" y="36635"/>
                  </a:lnTo>
                  <a:lnTo>
                    <a:pt x="17717" y="36647"/>
                  </a:lnTo>
                  <a:cubicBezTo>
                    <a:pt x="17705" y="36647"/>
                    <a:pt x="17669" y="36659"/>
                    <a:pt x="17658" y="36659"/>
                  </a:cubicBezTo>
                  <a:lnTo>
                    <a:pt x="17634" y="36659"/>
                  </a:lnTo>
                  <a:cubicBezTo>
                    <a:pt x="17622" y="36659"/>
                    <a:pt x="17586" y="36659"/>
                    <a:pt x="17574" y="36683"/>
                  </a:cubicBezTo>
                  <a:lnTo>
                    <a:pt x="17539" y="36683"/>
                  </a:lnTo>
                  <a:cubicBezTo>
                    <a:pt x="17527" y="36683"/>
                    <a:pt x="17503" y="36683"/>
                    <a:pt x="17479" y="36695"/>
                  </a:cubicBezTo>
                  <a:lnTo>
                    <a:pt x="17408" y="36695"/>
                  </a:lnTo>
                  <a:cubicBezTo>
                    <a:pt x="17348" y="36695"/>
                    <a:pt x="17288" y="36706"/>
                    <a:pt x="17229" y="36706"/>
                  </a:cubicBezTo>
                  <a:cubicBezTo>
                    <a:pt x="17181" y="36706"/>
                    <a:pt x="17146" y="36718"/>
                    <a:pt x="17110" y="36718"/>
                  </a:cubicBezTo>
                  <a:cubicBezTo>
                    <a:pt x="17062" y="36718"/>
                    <a:pt x="17038" y="36730"/>
                    <a:pt x="16991" y="36730"/>
                  </a:cubicBezTo>
                  <a:cubicBezTo>
                    <a:pt x="16943" y="36754"/>
                    <a:pt x="16884" y="36754"/>
                    <a:pt x="16836" y="36766"/>
                  </a:cubicBezTo>
                  <a:lnTo>
                    <a:pt x="16777" y="36778"/>
                  </a:lnTo>
                  <a:cubicBezTo>
                    <a:pt x="16741" y="36790"/>
                    <a:pt x="16705" y="36790"/>
                    <a:pt x="16657" y="36814"/>
                  </a:cubicBezTo>
                  <a:cubicBezTo>
                    <a:pt x="16622" y="36826"/>
                    <a:pt x="16586" y="36826"/>
                    <a:pt x="16538" y="36826"/>
                  </a:cubicBezTo>
                  <a:cubicBezTo>
                    <a:pt x="16467" y="36837"/>
                    <a:pt x="16396" y="36837"/>
                    <a:pt x="16324" y="36849"/>
                  </a:cubicBezTo>
                  <a:cubicBezTo>
                    <a:pt x="16276" y="36849"/>
                    <a:pt x="16241" y="36873"/>
                    <a:pt x="16205" y="36873"/>
                  </a:cubicBezTo>
                  <a:lnTo>
                    <a:pt x="16122" y="36885"/>
                  </a:lnTo>
                  <a:cubicBezTo>
                    <a:pt x="16086" y="36885"/>
                    <a:pt x="16050" y="36897"/>
                    <a:pt x="16003" y="36897"/>
                  </a:cubicBezTo>
                  <a:cubicBezTo>
                    <a:pt x="15979" y="36897"/>
                    <a:pt x="15931" y="36909"/>
                    <a:pt x="15907" y="36909"/>
                  </a:cubicBezTo>
                  <a:cubicBezTo>
                    <a:pt x="15884" y="36909"/>
                    <a:pt x="15884" y="36909"/>
                    <a:pt x="15872" y="36933"/>
                  </a:cubicBezTo>
                  <a:cubicBezTo>
                    <a:pt x="15872" y="36897"/>
                    <a:pt x="15884" y="36849"/>
                    <a:pt x="15884" y="36826"/>
                  </a:cubicBezTo>
                  <a:cubicBezTo>
                    <a:pt x="15907" y="36706"/>
                    <a:pt x="15907" y="36611"/>
                    <a:pt x="15907" y="36528"/>
                  </a:cubicBezTo>
                  <a:lnTo>
                    <a:pt x="15907" y="36456"/>
                  </a:lnTo>
                  <a:lnTo>
                    <a:pt x="16003" y="36421"/>
                  </a:lnTo>
                  <a:cubicBezTo>
                    <a:pt x="16098" y="36409"/>
                    <a:pt x="16169" y="36373"/>
                    <a:pt x="16265" y="36361"/>
                  </a:cubicBezTo>
                  <a:lnTo>
                    <a:pt x="16276" y="36361"/>
                  </a:lnTo>
                  <a:lnTo>
                    <a:pt x="16455" y="36314"/>
                  </a:lnTo>
                  <a:lnTo>
                    <a:pt x="16503" y="36314"/>
                  </a:lnTo>
                  <a:cubicBezTo>
                    <a:pt x="16515" y="36314"/>
                    <a:pt x="16526" y="36302"/>
                    <a:pt x="16562" y="36302"/>
                  </a:cubicBezTo>
                  <a:cubicBezTo>
                    <a:pt x="16586" y="36302"/>
                    <a:pt x="16622" y="36290"/>
                    <a:pt x="16646" y="36254"/>
                  </a:cubicBezTo>
                  <a:cubicBezTo>
                    <a:pt x="16657" y="36254"/>
                    <a:pt x="16681" y="36242"/>
                    <a:pt x="16693" y="36230"/>
                  </a:cubicBezTo>
                  <a:cubicBezTo>
                    <a:pt x="16705" y="36218"/>
                    <a:pt x="16717" y="36218"/>
                    <a:pt x="16753" y="36195"/>
                  </a:cubicBezTo>
                  <a:lnTo>
                    <a:pt x="16860" y="36135"/>
                  </a:lnTo>
                  <a:lnTo>
                    <a:pt x="16919" y="36111"/>
                  </a:lnTo>
                  <a:cubicBezTo>
                    <a:pt x="16979" y="36075"/>
                    <a:pt x="17062" y="36016"/>
                    <a:pt x="17134" y="35980"/>
                  </a:cubicBezTo>
                  <a:lnTo>
                    <a:pt x="17193" y="35933"/>
                  </a:lnTo>
                  <a:lnTo>
                    <a:pt x="17300" y="35873"/>
                  </a:lnTo>
                  <a:cubicBezTo>
                    <a:pt x="17336" y="35861"/>
                    <a:pt x="17360" y="35837"/>
                    <a:pt x="17372" y="35814"/>
                  </a:cubicBezTo>
                  <a:lnTo>
                    <a:pt x="17408" y="35778"/>
                  </a:lnTo>
                  <a:lnTo>
                    <a:pt x="17431" y="35766"/>
                  </a:lnTo>
                  <a:cubicBezTo>
                    <a:pt x="17467" y="35754"/>
                    <a:pt x="17479" y="35718"/>
                    <a:pt x="17515" y="35706"/>
                  </a:cubicBezTo>
                  <a:lnTo>
                    <a:pt x="17669" y="35575"/>
                  </a:lnTo>
                  <a:lnTo>
                    <a:pt x="17693" y="35563"/>
                  </a:lnTo>
                  <a:cubicBezTo>
                    <a:pt x="17729" y="35516"/>
                    <a:pt x="17777" y="35468"/>
                    <a:pt x="17824" y="35444"/>
                  </a:cubicBezTo>
                  <a:cubicBezTo>
                    <a:pt x="17943" y="35337"/>
                    <a:pt x="18050" y="35206"/>
                    <a:pt x="18122" y="35052"/>
                  </a:cubicBezTo>
                  <a:cubicBezTo>
                    <a:pt x="18160" y="34994"/>
                    <a:pt x="18183" y="34937"/>
                    <a:pt x="18215" y="34874"/>
                  </a:cubicBezTo>
                  <a:lnTo>
                    <a:pt x="18215" y="34874"/>
                  </a:lnTo>
                  <a:cubicBezTo>
                    <a:pt x="18205" y="34889"/>
                    <a:pt x="18193" y="34903"/>
                    <a:pt x="18181" y="34921"/>
                  </a:cubicBezTo>
                  <a:cubicBezTo>
                    <a:pt x="18134" y="34992"/>
                    <a:pt x="18086" y="35052"/>
                    <a:pt x="18062" y="35099"/>
                  </a:cubicBezTo>
                  <a:cubicBezTo>
                    <a:pt x="18027" y="35147"/>
                    <a:pt x="17991" y="35182"/>
                    <a:pt x="17943" y="35218"/>
                  </a:cubicBezTo>
                  <a:cubicBezTo>
                    <a:pt x="17896" y="35266"/>
                    <a:pt x="17836" y="35302"/>
                    <a:pt x="17765" y="35361"/>
                  </a:cubicBezTo>
                  <a:lnTo>
                    <a:pt x="17693" y="35409"/>
                  </a:lnTo>
                  <a:lnTo>
                    <a:pt x="17610" y="35456"/>
                  </a:lnTo>
                  <a:cubicBezTo>
                    <a:pt x="17586" y="35468"/>
                    <a:pt x="17550" y="35504"/>
                    <a:pt x="17527" y="35516"/>
                  </a:cubicBezTo>
                  <a:cubicBezTo>
                    <a:pt x="17515" y="35528"/>
                    <a:pt x="17491" y="35528"/>
                    <a:pt x="17479" y="35540"/>
                  </a:cubicBezTo>
                  <a:cubicBezTo>
                    <a:pt x="17396" y="35599"/>
                    <a:pt x="17300" y="35647"/>
                    <a:pt x="17217" y="35706"/>
                  </a:cubicBezTo>
                  <a:lnTo>
                    <a:pt x="17110" y="35766"/>
                  </a:lnTo>
                  <a:cubicBezTo>
                    <a:pt x="17038" y="35814"/>
                    <a:pt x="16955" y="35837"/>
                    <a:pt x="16884" y="35885"/>
                  </a:cubicBezTo>
                  <a:cubicBezTo>
                    <a:pt x="16860" y="35897"/>
                    <a:pt x="16824" y="35921"/>
                    <a:pt x="16777" y="35933"/>
                  </a:cubicBezTo>
                  <a:cubicBezTo>
                    <a:pt x="16741" y="35944"/>
                    <a:pt x="16693" y="35980"/>
                    <a:pt x="16646" y="36004"/>
                  </a:cubicBezTo>
                  <a:cubicBezTo>
                    <a:pt x="16598" y="36016"/>
                    <a:pt x="16562" y="36052"/>
                    <a:pt x="16515" y="36075"/>
                  </a:cubicBezTo>
                  <a:cubicBezTo>
                    <a:pt x="16503" y="36075"/>
                    <a:pt x="16503" y="36099"/>
                    <a:pt x="16479" y="36099"/>
                  </a:cubicBezTo>
                  <a:lnTo>
                    <a:pt x="16467" y="36099"/>
                  </a:lnTo>
                  <a:cubicBezTo>
                    <a:pt x="16443" y="36099"/>
                    <a:pt x="16419" y="36111"/>
                    <a:pt x="16396" y="36111"/>
                  </a:cubicBezTo>
                  <a:cubicBezTo>
                    <a:pt x="16360" y="36111"/>
                    <a:pt x="16348" y="36123"/>
                    <a:pt x="16324" y="36123"/>
                  </a:cubicBezTo>
                  <a:lnTo>
                    <a:pt x="16229" y="36135"/>
                  </a:lnTo>
                  <a:lnTo>
                    <a:pt x="16205" y="36135"/>
                  </a:lnTo>
                  <a:lnTo>
                    <a:pt x="16038" y="36171"/>
                  </a:lnTo>
                  <a:lnTo>
                    <a:pt x="15979" y="36183"/>
                  </a:lnTo>
                  <a:cubicBezTo>
                    <a:pt x="15931" y="36195"/>
                    <a:pt x="15884" y="36195"/>
                    <a:pt x="15848" y="36218"/>
                  </a:cubicBezTo>
                  <a:cubicBezTo>
                    <a:pt x="15824" y="36123"/>
                    <a:pt x="15812" y="36040"/>
                    <a:pt x="15800" y="35956"/>
                  </a:cubicBezTo>
                  <a:cubicBezTo>
                    <a:pt x="15788" y="35933"/>
                    <a:pt x="15788" y="35897"/>
                    <a:pt x="15764" y="35873"/>
                  </a:cubicBezTo>
                  <a:lnTo>
                    <a:pt x="15753" y="35837"/>
                  </a:lnTo>
                  <a:cubicBezTo>
                    <a:pt x="15741" y="35814"/>
                    <a:pt x="15741" y="35802"/>
                    <a:pt x="15729" y="35766"/>
                  </a:cubicBezTo>
                  <a:cubicBezTo>
                    <a:pt x="15764" y="35754"/>
                    <a:pt x="15824" y="35718"/>
                    <a:pt x="15884" y="35694"/>
                  </a:cubicBezTo>
                  <a:cubicBezTo>
                    <a:pt x="15919" y="35683"/>
                    <a:pt x="15967" y="35647"/>
                    <a:pt x="15991" y="35635"/>
                  </a:cubicBezTo>
                  <a:cubicBezTo>
                    <a:pt x="16038" y="35599"/>
                    <a:pt x="16062" y="35587"/>
                    <a:pt x="16098" y="35563"/>
                  </a:cubicBezTo>
                  <a:cubicBezTo>
                    <a:pt x="16145" y="35528"/>
                    <a:pt x="16181" y="35480"/>
                    <a:pt x="16229" y="35444"/>
                  </a:cubicBezTo>
                  <a:lnTo>
                    <a:pt x="16455" y="35218"/>
                  </a:lnTo>
                  <a:lnTo>
                    <a:pt x="16562" y="35111"/>
                  </a:lnTo>
                  <a:cubicBezTo>
                    <a:pt x="16598" y="35063"/>
                    <a:pt x="16646" y="35028"/>
                    <a:pt x="16681" y="34980"/>
                  </a:cubicBezTo>
                  <a:cubicBezTo>
                    <a:pt x="16693" y="34944"/>
                    <a:pt x="16717" y="34932"/>
                    <a:pt x="16741" y="34909"/>
                  </a:cubicBezTo>
                  <a:lnTo>
                    <a:pt x="16753" y="34885"/>
                  </a:lnTo>
                  <a:cubicBezTo>
                    <a:pt x="16765" y="34873"/>
                    <a:pt x="16765" y="34861"/>
                    <a:pt x="16777" y="34849"/>
                  </a:cubicBezTo>
                  <a:cubicBezTo>
                    <a:pt x="16812" y="34801"/>
                    <a:pt x="16836" y="34754"/>
                    <a:pt x="16872" y="34694"/>
                  </a:cubicBezTo>
                  <a:lnTo>
                    <a:pt x="16919" y="34635"/>
                  </a:lnTo>
                  <a:lnTo>
                    <a:pt x="16943" y="34587"/>
                  </a:lnTo>
                  <a:cubicBezTo>
                    <a:pt x="16979" y="34551"/>
                    <a:pt x="16991" y="34516"/>
                    <a:pt x="17015" y="34468"/>
                  </a:cubicBezTo>
                  <a:cubicBezTo>
                    <a:pt x="17122" y="34290"/>
                    <a:pt x="17229" y="34135"/>
                    <a:pt x="17336" y="33956"/>
                  </a:cubicBezTo>
                  <a:lnTo>
                    <a:pt x="17348" y="33932"/>
                  </a:lnTo>
                  <a:lnTo>
                    <a:pt x="17348" y="33920"/>
                  </a:lnTo>
                  <a:lnTo>
                    <a:pt x="17288" y="34016"/>
                  </a:lnTo>
                  <a:lnTo>
                    <a:pt x="16979" y="34456"/>
                  </a:lnTo>
                  <a:cubicBezTo>
                    <a:pt x="16943" y="34492"/>
                    <a:pt x="16919" y="34528"/>
                    <a:pt x="16896" y="34563"/>
                  </a:cubicBezTo>
                  <a:cubicBezTo>
                    <a:pt x="16884" y="34587"/>
                    <a:pt x="16872" y="34611"/>
                    <a:pt x="16860" y="34635"/>
                  </a:cubicBezTo>
                  <a:lnTo>
                    <a:pt x="16824" y="34682"/>
                  </a:lnTo>
                  <a:cubicBezTo>
                    <a:pt x="16777" y="34742"/>
                    <a:pt x="16741" y="34801"/>
                    <a:pt x="16681" y="34873"/>
                  </a:cubicBezTo>
                  <a:cubicBezTo>
                    <a:pt x="16622" y="34944"/>
                    <a:pt x="16538" y="35028"/>
                    <a:pt x="16479" y="35087"/>
                  </a:cubicBezTo>
                  <a:cubicBezTo>
                    <a:pt x="16419" y="35147"/>
                    <a:pt x="16348" y="35206"/>
                    <a:pt x="16288" y="35278"/>
                  </a:cubicBezTo>
                  <a:lnTo>
                    <a:pt x="16265" y="35302"/>
                  </a:lnTo>
                  <a:lnTo>
                    <a:pt x="16229" y="35325"/>
                  </a:lnTo>
                  <a:cubicBezTo>
                    <a:pt x="16169" y="35385"/>
                    <a:pt x="16110" y="35444"/>
                    <a:pt x="16038" y="35504"/>
                  </a:cubicBezTo>
                  <a:cubicBezTo>
                    <a:pt x="15991" y="35528"/>
                    <a:pt x="15943" y="35563"/>
                    <a:pt x="15919" y="35587"/>
                  </a:cubicBezTo>
                  <a:lnTo>
                    <a:pt x="15884" y="35599"/>
                  </a:lnTo>
                  <a:cubicBezTo>
                    <a:pt x="15860" y="35623"/>
                    <a:pt x="15824" y="35647"/>
                    <a:pt x="15800" y="35659"/>
                  </a:cubicBezTo>
                  <a:lnTo>
                    <a:pt x="15729" y="35706"/>
                  </a:lnTo>
                  <a:cubicBezTo>
                    <a:pt x="15693" y="35659"/>
                    <a:pt x="15681" y="35623"/>
                    <a:pt x="15645" y="35575"/>
                  </a:cubicBezTo>
                  <a:cubicBezTo>
                    <a:pt x="15610" y="35516"/>
                    <a:pt x="15550" y="35456"/>
                    <a:pt x="15491" y="35409"/>
                  </a:cubicBezTo>
                  <a:cubicBezTo>
                    <a:pt x="15503" y="35385"/>
                    <a:pt x="15526" y="35361"/>
                    <a:pt x="15550" y="35337"/>
                  </a:cubicBezTo>
                  <a:cubicBezTo>
                    <a:pt x="15610" y="35266"/>
                    <a:pt x="15669" y="35159"/>
                    <a:pt x="15741" y="35040"/>
                  </a:cubicBezTo>
                  <a:cubicBezTo>
                    <a:pt x="15800" y="34944"/>
                    <a:pt x="15860" y="34849"/>
                    <a:pt x="15919" y="34730"/>
                  </a:cubicBezTo>
                  <a:lnTo>
                    <a:pt x="15967" y="34647"/>
                  </a:lnTo>
                  <a:cubicBezTo>
                    <a:pt x="16003" y="34575"/>
                    <a:pt x="16038" y="34504"/>
                    <a:pt x="16086" y="34432"/>
                  </a:cubicBezTo>
                  <a:cubicBezTo>
                    <a:pt x="16122" y="34337"/>
                    <a:pt x="16181" y="34254"/>
                    <a:pt x="16229" y="34170"/>
                  </a:cubicBezTo>
                  <a:cubicBezTo>
                    <a:pt x="16300" y="34051"/>
                    <a:pt x="16384" y="33932"/>
                    <a:pt x="16443" y="33801"/>
                  </a:cubicBezTo>
                  <a:cubicBezTo>
                    <a:pt x="16467" y="33754"/>
                    <a:pt x="16479" y="33718"/>
                    <a:pt x="16515" y="33658"/>
                  </a:cubicBezTo>
                  <a:lnTo>
                    <a:pt x="16538" y="33599"/>
                  </a:lnTo>
                  <a:cubicBezTo>
                    <a:pt x="16562" y="33563"/>
                    <a:pt x="16574" y="33516"/>
                    <a:pt x="16586" y="33480"/>
                  </a:cubicBezTo>
                  <a:lnTo>
                    <a:pt x="16598" y="33432"/>
                  </a:lnTo>
                  <a:cubicBezTo>
                    <a:pt x="16622" y="33385"/>
                    <a:pt x="16634" y="33361"/>
                    <a:pt x="16646" y="33313"/>
                  </a:cubicBezTo>
                  <a:cubicBezTo>
                    <a:pt x="16657" y="33301"/>
                    <a:pt x="16657" y="33266"/>
                    <a:pt x="16681" y="33254"/>
                  </a:cubicBezTo>
                  <a:cubicBezTo>
                    <a:pt x="16693" y="33206"/>
                    <a:pt x="16705" y="33182"/>
                    <a:pt x="16717" y="33135"/>
                  </a:cubicBezTo>
                  <a:cubicBezTo>
                    <a:pt x="16741" y="33099"/>
                    <a:pt x="16741" y="33075"/>
                    <a:pt x="16753" y="33039"/>
                  </a:cubicBezTo>
                  <a:lnTo>
                    <a:pt x="16800" y="32908"/>
                  </a:lnTo>
                  <a:cubicBezTo>
                    <a:pt x="16824" y="32837"/>
                    <a:pt x="16836" y="32742"/>
                    <a:pt x="16872" y="32670"/>
                  </a:cubicBezTo>
                  <a:cubicBezTo>
                    <a:pt x="16896" y="32563"/>
                    <a:pt x="16931" y="32480"/>
                    <a:pt x="16955" y="32408"/>
                  </a:cubicBezTo>
                  <a:cubicBezTo>
                    <a:pt x="16979" y="32349"/>
                    <a:pt x="17003" y="32301"/>
                    <a:pt x="17015" y="32242"/>
                  </a:cubicBezTo>
                  <a:lnTo>
                    <a:pt x="17050" y="32182"/>
                  </a:lnTo>
                  <a:cubicBezTo>
                    <a:pt x="17074" y="32123"/>
                    <a:pt x="17098" y="32075"/>
                    <a:pt x="17122" y="32027"/>
                  </a:cubicBezTo>
                  <a:cubicBezTo>
                    <a:pt x="17158" y="31992"/>
                    <a:pt x="17169" y="31944"/>
                    <a:pt x="17193" y="31896"/>
                  </a:cubicBezTo>
                  <a:cubicBezTo>
                    <a:pt x="17241" y="31825"/>
                    <a:pt x="17288" y="31753"/>
                    <a:pt x="17348" y="31694"/>
                  </a:cubicBezTo>
                  <a:cubicBezTo>
                    <a:pt x="17396" y="31634"/>
                    <a:pt x="17431" y="31587"/>
                    <a:pt x="17479" y="31539"/>
                  </a:cubicBezTo>
                  <a:cubicBezTo>
                    <a:pt x="17550" y="31480"/>
                    <a:pt x="17610" y="31420"/>
                    <a:pt x="17693" y="31372"/>
                  </a:cubicBezTo>
                  <a:lnTo>
                    <a:pt x="17729" y="31349"/>
                  </a:lnTo>
                  <a:cubicBezTo>
                    <a:pt x="17812" y="31289"/>
                    <a:pt x="17884" y="31242"/>
                    <a:pt x="17955" y="31182"/>
                  </a:cubicBezTo>
                  <a:cubicBezTo>
                    <a:pt x="18074" y="31099"/>
                    <a:pt x="18193" y="30980"/>
                    <a:pt x="18301" y="30872"/>
                  </a:cubicBezTo>
                  <a:lnTo>
                    <a:pt x="18312" y="30861"/>
                  </a:lnTo>
                  <a:lnTo>
                    <a:pt x="18384" y="30777"/>
                  </a:lnTo>
                  <a:cubicBezTo>
                    <a:pt x="18420" y="30753"/>
                    <a:pt x="18443" y="30718"/>
                    <a:pt x="18491" y="30694"/>
                  </a:cubicBezTo>
                  <a:cubicBezTo>
                    <a:pt x="18539" y="30658"/>
                    <a:pt x="18562" y="30634"/>
                    <a:pt x="18610" y="30587"/>
                  </a:cubicBezTo>
                  <a:cubicBezTo>
                    <a:pt x="18705" y="30527"/>
                    <a:pt x="18789" y="30456"/>
                    <a:pt x="18896" y="30396"/>
                  </a:cubicBezTo>
                  <a:cubicBezTo>
                    <a:pt x="18943" y="30360"/>
                    <a:pt x="18979" y="30349"/>
                    <a:pt x="19039" y="30325"/>
                  </a:cubicBezTo>
                  <a:cubicBezTo>
                    <a:pt x="19086" y="30301"/>
                    <a:pt x="19146" y="30289"/>
                    <a:pt x="19193" y="30277"/>
                  </a:cubicBezTo>
                  <a:cubicBezTo>
                    <a:pt x="19241" y="30265"/>
                    <a:pt x="19277" y="30265"/>
                    <a:pt x="19313" y="30241"/>
                  </a:cubicBezTo>
                  <a:close/>
                  <a:moveTo>
                    <a:pt x="7454" y="32361"/>
                  </a:moveTo>
                  <a:cubicBezTo>
                    <a:pt x="7478" y="32361"/>
                    <a:pt x="7513" y="32373"/>
                    <a:pt x="7537" y="32373"/>
                  </a:cubicBezTo>
                  <a:cubicBezTo>
                    <a:pt x="7644" y="32408"/>
                    <a:pt x="7763" y="32456"/>
                    <a:pt x="7871" y="32515"/>
                  </a:cubicBezTo>
                  <a:cubicBezTo>
                    <a:pt x="8014" y="32587"/>
                    <a:pt x="8168" y="32658"/>
                    <a:pt x="8323" y="32766"/>
                  </a:cubicBezTo>
                  <a:lnTo>
                    <a:pt x="8347" y="32777"/>
                  </a:lnTo>
                  <a:lnTo>
                    <a:pt x="8359" y="32789"/>
                  </a:lnTo>
                  <a:cubicBezTo>
                    <a:pt x="8442" y="32837"/>
                    <a:pt x="8525" y="32896"/>
                    <a:pt x="8597" y="32944"/>
                  </a:cubicBezTo>
                  <a:lnTo>
                    <a:pt x="8728" y="33027"/>
                  </a:lnTo>
                  <a:cubicBezTo>
                    <a:pt x="8776" y="33063"/>
                    <a:pt x="8799" y="33075"/>
                    <a:pt x="8847" y="33087"/>
                  </a:cubicBezTo>
                  <a:cubicBezTo>
                    <a:pt x="8918" y="33123"/>
                    <a:pt x="9014" y="33170"/>
                    <a:pt x="9097" y="33194"/>
                  </a:cubicBezTo>
                  <a:cubicBezTo>
                    <a:pt x="9192" y="33230"/>
                    <a:pt x="9276" y="33254"/>
                    <a:pt x="9395" y="33289"/>
                  </a:cubicBezTo>
                  <a:lnTo>
                    <a:pt x="9490" y="33289"/>
                  </a:lnTo>
                  <a:lnTo>
                    <a:pt x="9621" y="33325"/>
                  </a:lnTo>
                  <a:cubicBezTo>
                    <a:pt x="9668" y="33337"/>
                    <a:pt x="9692" y="33373"/>
                    <a:pt x="9740" y="33385"/>
                  </a:cubicBezTo>
                  <a:cubicBezTo>
                    <a:pt x="9776" y="33420"/>
                    <a:pt x="9799" y="33432"/>
                    <a:pt x="9835" y="33468"/>
                  </a:cubicBezTo>
                  <a:lnTo>
                    <a:pt x="9847" y="33468"/>
                  </a:lnTo>
                  <a:lnTo>
                    <a:pt x="9907" y="33528"/>
                  </a:lnTo>
                  <a:cubicBezTo>
                    <a:pt x="9978" y="33599"/>
                    <a:pt x="10038" y="33682"/>
                    <a:pt x="10097" y="33778"/>
                  </a:cubicBezTo>
                  <a:cubicBezTo>
                    <a:pt x="10133" y="33801"/>
                    <a:pt x="10157" y="33849"/>
                    <a:pt x="10169" y="33885"/>
                  </a:cubicBezTo>
                  <a:cubicBezTo>
                    <a:pt x="10216" y="33944"/>
                    <a:pt x="10264" y="34004"/>
                    <a:pt x="10323" y="34063"/>
                  </a:cubicBezTo>
                  <a:cubicBezTo>
                    <a:pt x="10371" y="34099"/>
                    <a:pt x="10407" y="34159"/>
                    <a:pt x="10454" y="34206"/>
                  </a:cubicBezTo>
                  <a:lnTo>
                    <a:pt x="10490" y="34242"/>
                  </a:lnTo>
                  <a:cubicBezTo>
                    <a:pt x="10526" y="34278"/>
                    <a:pt x="10585" y="34337"/>
                    <a:pt x="10633" y="34397"/>
                  </a:cubicBezTo>
                  <a:cubicBezTo>
                    <a:pt x="10681" y="34456"/>
                    <a:pt x="10728" y="34516"/>
                    <a:pt x="10788" y="34575"/>
                  </a:cubicBezTo>
                  <a:lnTo>
                    <a:pt x="10800" y="34599"/>
                  </a:lnTo>
                  <a:cubicBezTo>
                    <a:pt x="10847" y="34671"/>
                    <a:pt x="10907" y="34742"/>
                    <a:pt x="10966" y="34801"/>
                  </a:cubicBezTo>
                  <a:cubicBezTo>
                    <a:pt x="11026" y="34873"/>
                    <a:pt x="11085" y="34956"/>
                    <a:pt x="11157" y="35040"/>
                  </a:cubicBezTo>
                  <a:cubicBezTo>
                    <a:pt x="11216" y="35111"/>
                    <a:pt x="11288" y="35194"/>
                    <a:pt x="11359" y="35254"/>
                  </a:cubicBezTo>
                  <a:cubicBezTo>
                    <a:pt x="11407" y="35278"/>
                    <a:pt x="11443" y="35313"/>
                    <a:pt x="11478" y="35337"/>
                  </a:cubicBezTo>
                  <a:cubicBezTo>
                    <a:pt x="11502" y="35349"/>
                    <a:pt x="11514" y="35349"/>
                    <a:pt x="11526" y="35373"/>
                  </a:cubicBezTo>
                  <a:cubicBezTo>
                    <a:pt x="11538" y="35373"/>
                    <a:pt x="11538" y="35385"/>
                    <a:pt x="11562" y="35385"/>
                  </a:cubicBezTo>
                  <a:cubicBezTo>
                    <a:pt x="11597" y="35409"/>
                    <a:pt x="11633" y="35433"/>
                    <a:pt x="11681" y="35444"/>
                  </a:cubicBezTo>
                  <a:cubicBezTo>
                    <a:pt x="11704" y="35456"/>
                    <a:pt x="11740" y="35468"/>
                    <a:pt x="11764" y="35468"/>
                  </a:cubicBezTo>
                  <a:lnTo>
                    <a:pt x="11776" y="35468"/>
                  </a:lnTo>
                  <a:cubicBezTo>
                    <a:pt x="11740" y="35504"/>
                    <a:pt x="11693" y="35528"/>
                    <a:pt x="11657" y="35563"/>
                  </a:cubicBezTo>
                  <a:cubicBezTo>
                    <a:pt x="11597" y="35611"/>
                    <a:pt x="11538" y="35647"/>
                    <a:pt x="11478" y="35706"/>
                  </a:cubicBezTo>
                  <a:lnTo>
                    <a:pt x="11466" y="35730"/>
                  </a:lnTo>
                  <a:cubicBezTo>
                    <a:pt x="11454" y="35730"/>
                    <a:pt x="11454" y="35742"/>
                    <a:pt x="11443" y="35742"/>
                  </a:cubicBezTo>
                  <a:cubicBezTo>
                    <a:pt x="11395" y="35790"/>
                    <a:pt x="11335" y="35825"/>
                    <a:pt x="11276" y="35885"/>
                  </a:cubicBezTo>
                  <a:lnTo>
                    <a:pt x="11264" y="35885"/>
                  </a:lnTo>
                  <a:lnTo>
                    <a:pt x="11204" y="35825"/>
                  </a:lnTo>
                  <a:lnTo>
                    <a:pt x="11181" y="35814"/>
                  </a:lnTo>
                  <a:lnTo>
                    <a:pt x="11145" y="35790"/>
                  </a:lnTo>
                  <a:lnTo>
                    <a:pt x="11097" y="35754"/>
                  </a:lnTo>
                  <a:cubicBezTo>
                    <a:pt x="11050" y="35718"/>
                    <a:pt x="10990" y="35683"/>
                    <a:pt x="10942" y="35647"/>
                  </a:cubicBezTo>
                  <a:lnTo>
                    <a:pt x="10907" y="35623"/>
                  </a:lnTo>
                  <a:cubicBezTo>
                    <a:pt x="10847" y="35575"/>
                    <a:pt x="10800" y="35540"/>
                    <a:pt x="10740" y="35504"/>
                  </a:cubicBezTo>
                  <a:cubicBezTo>
                    <a:pt x="10681" y="35456"/>
                    <a:pt x="10621" y="35409"/>
                    <a:pt x="10550" y="35349"/>
                  </a:cubicBezTo>
                  <a:cubicBezTo>
                    <a:pt x="10490" y="35302"/>
                    <a:pt x="10430" y="35242"/>
                    <a:pt x="10347" y="35206"/>
                  </a:cubicBezTo>
                  <a:lnTo>
                    <a:pt x="10311" y="35159"/>
                  </a:lnTo>
                  <a:cubicBezTo>
                    <a:pt x="10276" y="35147"/>
                    <a:pt x="10252" y="35111"/>
                    <a:pt x="10228" y="35099"/>
                  </a:cubicBezTo>
                  <a:lnTo>
                    <a:pt x="10204" y="35063"/>
                  </a:lnTo>
                  <a:cubicBezTo>
                    <a:pt x="10169" y="35052"/>
                    <a:pt x="10157" y="35028"/>
                    <a:pt x="10133" y="34992"/>
                  </a:cubicBezTo>
                  <a:lnTo>
                    <a:pt x="10097" y="34968"/>
                  </a:lnTo>
                  <a:lnTo>
                    <a:pt x="10026" y="34885"/>
                  </a:lnTo>
                  <a:lnTo>
                    <a:pt x="9990" y="34861"/>
                  </a:lnTo>
                  <a:lnTo>
                    <a:pt x="9919" y="34790"/>
                  </a:lnTo>
                  <a:lnTo>
                    <a:pt x="9907" y="34766"/>
                  </a:lnTo>
                  <a:lnTo>
                    <a:pt x="9895" y="34754"/>
                  </a:lnTo>
                  <a:lnTo>
                    <a:pt x="9871" y="34742"/>
                  </a:lnTo>
                  <a:lnTo>
                    <a:pt x="9847" y="34706"/>
                  </a:lnTo>
                  <a:lnTo>
                    <a:pt x="9811" y="34682"/>
                  </a:lnTo>
                  <a:lnTo>
                    <a:pt x="9799" y="34671"/>
                  </a:lnTo>
                  <a:cubicBezTo>
                    <a:pt x="9716" y="34575"/>
                    <a:pt x="9621" y="34480"/>
                    <a:pt x="9538" y="34385"/>
                  </a:cubicBezTo>
                  <a:lnTo>
                    <a:pt x="9323" y="34170"/>
                  </a:lnTo>
                  <a:cubicBezTo>
                    <a:pt x="9252" y="34099"/>
                    <a:pt x="9157" y="34039"/>
                    <a:pt x="9085" y="33968"/>
                  </a:cubicBezTo>
                  <a:lnTo>
                    <a:pt x="9097" y="33968"/>
                  </a:lnTo>
                  <a:cubicBezTo>
                    <a:pt x="9073" y="33956"/>
                    <a:pt x="9061" y="33920"/>
                    <a:pt x="9026" y="33909"/>
                  </a:cubicBezTo>
                  <a:cubicBezTo>
                    <a:pt x="9002" y="33897"/>
                    <a:pt x="8978" y="33861"/>
                    <a:pt x="8954" y="33849"/>
                  </a:cubicBezTo>
                  <a:lnTo>
                    <a:pt x="8883" y="33789"/>
                  </a:lnTo>
                  <a:cubicBezTo>
                    <a:pt x="8847" y="33754"/>
                    <a:pt x="8799" y="33730"/>
                    <a:pt x="8776" y="33694"/>
                  </a:cubicBezTo>
                  <a:cubicBezTo>
                    <a:pt x="8752" y="33670"/>
                    <a:pt x="8704" y="33635"/>
                    <a:pt x="8668" y="33611"/>
                  </a:cubicBezTo>
                  <a:lnTo>
                    <a:pt x="8656" y="33599"/>
                  </a:lnTo>
                  <a:lnTo>
                    <a:pt x="8656" y="33599"/>
                  </a:lnTo>
                  <a:cubicBezTo>
                    <a:pt x="8668" y="33623"/>
                    <a:pt x="8692" y="33635"/>
                    <a:pt x="8704" y="33670"/>
                  </a:cubicBezTo>
                  <a:cubicBezTo>
                    <a:pt x="8728" y="33718"/>
                    <a:pt x="8764" y="33754"/>
                    <a:pt x="8776" y="33801"/>
                  </a:cubicBezTo>
                  <a:cubicBezTo>
                    <a:pt x="8823" y="33873"/>
                    <a:pt x="8871" y="33932"/>
                    <a:pt x="8930" y="34016"/>
                  </a:cubicBezTo>
                  <a:cubicBezTo>
                    <a:pt x="9002" y="34111"/>
                    <a:pt x="9085" y="34230"/>
                    <a:pt x="9204" y="34349"/>
                  </a:cubicBezTo>
                  <a:cubicBezTo>
                    <a:pt x="9299" y="34456"/>
                    <a:pt x="9383" y="34551"/>
                    <a:pt x="9490" y="34647"/>
                  </a:cubicBezTo>
                  <a:lnTo>
                    <a:pt x="9561" y="34730"/>
                  </a:lnTo>
                  <a:cubicBezTo>
                    <a:pt x="9609" y="34790"/>
                    <a:pt x="9668" y="34825"/>
                    <a:pt x="9716" y="34873"/>
                  </a:cubicBezTo>
                  <a:cubicBezTo>
                    <a:pt x="9776" y="34932"/>
                    <a:pt x="9823" y="34980"/>
                    <a:pt x="9883" y="35028"/>
                  </a:cubicBezTo>
                  <a:cubicBezTo>
                    <a:pt x="9907" y="35052"/>
                    <a:pt x="9942" y="35063"/>
                    <a:pt x="9966" y="35099"/>
                  </a:cubicBezTo>
                  <a:cubicBezTo>
                    <a:pt x="9978" y="35111"/>
                    <a:pt x="10002" y="35123"/>
                    <a:pt x="10026" y="35147"/>
                  </a:cubicBezTo>
                  <a:lnTo>
                    <a:pt x="10038" y="35159"/>
                  </a:lnTo>
                  <a:lnTo>
                    <a:pt x="10061" y="35171"/>
                  </a:lnTo>
                  <a:cubicBezTo>
                    <a:pt x="10073" y="35182"/>
                    <a:pt x="10085" y="35206"/>
                    <a:pt x="10097" y="35206"/>
                  </a:cubicBezTo>
                  <a:lnTo>
                    <a:pt x="10145" y="35230"/>
                  </a:lnTo>
                  <a:lnTo>
                    <a:pt x="10192" y="35266"/>
                  </a:lnTo>
                  <a:cubicBezTo>
                    <a:pt x="10216" y="35290"/>
                    <a:pt x="10252" y="35302"/>
                    <a:pt x="10300" y="35337"/>
                  </a:cubicBezTo>
                  <a:lnTo>
                    <a:pt x="10335" y="35361"/>
                  </a:lnTo>
                  <a:cubicBezTo>
                    <a:pt x="10359" y="35385"/>
                    <a:pt x="10371" y="35385"/>
                    <a:pt x="10383" y="35397"/>
                  </a:cubicBezTo>
                  <a:lnTo>
                    <a:pt x="10395" y="35409"/>
                  </a:lnTo>
                  <a:lnTo>
                    <a:pt x="10419" y="35421"/>
                  </a:lnTo>
                  <a:cubicBezTo>
                    <a:pt x="10430" y="35444"/>
                    <a:pt x="10454" y="35456"/>
                    <a:pt x="10478" y="35468"/>
                  </a:cubicBezTo>
                  <a:cubicBezTo>
                    <a:pt x="10597" y="35540"/>
                    <a:pt x="10716" y="35623"/>
                    <a:pt x="10835" y="35683"/>
                  </a:cubicBezTo>
                  <a:cubicBezTo>
                    <a:pt x="10859" y="35694"/>
                    <a:pt x="10895" y="35706"/>
                    <a:pt x="10919" y="35742"/>
                  </a:cubicBezTo>
                  <a:cubicBezTo>
                    <a:pt x="10931" y="35754"/>
                    <a:pt x="10966" y="35766"/>
                    <a:pt x="10978" y="35778"/>
                  </a:cubicBezTo>
                  <a:cubicBezTo>
                    <a:pt x="11038" y="35814"/>
                    <a:pt x="11097" y="35861"/>
                    <a:pt x="11157" y="35885"/>
                  </a:cubicBezTo>
                  <a:cubicBezTo>
                    <a:pt x="11169" y="35885"/>
                    <a:pt x="11169" y="35897"/>
                    <a:pt x="11192" y="35897"/>
                  </a:cubicBezTo>
                  <a:lnTo>
                    <a:pt x="11192" y="35921"/>
                  </a:lnTo>
                  <a:cubicBezTo>
                    <a:pt x="11192" y="35921"/>
                    <a:pt x="11169" y="35921"/>
                    <a:pt x="11169" y="35933"/>
                  </a:cubicBezTo>
                  <a:cubicBezTo>
                    <a:pt x="11169" y="35933"/>
                    <a:pt x="11169" y="35944"/>
                    <a:pt x="11192" y="35944"/>
                  </a:cubicBezTo>
                  <a:lnTo>
                    <a:pt x="11264" y="35944"/>
                  </a:lnTo>
                  <a:lnTo>
                    <a:pt x="11228" y="35980"/>
                  </a:lnTo>
                  <a:cubicBezTo>
                    <a:pt x="11204" y="36004"/>
                    <a:pt x="11169" y="36052"/>
                    <a:pt x="11145" y="36075"/>
                  </a:cubicBezTo>
                  <a:cubicBezTo>
                    <a:pt x="11109" y="36123"/>
                    <a:pt x="11073" y="36159"/>
                    <a:pt x="11038" y="36195"/>
                  </a:cubicBezTo>
                  <a:cubicBezTo>
                    <a:pt x="10966" y="36302"/>
                    <a:pt x="10895" y="36409"/>
                    <a:pt x="10835" y="36516"/>
                  </a:cubicBezTo>
                  <a:cubicBezTo>
                    <a:pt x="10811" y="36540"/>
                    <a:pt x="10800" y="36575"/>
                    <a:pt x="10776" y="36611"/>
                  </a:cubicBezTo>
                  <a:cubicBezTo>
                    <a:pt x="10657" y="36659"/>
                    <a:pt x="10633" y="36695"/>
                    <a:pt x="10621" y="36706"/>
                  </a:cubicBezTo>
                  <a:cubicBezTo>
                    <a:pt x="10597" y="36695"/>
                    <a:pt x="10573" y="36695"/>
                    <a:pt x="10550" y="36683"/>
                  </a:cubicBezTo>
                  <a:lnTo>
                    <a:pt x="10454" y="36635"/>
                  </a:lnTo>
                  <a:cubicBezTo>
                    <a:pt x="10442" y="36623"/>
                    <a:pt x="10407" y="36623"/>
                    <a:pt x="10395" y="36599"/>
                  </a:cubicBezTo>
                  <a:lnTo>
                    <a:pt x="10371" y="36587"/>
                  </a:lnTo>
                  <a:lnTo>
                    <a:pt x="10276" y="36540"/>
                  </a:lnTo>
                  <a:cubicBezTo>
                    <a:pt x="10252" y="36528"/>
                    <a:pt x="10240" y="36516"/>
                    <a:pt x="10204" y="36504"/>
                  </a:cubicBezTo>
                  <a:lnTo>
                    <a:pt x="10180" y="36480"/>
                  </a:lnTo>
                  <a:lnTo>
                    <a:pt x="10121" y="36456"/>
                  </a:lnTo>
                  <a:cubicBezTo>
                    <a:pt x="10073" y="36445"/>
                    <a:pt x="10038" y="36409"/>
                    <a:pt x="10002" y="36397"/>
                  </a:cubicBezTo>
                  <a:cubicBezTo>
                    <a:pt x="9942" y="36349"/>
                    <a:pt x="9859" y="36325"/>
                    <a:pt x="9799" y="36278"/>
                  </a:cubicBezTo>
                  <a:lnTo>
                    <a:pt x="9680" y="36206"/>
                  </a:lnTo>
                  <a:lnTo>
                    <a:pt x="9633" y="36171"/>
                  </a:lnTo>
                  <a:lnTo>
                    <a:pt x="9597" y="36147"/>
                  </a:lnTo>
                  <a:lnTo>
                    <a:pt x="9454" y="36052"/>
                  </a:lnTo>
                  <a:cubicBezTo>
                    <a:pt x="9323" y="35980"/>
                    <a:pt x="9180" y="35909"/>
                    <a:pt x="9073" y="35861"/>
                  </a:cubicBezTo>
                  <a:lnTo>
                    <a:pt x="9061" y="35861"/>
                  </a:lnTo>
                  <a:cubicBezTo>
                    <a:pt x="9026" y="35849"/>
                    <a:pt x="9002" y="35825"/>
                    <a:pt x="8978" y="35825"/>
                  </a:cubicBezTo>
                  <a:lnTo>
                    <a:pt x="8799" y="35742"/>
                  </a:lnTo>
                  <a:cubicBezTo>
                    <a:pt x="8764" y="35706"/>
                    <a:pt x="8704" y="35683"/>
                    <a:pt x="8656" y="35647"/>
                  </a:cubicBezTo>
                  <a:cubicBezTo>
                    <a:pt x="8597" y="35611"/>
                    <a:pt x="8537" y="35563"/>
                    <a:pt x="8478" y="35528"/>
                  </a:cubicBezTo>
                  <a:lnTo>
                    <a:pt x="8478" y="35528"/>
                  </a:lnTo>
                  <a:lnTo>
                    <a:pt x="8525" y="35587"/>
                  </a:lnTo>
                  <a:cubicBezTo>
                    <a:pt x="8573" y="35647"/>
                    <a:pt x="8609" y="35694"/>
                    <a:pt x="8668" y="35754"/>
                  </a:cubicBezTo>
                  <a:cubicBezTo>
                    <a:pt x="8728" y="35814"/>
                    <a:pt x="8787" y="35873"/>
                    <a:pt x="8871" y="35921"/>
                  </a:cubicBezTo>
                  <a:cubicBezTo>
                    <a:pt x="9014" y="36040"/>
                    <a:pt x="9168" y="36147"/>
                    <a:pt x="9299" y="36230"/>
                  </a:cubicBezTo>
                  <a:cubicBezTo>
                    <a:pt x="9466" y="36337"/>
                    <a:pt x="9621" y="36421"/>
                    <a:pt x="9788" y="36516"/>
                  </a:cubicBezTo>
                  <a:lnTo>
                    <a:pt x="9966" y="36599"/>
                  </a:lnTo>
                  <a:lnTo>
                    <a:pt x="10038" y="36635"/>
                  </a:lnTo>
                  <a:cubicBezTo>
                    <a:pt x="10085" y="36647"/>
                    <a:pt x="10121" y="36659"/>
                    <a:pt x="10157" y="36695"/>
                  </a:cubicBezTo>
                  <a:cubicBezTo>
                    <a:pt x="10180" y="36695"/>
                    <a:pt x="10192" y="36706"/>
                    <a:pt x="10204" y="36706"/>
                  </a:cubicBezTo>
                  <a:cubicBezTo>
                    <a:pt x="10216" y="36706"/>
                    <a:pt x="10252" y="36718"/>
                    <a:pt x="10264" y="36718"/>
                  </a:cubicBezTo>
                  <a:lnTo>
                    <a:pt x="10395" y="36766"/>
                  </a:lnTo>
                  <a:cubicBezTo>
                    <a:pt x="10419" y="36766"/>
                    <a:pt x="10442" y="36778"/>
                    <a:pt x="10454" y="36778"/>
                  </a:cubicBezTo>
                  <a:lnTo>
                    <a:pt x="10538" y="36778"/>
                  </a:lnTo>
                  <a:cubicBezTo>
                    <a:pt x="10550" y="36778"/>
                    <a:pt x="10561" y="36790"/>
                    <a:pt x="10597" y="36790"/>
                  </a:cubicBezTo>
                  <a:cubicBezTo>
                    <a:pt x="10538" y="36909"/>
                    <a:pt x="10490" y="37028"/>
                    <a:pt x="10454" y="37159"/>
                  </a:cubicBezTo>
                  <a:cubicBezTo>
                    <a:pt x="10442" y="37242"/>
                    <a:pt x="10419" y="37337"/>
                    <a:pt x="10419" y="37433"/>
                  </a:cubicBezTo>
                  <a:cubicBezTo>
                    <a:pt x="10383" y="37421"/>
                    <a:pt x="10371" y="37421"/>
                    <a:pt x="10335" y="37421"/>
                  </a:cubicBezTo>
                  <a:lnTo>
                    <a:pt x="10323" y="37421"/>
                  </a:lnTo>
                  <a:cubicBezTo>
                    <a:pt x="10276" y="37409"/>
                    <a:pt x="10216" y="37397"/>
                    <a:pt x="10180" y="37397"/>
                  </a:cubicBezTo>
                  <a:lnTo>
                    <a:pt x="10157" y="37397"/>
                  </a:lnTo>
                  <a:lnTo>
                    <a:pt x="10061" y="37373"/>
                  </a:lnTo>
                  <a:lnTo>
                    <a:pt x="9966" y="37361"/>
                  </a:lnTo>
                  <a:cubicBezTo>
                    <a:pt x="9859" y="37349"/>
                    <a:pt x="9788" y="37314"/>
                    <a:pt x="9704" y="37302"/>
                  </a:cubicBezTo>
                  <a:cubicBezTo>
                    <a:pt x="9668" y="37302"/>
                    <a:pt x="9621" y="37290"/>
                    <a:pt x="9597" y="37290"/>
                  </a:cubicBezTo>
                  <a:cubicBezTo>
                    <a:pt x="9549" y="37278"/>
                    <a:pt x="9490" y="37278"/>
                    <a:pt x="9442" y="37254"/>
                  </a:cubicBezTo>
                  <a:cubicBezTo>
                    <a:pt x="9430" y="37254"/>
                    <a:pt x="9418" y="37254"/>
                    <a:pt x="9407" y="37242"/>
                  </a:cubicBezTo>
                  <a:lnTo>
                    <a:pt x="9371" y="37242"/>
                  </a:lnTo>
                  <a:cubicBezTo>
                    <a:pt x="9359" y="37242"/>
                    <a:pt x="9323" y="37230"/>
                    <a:pt x="9311" y="37230"/>
                  </a:cubicBezTo>
                  <a:cubicBezTo>
                    <a:pt x="9299" y="37230"/>
                    <a:pt x="9264" y="37218"/>
                    <a:pt x="9252" y="37218"/>
                  </a:cubicBezTo>
                  <a:cubicBezTo>
                    <a:pt x="9240" y="37218"/>
                    <a:pt x="9228" y="37218"/>
                    <a:pt x="9192" y="37195"/>
                  </a:cubicBezTo>
                  <a:lnTo>
                    <a:pt x="9168" y="37195"/>
                  </a:lnTo>
                  <a:cubicBezTo>
                    <a:pt x="9109" y="37183"/>
                    <a:pt x="9049" y="37183"/>
                    <a:pt x="8990" y="37171"/>
                  </a:cubicBezTo>
                  <a:lnTo>
                    <a:pt x="8990" y="37171"/>
                  </a:lnTo>
                  <a:lnTo>
                    <a:pt x="9061" y="37195"/>
                  </a:lnTo>
                  <a:cubicBezTo>
                    <a:pt x="9121" y="37218"/>
                    <a:pt x="9168" y="37242"/>
                    <a:pt x="9228" y="37254"/>
                  </a:cubicBezTo>
                  <a:cubicBezTo>
                    <a:pt x="9252" y="37278"/>
                    <a:pt x="9299" y="37290"/>
                    <a:pt x="9323" y="37290"/>
                  </a:cubicBezTo>
                  <a:cubicBezTo>
                    <a:pt x="9359" y="37302"/>
                    <a:pt x="9371" y="37302"/>
                    <a:pt x="9407" y="37314"/>
                  </a:cubicBezTo>
                  <a:lnTo>
                    <a:pt x="9418" y="37314"/>
                  </a:lnTo>
                  <a:cubicBezTo>
                    <a:pt x="9430" y="37314"/>
                    <a:pt x="9430" y="37314"/>
                    <a:pt x="9442" y="37337"/>
                  </a:cubicBezTo>
                  <a:cubicBezTo>
                    <a:pt x="9490" y="37349"/>
                    <a:pt x="9538" y="37361"/>
                    <a:pt x="9585" y="37361"/>
                  </a:cubicBezTo>
                  <a:cubicBezTo>
                    <a:pt x="9597" y="37361"/>
                    <a:pt x="9609" y="37361"/>
                    <a:pt x="9621" y="37373"/>
                  </a:cubicBezTo>
                  <a:lnTo>
                    <a:pt x="9680" y="37373"/>
                  </a:lnTo>
                  <a:cubicBezTo>
                    <a:pt x="9716" y="37373"/>
                    <a:pt x="9764" y="37397"/>
                    <a:pt x="9788" y="37397"/>
                  </a:cubicBezTo>
                  <a:cubicBezTo>
                    <a:pt x="9823" y="37397"/>
                    <a:pt x="9859" y="37409"/>
                    <a:pt x="9895" y="37409"/>
                  </a:cubicBezTo>
                  <a:lnTo>
                    <a:pt x="9942" y="37409"/>
                  </a:lnTo>
                  <a:cubicBezTo>
                    <a:pt x="9966" y="37409"/>
                    <a:pt x="10002" y="37409"/>
                    <a:pt x="10026" y="37421"/>
                  </a:cubicBezTo>
                  <a:cubicBezTo>
                    <a:pt x="10085" y="37421"/>
                    <a:pt x="10133" y="37433"/>
                    <a:pt x="10192" y="37433"/>
                  </a:cubicBezTo>
                  <a:lnTo>
                    <a:pt x="10204" y="37433"/>
                  </a:lnTo>
                  <a:lnTo>
                    <a:pt x="10252" y="37457"/>
                  </a:lnTo>
                  <a:cubicBezTo>
                    <a:pt x="10300" y="37457"/>
                    <a:pt x="10335" y="37468"/>
                    <a:pt x="10383" y="37480"/>
                  </a:cubicBezTo>
                  <a:cubicBezTo>
                    <a:pt x="10395" y="37480"/>
                    <a:pt x="10419" y="37492"/>
                    <a:pt x="10419" y="37492"/>
                  </a:cubicBezTo>
                  <a:cubicBezTo>
                    <a:pt x="10395" y="37599"/>
                    <a:pt x="10395" y="37718"/>
                    <a:pt x="10419" y="37826"/>
                  </a:cubicBezTo>
                  <a:lnTo>
                    <a:pt x="10419" y="37897"/>
                  </a:lnTo>
                  <a:lnTo>
                    <a:pt x="10395" y="37897"/>
                  </a:lnTo>
                  <a:cubicBezTo>
                    <a:pt x="10371" y="37897"/>
                    <a:pt x="10359" y="37897"/>
                    <a:pt x="10335" y="37909"/>
                  </a:cubicBezTo>
                  <a:lnTo>
                    <a:pt x="10276" y="37909"/>
                  </a:lnTo>
                  <a:cubicBezTo>
                    <a:pt x="10252" y="37957"/>
                    <a:pt x="10216" y="37969"/>
                    <a:pt x="10192" y="37992"/>
                  </a:cubicBezTo>
                  <a:lnTo>
                    <a:pt x="10180" y="38004"/>
                  </a:lnTo>
                  <a:cubicBezTo>
                    <a:pt x="10097" y="38028"/>
                    <a:pt x="10038" y="38076"/>
                    <a:pt x="9966" y="38111"/>
                  </a:cubicBezTo>
                  <a:lnTo>
                    <a:pt x="9954" y="38123"/>
                  </a:lnTo>
                  <a:cubicBezTo>
                    <a:pt x="9907" y="38147"/>
                    <a:pt x="9859" y="38159"/>
                    <a:pt x="9811" y="38183"/>
                  </a:cubicBezTo>
                  <a:cubicBezTo>
                    <a:pt x="9776" y="38195"/>
                    <a:pt x="9728" y="38219"/>
                    <a:pt x="9680" y="38242"/>
                  </a:cubicBezTo>
                  <a:cubicBezTo>
                    <a:pt x="9633" y="38254"/>
                    <a:pt x="9597" y="38266"/>
                    <a:pt x="9549" y="38302"/>
                  </a:cubicBezTo>
                  <a:cubicBezTo>
                    <a:pt x="9502" y="38314"/>
                    <a:pt x="9442" y="38350"/>
                    <a:pt x="9395" y="38361"/>
                  </a:cubicBezTo>
                  <a:lnTo>
                    <a:pt x="9371" y="38373"/>
                  </a:lnTo>
                  <a:lnTo>
                    <a:pt x="9347" y="38373"/>
                  </a:lnTo>
                  <a:cubicBezTo>
                    <a:pt x="9264" y="38409"/>
                    <a:pt x="9204" y="38421"/>
                    <a:pt x="9133" y="38445"/>
                  </a:cubicBezTo>
                  <a:cubicBezTo>
                    <a:pt x="9073" y="38469"/>
                    <a:pt x="9014" y="38492"/>
                    <a:pt x="8918" y="38504"/>
                  </a:cubicBezTo>
                  <a:cubicBezTo>
                    <a:pt x="8847" y="38528"/>
                    <a:pt x="8776" y="38540"/>
                    <a:pt x="8692" y="38552"/>
                  </a:cubicBezTo>
                  <a:lnTo>
                    <a:pt x="8645" y="38552"/>
                  </a:lnTo>
                  <a:cubicBezTo>
                    <a:pt x="8537" y="38564"/>
                    <a:pt x="8430" y="38564"/>
                    <a:pt x="8323" y="38564"/>
                  </a:cubicBezTo>
                  <a:lnTo>
                    <a:pt x="8002" y="38564"/>
                  </a:lnTo>
                  <a:cubicBezTo>
                    <a:pt x="7954" y="38564"/>
                    <a:pt x="7918" y="38564"/>
                    <a:pt x="7859" y="38552"/>
                  </a:cubicBezTo>
                  <a:cubicBezTo>
                    <a:pt x="7763" y="38552"/>
                    <a:pt x="7656" y="38540"/>
                    <a:pt x="7561" y="38528"/>
                  </a:cubicBezTo>
                  <a:cubicBezTo>
                    <a:pt x="7502" y="38504"/>
                    <a:pt x="7418" y="38504"/>
                    <a:pt x="7347" y="38492"/>
                  </a:cubicBezTo>
                  <a:cubicBezTo>
                    <a:pt x="7228" y="38480"/>
                    <a:pt x="7109" y="38445"/>
                    <a:pt x="6978" y="38409"/>
                  </a:cubicBezTo>
                  <a:cubicBezTo>
                    <a:pt x="6859" y="38373"/>
                    <a:pt x="6740" y="38350"/>
                    <a:pt x="6620" y="38302"/>
                  </a:cubicBezTo>
                  <a:cubicBezTo>
                    <a:pt x="6561" y="38290"/>
                    <a:pt x="6501" y="38254"/>
                    <a:pt x="6418" y="38230"/>
                  </a:cubicBezTo>
                  <a:cubicBezTo>
                    <a:pt x="6347" y="38195"/>
                    <a:pt x="6287" y="38171"/>
                    <a:pt x="6216" y="38135"/>
                  </a:cubicBezTo>
                  <a:cubicBezTo>
                    <a:pt x="6144" y="38111"/>
                    <a:pt x="6061" y="38064"/>
                    <a:pt x="5989" y="38016"/>
                  </a:cubicBezTo>
                  <a:lnTo>
                    <a:pt x="5858" y="37933"/>
                  </a:lnTo>
                  <a:lnTo>
                    <a:pt x="5763" y="37838"/>
                  </a:lnTo>
                  <a:cubicBezTo>
                    <a:pt x="5739" y="37814"/>
                    <a:pt x="5704" y="37778"/>
                    <a:pt x="5692" y="37730"/>
                  </a:cubicBezTo>
                  <a:cubicBezTo>
                    <a:pt x="5608" y="37611"/>
                    <a:pt x="5549" y="37492"/>
                    <a:pt x="5466" y="37361"/>
                  </a:cubicBezTo>
                  <a:cubicBezTo>
                    <a:pt x="5454" y="37349"/>
                    <a:pt x="5454" y="37314"/>
                    <a:pt x="5442" y="37302"/>
                  </a:cubicBezTo>
                  <a:cubicBezTo>
                    <a:pt x="5430" y="37290"/>
                    <a:pt x="5430" y="37254"/>
                    <a:pt x="5406" y="37242"/>
                  </a:cubicBezTo>
                  <a:cubicBezTo>
                    <a:pt x="5394" y="37218"/>
                    <a:pt x="5394" y="37195"/>
                    <a:pt x="5382" y="37171"/>
                  </a:cubicBezTo>
                  <a:cubicBezTo>
                    <a:pt x="5382" y="37159"/>
                    <a:pt x="5382" y="37135"/>
                    <a:pt x="5370" y="37123"/>
                  </a:cubicBezTo>
                  <a:lnTo>
                    <a:pt x="5370" y="37076"/>
                  </a:lnTo>
                  <a:cubicBezTo>
                    <a:pt x="5370" y="37040"/>
                    <a:pt x="5382" y="36992"/>
                    <a:pt x="5382" y="36933"/>
                  </a:cubicBezTo>
                  <a:cubicBezTo>
                    <a:pt x="5382" y="36885"/>
                    <a:pt x="5394" y="36861"/>
                    <a:pt x="5406" y="36814"/>
                  </a:cubicBezTo>
                  <a:cubicBezTo>
                    <a:pt x="5406" y="36802"/>
                    <a:pt x="5406" y="36778"/>
                    <a:pt x="5430" y="36766"/>
                  </a:cubicBezTo>
                  <a:lnTo>
                    <a:pt x="5430" y="36802"/>
                  </a:lnTo>
                  <a:cubicBezTo>
                    <a:pt x="5430" y="36873"/>
                    <a:pt x="5454" y="36956"/>
                    <a:pt x="5489" y="37040"/>
                  </a:cubicBezTo>
                  <a:cubicBezTo>
                    <a:pt x="5549" y="37183"/>
                    <a:pt x="5632" y="37314"/>
                    <a:pt x="5739" y="37409"/>
                  </a:cubicBezTo>
                  <a:cubicBezTo>
                    <a:pt x="5847" y="37492"/>
                    <a:pt x="5978" y="37588"/>
                    <a:pt x="6144" y="37647"/>
                  </a:cubicBezTo>
                  <a:cubicBezTo>
                    <a:pt x="6204" y="37671"/>
                    <a:pt x="6275" y="37695"/>
                    <a:pt x="6335" y="37718"/>
                  </a:cubicBezTo>
                  <a:lnTo>
                    <a:pt x="6347" y="37718"/>
                  </a:lnTo>
                  <a:cubicBezTo>
                    <a:pt x="6394" y="37730"/>
                    <a:pt x="6442" y="37754"/>
                    <a:pt x="6466" y="37766"/>
                  </a:cubicBezTo>
                  <a:cubicBezTo>
                    <a:pt x="6501" y="37778"/>
                    <a:pt x="6537" y="37790"/>
                    <a:pt x="6573" y="37814"/>
                  </a:cubicBezTo>
                  <a:lnTo>
                    <a:pt x="6632" y="37838"/>
                  </a:lnTo>
                  <a:cubicBezTo>
                    <a:pt x="6692" y="37849"/>
                    <a:pt x="6740" y="37885"/>
                    <a:pt x="6799" y="37897"/>
                  </a:cubicBezTo>
                  <a:cubicBezTo>
                    <a:pt x="6823" y="37909"/>
                    <a:pt x="6871" y="37909"/>
                    <a:pt x="6894" y="37933"/>
                  </a:cubicBezTo>
                  <a:cubicBezTo>
                    <a:pt x="6942" y="37945"/>
                    <a:pt x="6978" y="37957"/>
                    <a:pt x="7001" y="37957"/>
                  </a:cubicBezTo>
                  <a:cubicBezTo>
                    <a:pt x="7013" y="37957"/>
                    <a:pt x="7049" y="37957"/>
                    <a:pt x="7061" y="37969"/>
                  </a:cubicBezTo>
                  <a:cubicBezTo>
                    <a:pt x="7121" y="37992"/>
                    <a:pt x="7180" y="37992"/>
                    <a:pt x="7252" y="38004"/>
                  </a:cubicBezTo>
                  <a:lnTo>
                    <a:pt x="7275" y="38004"/>
                  </a:lnTo>
                  <a:cubicBezTo>
                    <a:pt x="7347" y="38016"/>
                    <a:pt x="7418" y="38016"/>
                    <a:pt x="7490" y="38028"/>
                  </a:cubicBezTo>
                  <a:lnTo>
                    <a:pt x="7728" y="38028"/>
                  </a:lnTo>
                  <a:cubicBezTo>
                    <a:pt x="7763" y="38028"/>
                    <a:pt x="7799" y="38016"/>
                    <a:pt x="7835" y="38016"/>
                  </a:cubicBezTo>
                  <a:cubicBezTo>
                    <a:pt x="7871" y="38016"/>
                    <a:pt x="7906" y="38004"/>
                    <a:pt x="7942" y="37992"/>
                  </a:cubicBezTo>
                  <a:cubicBezTo>
                    <a:pt x="8002" y="37969"/>
                    <a:pt x="8061" y="37945"/>
                    <a:pt x="8121" y="37933"/>
                  </a:cubicBezTo>
                  <a:cubicBezTo>
                    <a:pt x="8144" y="37909"/>
                    <a:pt x="8192" y="37897"/>
                    <a:pt x="8240" y="37885"/>
                  </a:cubicBezTo>
                  <a:cubicBezTo>
                    <a:pt x="8252" y="37885"/>
                    <a:pt x="8264" y="37873"/>
                    <a:pt x="8287" y="37873"/>
                  </a:cubicBezTo>
                  <a:lnTo>
                    <a:pt x="8430" y="37873"/>
                  </a:lnTo>
                  <a:cubicBezTo>
                    <a:pt x="8502" y="37885"/>
                    <a:pt x="8561" y="37897"/>
                    <a:pt x="8609" y="37909"/>
                  </a:cubicBezTo>
                  <a:lnTo>
                    <a:pt x="8656" y="37933"/>
                  </a:lnTo>
                  <a:cubicBezTo>
                    <a:pt x="8716" y="37945"/>
                    <a:pt x="8787" y="37969"/>
                    <a:pt x="8847" y="37992"/>
                  </a:cubicBezTo>
                  <a:cubicBezTo>
                    <a:pt x="8895" y="38004"/>
                    <a:pt x="8954" y="38016"/>
                    <a:pt x="9014" y="38016"/>
                  </a:cubicBezTo>
                  <a:cubicBezTo>
                    <a:pt x="9037" y="38016"/>
                    <a:pt x="9061" y="38028"/>
                    <a:pt x="9085" y="38028"/>
                  </a:cubicBezTo>
                  <a:cubicBezTo>
                    <a:pt x="9121" y="38028"/>
                    <a:pt x="9157" y="38052"/>
                    <a:pt x="9204" y="38052"/>
                  </a:cubicBezTo>
                  <a:cubicBezTo>
                    <a:pt x="9252" y="38052"/>
                    <a:pt x="9287" y="38064"/>
                    <a:pt x="9323" y="38064"/>
                  </a:cubicBezTo>
                  <a:lnTo>
                    <a:pt x="9347" y="38064"/>
                  </a:lnTo>
                  <a:cubicBezTo>
                    <a:pt x="9395" y="38064"/>
                    <a:pt x="9442" y="38069"/>
                    <a:pt x="9497" y="38069"/>
                  </a:cubicBezTo>
                  <a:cubicBezTo>
                    <a:pt x="9524" y="38069"/>
                    <a:pt x="9553" y="38068"/>
                    <a:pt x="9585" y="38064"/>
                  </a:cubicBezTo>
                  <a:cubicBezTo>
                    <a:pt x="9645" y="38064"/>
                    <a:pt x="9680" y="38052"/>
                    <a:pt x="9728" y="38052"/>
                  </a:cubicBezTo>
                  <a:cubicBezTo>
                    <a:pt x="9740" y="38052"/>
                    <a:pt x="9776" y="38028"/>
                    <a:pt x="9799" y="38028"/>
                  </a:cubicBezTo>
                  <a:cubicBezTo>
                    <a:pt x="9835" y="38028"/>
                    <a:pt x="9847" y="38016"/>
                    <a:pt x="9883" y="38016"/>
                  </a:cubicBezTo>
                  <a:cubicBezTo>
                    <a:pt x="9919" y="38004"/>
                    <a:pt x="9954" y="37992"/>
                    <a:pt x="10002" y="37992"/>
                  </a:cubicBezTo>
                  <a:cubicBezTo>
                    <a:pt x="10073" y="37969"/>
                    <a:pt x="10145" y="37945"/>
                    <a:pt x="10204" y="37933"/>
                  </a:cubicBezTo>
                  <a:cubicBezTo>
                    <a:pt x="10216" y="37933"/>
                    <a:pt x="10252" y="37909"/>
                    <a:pt x="10264" y="37909"/>
                  </a:cubicBezTo>
                  <a:lnTo>
                    <a:pt x="10240" y="37909"/>
                  </a:lnTo>
                  <a:cubicBezTo>
                    <a:pt x="10204" y="37909"/>
                    <a:pt x="10180" y="37933"/>
                    <a:pt x="10157" y="37933"/>
                  </a:cubicBezTo>
                  <a:lnTo>
                    <a:pt x="10145" y="37933"/>
                  </a:lnTo>
                  <a:lnTo>
                    <a:pt x="10121" y="37945"/>
                  </a:lnTo>
                  <a:cubicBezTo>
                    <a:pt x="10085" y="37945"/>
                    <a:pt x="10061" y="37957"/>
                    <a:pt x="10026" y="37957"/>
                  </a:cubicBezTo>
                  <a:lnTo>
                    <a:pt x="10014" y="37957"/>
                  </a:lnTo>
                  <a:cubicBezTo>
                    <a:pt x="9966" y="37969"/>
                    <a:pt x="9942" y="37969"/>
                    <a:pt x="9895" y="37992"/>
                  </a:cubicBezTo>
                  <a:cubicBezTo>
                    <a:pt x="9847" y="37992"/>
                    <a:pt x="9823" y="38004"/>
                    <a:pt x="9776" y="38004"/>
                  </a:cubicBezTo>
                  <a:lnTo>
                    <a:pt x="9657" y="38004"/>
                  </a:lnTo>
                  <a:cubicBezTo>
                    <a:pt x="9609" y="38004"/>
                    <a:pt x="9585" y="38004"/>
                    <a:pt x="9538" y="37992"/>
                  </a:cubicBezTo>
                  <a:lnTo>
                    <a:pt x="9490" y="37992"/>
                  </a:lnTo>
                  <a:cubicBezTo>
                    <a:pt x="9323" y="37957"/>
                    <a:pt x="9145" y="37909"/>
                    <a:pt x="8990" y="37873"/>
                  </a:cubicBezTo>
                  <a:cubicBezTo>
                    <a:pt x="8930" y="37849"/>
                    <a:pt x="8847" y="37826"/>
                    <a:pt x="8787" y="37814"/>
                  </a:cubicBezTo>
                  <a:lnTo>
                    <a:pt x="8764" y="37790"/>
                  </a:lnTo>
                  <a:cubicBezTo>
                    <a:pt x="8668" y="37766"/>
                    <a:pt x="8597" y="37730"/>
                    <a:pt x="8525" y="37718"/>
                  </a:cubicBezTo>
                  <a:cubicBezTo>
                    <a:pt x="8514" y="37718"/>
                    <a:pt x="8490" y="37718"/>
                    <a:pt x="8490" y="37707"/>
                  </a:cubicBezTo>
                  <a:cubicBezTo>
                    <a:pt x="8454" y="37701"/>
                    <a:pt x="8421" y="37698"/>
                    <a:pt x="8389" y="37698"/>
                  </a:cubicBezTo>
                  <a:cubicBezTo>
                    <a:pt x="8356" y="37698"/>
                    <a:pt x="8323" y="37701"/>
                    <a:pt x="8287" y="37707"/>
                  </a:cubicBezTo>
                  <a:cubicBezTo>
                    <a:pt x="8240" y="37718"/>
                    <a:pt x="8192" y="37718"/>
                    <a:pt x="8168" y="37730"/>
                  </a:cubicBezTo>
                  <a:cubicBezTo>
                    <a:pt x="8133" y="37754"/>
                    <a:pt x="8109" y="37766"/>
                    <a:pt x="8061" y="37766"/>
                  </a:cubicBezTo>
                  <a:cubicBezTo>
                    <a:pt x="8014" y="37778"/>
                    <a:pt x="7990" y="37790"/>
                    <a:pt x="7942" y="37814"/>
                  </a:cubicBezTo>
                  <a:cubicBezTo>
                    <a:pt x="7918" y="37826"/>
                    <a:pt x="7883" y="37826"/>
                    <a:pt x="7859" y="37838"/>
                  </a:cubicBezTo>
                  <a:cubicBezTo>
                    <a:pt x="7823" y="37838"/>
                    <a:pt x="7799" y="37849"/>
                    <a:pt x="7752" y="37849"/>
                  </a:cubicBezTo>
                  <a:lnTo>
                    <a:pt x="7644" y="37849"/>
                  </a:lnTo>
                  <a:cubicBezTo>
                    <a:pt x="7502" y="37849"/>
                    <a:pt x="7335" y="37838"/>
                    <a:pt x="7156" y="37814"/>
                  </a:cubicBezTo>
                  <a:lnTo>
                    <a:pt x="7109" y="37814"/>
                  </a:lnTo>
                  <a:cubicBezTo>
                    <a:pt x="7037" y="37790"/>
                    <a:pt x="6978" y="37778"/>
                    <a:pt x="6882" y="37754"/>
                  </a:cubicBezTo>
                  <a:lnTo>
                    <a:pt x="6823" y="37730"/>
                  </a:lnTo>
                  <a:cubicBezTo>
                    <a:pt x="6751" y="37707"/>
                    <a:pt x="6680" y="37695"/>
                    <a:pt x="6609" y="37659"/>
                  </a:cubicBezTo>
                  <a:cubicBezTo>
                    <a:pt x="6561" y="37647"/>
                    <a:pt x="6525" y="37647"/>
                    <a:pt x="6490" y="37635"/>
                  </a:cubicBezTo>
                  <a:cubicBezTo>
                    <a:pt x="6430" y="37611"/>
                    <a:pt x="6382" y="37599"/>
                    <a:pt x="6323" y="37588"/>
                  </a:cubicBezTo>
                  <a:cubicBezTo>
                    <a:pt x="6275" y="37576"/>
                    <a:pt x="6216" y="37552"/>
                    <a:pt x="6168" y="37528"/>
                  </a:cubicBezTo>
                  <a:cubicBezTo>
                    <a:pt x="6132" y="37516"/>
                    <a:pt x="6097" y="37480"/>
                    <a:pt x="6049" y="37468"/>
                  </a:cubicBezTo>
                  <a:cubicBezTo>
                    <a:pt x="6025" y="37433"/>
                    <a:pt x="5978" y="37421"/>
                    <a:pt x="5954" y="37385"/>
                  </a:cubicBezTo>
                  <a:cubicBezTo>
                    <a:pt x="5918" y="37361"/>
                    <a:pt x="5894" y="37349"/>
                    <a:pt x="5870" y="37314"/>
                  </a:cubicBezTo>
                  <a:lnTo>
                    <a:pt x="5835" y="37278"/>
                  </a:lnTo>
                  <a:cubicBezTo>
                    <a:pt x="5799" y="37230"/>
                    <a:pt x="5775" y="37195"/>
                    <a:pt x="5751" y="37159"/>
                  </a:cubicBezTo>
                  <a:lnTo>
                    <a:pt x="5751" y="37135"/>
                  </a:lnTo>
                  <a:cubicBezTo>
                    <a:pt x="5739" y="37111"/>
                    <a:pt x="5716" y="37064"/>
                    <a:pt x="5692" y="37016"/>
                  </a:cubicBezTo>
                  <a:cubicBezTo>
                    <a:pt x="5680" y="36992"/>
                    <a:pt x="5680" y="36956"/>
                    <a:pt x="5668" y="36933"/>
                  </a:cubicBezTo>
                  <a:cubicBezTo>
                    <a:pt x="5656" y="36897"/>
                    <a:pt x="5656" y="36861"/>
                    <a:pt x="5656" y="36814"/>
                  </a:cubicBezTo>
                  <a:cubicBezTo>
                    <a:pt x="5656" y="36754"/>
                    <a:pt x="5632" y="36695"/>
                    <a:pt x="5632" y="36635"/>
                  </a:cubicBezTo>
                  <a:lnTo>
                    <a:pt x="5632" y="36445"/>
                  </a:lnTo>
                  <a:cubicBezTo>
                    <a:pt x="5632" y="36397"/>
                    <a:pt x="5632" y="36337"/>
                    <a:pt x="5656" y="36290"/>
                  </a:cubicBezTo>
                  <a:cubicBezTo>
                    <a:pt x="5668" y="36266"/>
                    <a:pt x="5668" y="36230"/>
                    <a:pt x="5680" y="36206"/>
                  </a:cubicBezTo>
                  <a:lnTo>
                    <a:pt x="5775" y="36028"/>
                  </a:lnTo>
                  <a:lnTo>
                    <a:pt x="5787" y="35992"/>
                  </a:lnTo>
                  <a:lnTo>
                    <a:pt x="5918" y="35766"/>
                  </a:lnTo>
                  <a:cubicBezTo>
                    <a:pt x="5954" y="35706"/>
                    <a:pt x="5966" y="35671"/>
                    <a:pt x="5978" y="35623"/>
                  </a:cubicBezTo>
                  <a:cubicBezTo>
                    <a:pt x="5989" y="35575"/>
                    <a:pt x="6013" y="35516"/>
                    <a:pt x="6013" y="35468"/>
                  </a:cubicBezTo>
                  <a:cubicBezTo>
                    <a:pt x="6025" y="35373"/>
                    <a:pt x="6025" y="35278"/>
                    <a:pt x="6013" y="35171"/>
                  </a:cubicBezTo>
                  <a:cubicBezTo>
                    <a:pt x="5989" y="35087"/>
                    <a:pt x="5978" y="34980"/>
                    <a:pt x="5966" y="34897"/>
                  </a:cubicBezTo>
                  <a:lnTo>
                    <a:pt x="5966" y="34897"/>
                  </a:lnTo>
                  <a:lnTo>
                    <a:pt x="5978" y="34909"/>
                  </a:lnTo>
                  <a:cubicBezTo>
                    <a:pt x="5989" y="34921"/>
                    <a:pt x="6013" y="34956"/>
                    <a:pt x="6025" y="34968"/>
                  </a:cubicBezTo>
                  <a:cubicBezTo>
                    <a:pt x="6037" y="34992"/>
                    <a:pt x="6073" y="35016"/>
                    <a:pt x="6097" y="35028"/>
                  </a:cubicBezTo>
                  <a:cubicBezTo>
                    <a:pt x="6109" y="35028"/>
                    <a:pt x="6109" y="35040"/>
                    <a:pt x="6132" y="35040"/>
                  </a:cubicBezTo>
                  <a:cubicBezTo>
                    <a:pt x="6156" y="35052"/>
                    <a:pt x="6192" y="35075"/>
                    <a:pt x="6204" y="35087"/>
                  </a:cubicBezTo>
                  <a:cubicBezTo>
                    <a:pt x="6263" y="35111"/>
                    <a:pt x="6311" y="35159"/>
                    <a:pt x="6370" y="35194"/>
                  </a:cubicBezTo>
                  <a:cubicBezTo>
                    <a:pt x="6442" y="35230"/>
                    <a:pt x="6525" y="35278"/>
                    <a:pt x="6620" y="35313"/>
                  </a:cubicBezTo>
                  <a:lnTo>
                    <a:pt x="6751" y="35349"/>
                  </a:lnTo>
                  <a:lnTo>
                    <a:pt x="6882" y="35397"/>
                  </a:lnTo>
                  <a:cubicBezTo>
                    <a:pt x="6930" y="35409"/>
                    <a:pt x="6990" y="35433"/>
                    <a:pt x="7037" y="35433"/>
                  </a:cubicBezTo>
                  <a:cubicBezTo>
                    <a:pt x="7085" y="35433"/>
                    <a:pt x="7109" y="35444"/>
                    <a:pt x="7156" y="35444"/>
                  </a:cubicBezTo>
                  <a:cubicBezTo>
                    <a:pt x="7216" y="35444"/>
                    <a:pt x="7287" y="35456"/>
                    <a:pt x="7347" y="35456"/>
                  </a:cubicBezTo>
                  <a:cubicBezTo>
                    <a:pt x="7466" y="35456"/>
                    <a:pt x="7573" y="35468"/>
                    <a:pt x="7692" y="35468"/>
                  </a:cubicBezTo>
                  <a:cubicBezTo>
                    <a:pt x="7537" y="35444"/>
                    <a:pt x="7394" y="35409"/>
                    <a:pt x="7263" y="35397"/>
                  </a:cubicBezTo>
                  <a:cubicBezTo>
                    <a:pt x="7180" y="35385"/>
                    <a:pt x="7109" y="35361"/>
                    <a:pt x="7049" y="35337"/>
                  </a:cubicBezTo>
                  <a:cubicBezTo>
                    <a:pt x="6906" y="35278"/>
                    <a:pt x="6763" y="35218"/>
                    <a:pt x="6632" y="35147"/>
                  </a:cubicBezTo>
                  <a:cubicBezTo>
                    <a:pt x="6561" y="35099"/>
                    <a:pt x="6466" y="35052"/>
                    <a:pt x="6394" y="34992"/>
                  </a:cubicBezTo>
                  <a:cubicBezTo>
                    <a:pt x="6370" y="34968"/>
                    <a:pt x="6323" y="34944"/>
                    <a:pt x="6287" y="34921"/>
                  </a:cubicBezTo>
                  <a:cubicBezTo>
                    <a:pt x="6263" y="34909"/>
                    <a:pt x="6251" y="34885"/>
                    <a:pt x="6216" y="34873"/>
                  </a:cubicBezTo>
                  <a:cubicBezTo>
                    <a:pt x="6204" y="34873"/>
                    <a:pt x="6204" y="34861"/>
                    <a:pt x="6192" y="34861"/>
                  </a:cubicBezTo>
                  <a:cubicBezTo>
                    <a:pt x="6168" y="34849"/>
                    <a:pt x="6156" y="34849"/>
                    <a:pt x="6144" y="34825"/>
                  </a:cubicBezTo>
                  <a:cubicBezTo>
                    <a:pt x="6073" y="34754"/>
                    <a:pt x="5989" y="34671"/>
                    <a:pt x="5930" y="34599"/>
                  </a:cubicBezTo>
                  <a:cubicBezTo>
                    <a:pt x="5918" y="34575"/>
                    <a:pt x="5918" y="34563"/>
                    <a:pt x="5906" y="34563"/>
                  </a:cubicBezTo>
                  <a:lnTo>
                    <a:pt x="5906" y="34504"/>
                  </a:lnTo>
                  <a:cubicBezTo>
                    <a:pt x="5906" y="34468"/>
                    <a:pt x="5906" y="34444"/>
                    <a:pt x="5918" y="34409"/>
                  </a:cubicBezTo>
                  <a:lnTo>
                    <a:pt x="5918" y="34397"/>
                  </a:lnTo>
                  <a:cubicBezTo>
                    <a:pt x="5918" y="34373"/>
                    <a:pt x="5930" y="34337"/>
                    <a:pt x="5930" y="34325"/>
                  </a:cubicBezTo>
                  <a:cubicBezTo>
                    <a:pt x="5954" y="34301"/>
                    <a:pt x="5954" y="34254"/>
                    <a:pt x="5966" y="34218"/>
                  </a:cubicBezTo>
                  <a:cubicBezTo>
                    <a:pt x="5978" y="34182"/>
                    <a:pt x="5989" y="34135"/>
                    <a:pt x="6013" y="34099"/>
                  </a:cubicBezTo>
                  <a:cubicBezTo>
                    <a:pt x="6025" y="34075"/>
                    <a:pt x="6037" y="34039"/>
                    <a:pt x="6049" y="34004"/>
                  </a:cubicBezTo>
                  <a:lnTo>
                    <a:pt x="6073" y="33968"/>
                  </a:lnTo>
                  <a:lnTo>
                    <a:pt x="6085" y="33932"/>
                  </a:lnTo>
                  <a:lnTo>
                    <a:pt x="6168" y="33718"/>
                  </a:lnTo>
                  <a:cubicBezTo>
                    <a:pt x="6192" y="33682"/>
                    <a:pt x="6204" y="33635"/>
                    <a:pt x="6216" y="33611"/>
                  </a:cubicBezTo>
                  <a:lnTo>
                    <a:pt x="6216" y="33599"/>
                  </a:lnTo>
                  <a:lnTo>
                    <a:pt x="6216" y="33587"/>
                  </a:lnTo>
                  <a:cubicBezTo>
                    <a:pt x="6228" y="33551"/>
                    <a:pt x="6228" y="33539"/>
                    <a:pt x="6251" y="33504"/>
                  </a:cubicBezTo>
                  <a:cubicBezTo>
                    <a:pt x="6251" y="33492"/>
                    <a:pt x="6263" y="33468"/>
                    <a:pt x="6263" y="33444"/>
                  </a:cubicBezTo>
                  <a:cubicBezTo>
                    <a:pt x="6311" y="33337"/>
                    <a:pt x="6335" y="33254"/>
                    <a:pt x="6370" y="33182"/>
                  </a:cubicBezTo>
                  <a:cubicBezTo>
                    <a:pt x="6394" y="33123"/>
                    <a:pt x="6430" y="33039"/>
                    <a:pt x="6466" y="32992"/>
                  </a:cubicBezTo>
                  <a:lnTo>
                    <a:pt x="6478" y="32968"/>
                  </a:lnTo>
                  <a:cubicBezTo>
                    <a:pt x="6501" y="32944"/>
                    <a:pt x="6525" y="32908"/>
                    <a:pt x="6537" y="32885"/>
                  </a:cubicBezTo>
                  <a:cubicBezTo>
                    <a:pt x="6573" y="32849"/>
                    <a:pt x="6609" y="32813"/>
                    <a:pt x="6620" y="32777"/>
                  </a:cubicBezTo>
                  <a:cubicBezTo>
                    <a:pt x="6632" y="32754"/>
                    <a:pt x="6668" y="32730"/>
                    <a:pt x="6692" y="32706"/>
                  </a:cubicBezTo>
                  <a:cubicBezTo>
                    <a:pt x="6716" y="32670"/>
                    <a:pt x="6763" y="32646"/>
                    <a:pt x="6799" y="32611"/>
                  </a:cubicBezTo>
                  <a:cubicBezTo>
                    <a:pt x="6823" y="32599"/>
                    <a:pt x="6871" y="32575"/>
                    <a:pt x="6894" y="32551"/>
                  </a:cubicBezTo>
                  <a:cubicBezTo>
                    <a:pt x="6930" y="32539"/>
                    <a:pt x="6954" y="32515"/>
                    <a:pt x="7001" y="32492"/>
                  </a:cubicBezTo>
                  <a:cubicBezTo>
                    <a:pt x="7061" y="32468"/>
                    <a:pt x="7132" y="32432"/>
                    <a:pt x="7216" y="32408"/>
                  </a:cubicBezTo>
                  <a:cubicBezTo>
                    <a:pt x="7240" y="32396"/>
                    <a:pt x="7252" y="32396"/>
                    <a:pt x="7287" y="32373"/>
                  </a:cubicBezTo>
                  <a:cubicBezTo>
                    <a:pt x="7311" y="32373"/>
                    <a:pt x="7335" y="32361"/>
                    <a:pt x="7359" y="32361"/>
                  </a:cubicBezTo>
                  <a:close/>
                  <a:moveTo>
                    <a:pt x="13895" y="35147"/>
                  </a:moveTo>
                  <a:cubicBezTo>
                    <a:pt x="13955" y="35147"/>
                    <a:pt x="14002" y="35159"/>
                    <a:pt x="14062" y="35159"/>
                  </a:cubicBezTo>
                  <a:cubicBezTo>
                    <a:pt x="14121" y="35159"/>
                    <a:pt x="14169" y="35159"/>
                    <a:pt x="14229" y="35171"/>
                  </a:cubicBezTo>
                  <a:lnTo>
                    <a:pt x="14240" y="35171"/>
                  </a:lnTo>
                  <a:cubicBezTo>
                    <a:pt x="14348" y="35182"/>
                    <a:pt x="14443" y="35218"/>
                    <a:pt x="14538" y="35242"/>
                  </a:cubicBezTo>
                  <a:lnTo>
                    <a:pt x="14562" y="35242"/>
                  </a:lnTo>
                  <a:cubicBezTo>
                    <a:pt x="14550" y="35278"/>
                    <a:pt x="14550" y="35290"/>
                    <a:pt x="14550" y="35325"/>
                  </a:cubicBezTo>
                  <a:cubicBezTo>
                    <a:pt x="14550" y="35337"/>
                    <a:pt x="14550" y="35349"/>
                    <a:pt x="14562" y="35361"/>
                  </a:cubicBezTo>
                  <a:cubicBezTo>
                    <a:pt x="14586" y="35397"/>
                    <a:pt x="14598" y="35421"/>
                    <a:pt x="14621" y="35444"/>
                  </a:cubicBezTo>
                  <a:cubicBezTo>
                    <a:pt x="14645" y="35456"/>
                    <a:pt x="14657" y="35456"/>
                    <a:pt x="14669" y="35456"/>
                  </a:cubicBezTo>
                  <a:lnTo>
                    <a:pt x="14907" y="35456"/>
                  </a:lnTo>
                  <a:cubicBezTo>
                    <a:pt x="14919" y="35456"/>
                    <a:pt x="14919" y="35456"/>
                    <a:pt x="14943" y="35468"/>
                  </a:cubicBezTo>
                  <a:cubicBezTo>
                    <a:pt x="14979" y="35480"/>
                    <a:pt x="15026" y="35516"/>
                    <a:pt x="15074" y="35528"/>
                  </a:cubicBezTo>
                  <a:lnTo>
                    <a:pt x="15098" y="35540"/>
                  </a:lnTo>
                  <a:cubicBezTo>
                    <a:pt x="15098" y="35575"/>
                    <a:pt x="15098" y="35587"/>
                    <a:pt x="15122" y="35599"/>
                  </a:cubicBezTo>
                  <a:cubicBezTo>
                    <a:pt x="15122" y="35599"/>
                    <a:pt x="15133" y="35599"/>
                    <a:pt x="15133" y="35623"/>
                  </a:cubicBezTo>
                  <a:lnTo>
                    <a:pt x="15133" y="35683"/>
                  </a:lnTo>
                  <a:cubicBezTo>
                    <a:pt x="15133" y="35706"/>
                    <a:pt x="15133" y="35718"/>
                    <a:pt x="15122" y="35754"/>
                  </a:cubicBezTo>
                  <a:cubicBezTo>
                    <a:pt x="15122" y="35778"/>
                    <a:pt x="15098" y="35814"/>
                    <a:pt x="15086" y="35837"/>
                  </a:cubicBezTo>
                  <a:lnTo>
                    <a:pt x="15086" y="35861"/>
                  </a:lnTo>
                  <a:cubicBezTo>
                    <a:pt x="15086" y="35861"/>
                    <a:pt x="15086" y="35873"/>
                    <a:pt x="15074" y="35873"/>
                  </a:cubicBezTo>
                  <a:lnTo>
                    <a:pt x="15086" y="35873"/>
                  </a:lnTo>
                  <a:cubicBezTo>
                    <a:pt x="15098" y="35873"/>
                    <a:pt x="15122" y="35873"/>
                    <a:pt x="15122" y="35861"/>
                  </a:cubicBezTo>
                  <a:cubicBezTo>
                    <a:pt x="15133" y="35861"/>
                    <a:pt x="15145" y="35837"/>
                    <a:pt x="15157" y="35825"/>
                  </a:cubicBezTo>
                  <a:cubicBezTo>
                    <a:pt x="15181" y="35814"/>
                    <a:pt x="15205" y="35802"/>
                    <a:pt x="15217" y="35766"/>
                  </a:cubicBezTo>
                  <a:lnTo>
                    <a:pt x="15264" y="35683"/>
                  </a:lnTo>
                  <a:cubicBezTo>
                    <a:pt x="15276" y="35694"/>
                    <a:pt x="15300" y="35706"/>
                    <a:pt x="15312" y="35742"/>
                  </a:cubicBezTo>
                  <a:cubicBezTo>
                    <a:pt x="15324" y="35754"/>
                    <a:pt x="15324" y="35766"/>
                    <a:pt x="15336" y="35778"/>
                  </a:cubicBezTo>
                  <a:cubicBezTo>
                    <a:pt x="15336" y="35802"/>
                    <a:pt x="15360" y="35814"/>
                    <a:pt x="15360" y="35825"/>
                  </a:cubicBezTo>
                  <a:cubicBezTo>
                    <a:pt x="15372" y="35861"/>
                    <a:pt x="15372" y="35885"/>
                    <a:pt x="15383" y="35921"/>
                  </a:cubicBezTo>
                  <a:cubicBezTo>
                    <a:pt x="15395" y="35956"/>
                    <a:pt x="15395" y="36016"/>
                    <a:pt x="15419" y="36064"/>
                  </a:cubicBezTo>
                  <a:lnTo>
                    <a:pt x="15419" y="36254"/>
                  </a:lnTo>
                  <a:cubicBezTo>
                    <a:pt x="15419" y="36361"/>
                    <a:pt x="15395" y="36456"/>
                    <a:pt x="15383" y="36552"/>
                  </a:cubicBezTo>
                  <a:lnTo>
                    <a:pt x="15300" y="36909"/>
                  </a:lnTo>
                  <a:cubicBezTo>
                    <a:pt x="15264" y="37016"/>
                    <a:pt x="15217" y="37123"/>
                    <a:pt x="15181" y="37230"/>
                  </a:cubicBezTo>
                  <a:cubicBezTo>
                    <a:pt x="15133" y="37314"/>
                    <a:pt x="15086" y="37409"/>
                    <a:pt x="15026" y="37492"/>
                  </a:cubicBezTo>
                  <a:cubicBezTo>
                    <a:pt x="14967" y="37588"/>
                    <a:pt x="14907" y="37671"/>
                    <a:pt x="14836" y="37766"/>
                  </a:cubicBezTo>
                  <a:cubicBezTo>
                    <a:pt x="14752" y="37849"/>
                    <a:pt x="14669" y="37957"/>
                    <a:pt x="14562" y="38040"/>
                  </a:cubicBezTo>
                  <a:cubicBezTo>
                    <a:pt x="14395" y="38195"/>
                    <a:pt x="14217" y="38338"/>
                    <a:pt x="14038" y="38480"/>
                  </a:cubicBezTo>
                  <a:cubicBezTo>
                    <a:pt x="13979" y="38516"/>
                    <a:pt x="13907" y="38564"/>
                    <a:pt x="13848" y="38611"/>
                  </a:cubicBezTo>
                  <a:cubicBezTo>
                    <a:pt x="13788" y="38659"/>
                    <a:pt x="13729" y="38683"/>
                    <a:pt x="13669" y="38719"/>
                  </a:cubicBezTo>
                  <a:cubicBezTo>
                    <a:pt x="13645" y="38731"/>
                    <a:pt x="13609" y="38742"/>
                    <a:pt x="13562" y="38754"/>
                  </a:cubicBezTo>
                  <a:cubicBezTo>
                    <a:pt x="13526" y="38790"/>
                    <a:pt x="13478" y="38802"/>
                    <a:pt x="13419" y="38838"/>
                  </a:cubicBezTo>
                  <a:cubicBezTo>
                    <a:pt x="13407" y="38838"/>
                    <a:pt x="13371" y="38850"/>
                    <a:pt x="13359" y="38850"/>
                  </a:cubicBezTo>
                  <a:cubicBezTo>
                    <a:pt x="13288" y="38873"/>
                    <a:pt x="13205" y="38897"/>
                    <a:pt x="13121" y="38921"/>
                  </a:cubicBezTo>
                  <a:lnTo>
                    <a:pt x="13074" y="38921"/>
                  </a:lnTo>
                  <a:lnTo>
                    <a:pt x="12847" y="38969"/>
                  </a:lnTo>
                  <a:cubicBezTo>
                    <a:pt x="12764" y="38981"/>
                    <a:pt x="12669" y="38992"/>
                    <a:pt x="12597" y="39016"/>
                  </a:cubicBezTo>
                  <a:cubicBezTo>
                    <a:pt x="12443" y="39028"/>
                    <a:pt x="12276" y="39040"/>
                    <a:pt x="12109" y="39040"/>
                  </a:cubicBezTo>
                  <a:lnTo>
                    <a:pt x="11943" y="39040"/>
                  </a:lnTo>
                  <a:cubicBezTo>
                    <a:pt x="11847" y="39040"/>
                    <a:pt x="11704" y="39028"/>
                    <a:pt x="11573" y="39016"/>
                  </a:cubicBezTo>
                  <a:cubicBezTo>
                    <a:pt x="11502" y="38992"/>
                    <a:pt x="11443" y="38981"/>
                    <a:pt x="11383" y="38969"/>
                  </a:cubicBezTo>
                  <a:lnTo>
                    <a:pt x="11240" y="38921"/>
                  </a:lnTo>
                  <a:cubicBezTo>
                    <a:pt x="11204" y="38909"/>
                    <a:pt x="11157" y="38873"/>
                    <a:pt x="11121" y="38850"/>
                  </a:cubicBezTo>
                  <a:lnTo>
                    <a:pt x="11085" y="38814"/>
                  </a:lnTo>
                  <a:lnTo>
                    <a:pt x="11050" y="38802"/>
                  </a:lnTo>
                  <a:cubicBezTo>
                    <a:pt x="11002" y="38754"/>
                    <a:pt x="10966" y="38731"/>
                    <a:pt x="10931" y="38683"/>
                  </a:cubicBezTo>
                  <a:cubicBezTo>
                    <a:pt x="10919" y="38671"/>
                    <a:pt x="10907" y="38659"/>
                    <a:pt x="10883" y="38623"/>
                  </a:cubicBezTo>
                  <a:cubicBezTo>
                    <a:pt x="10859" y="38600"/>
                    <a:pt x="10847" y="38552"/>
                    <a:pt x="10811" y="38504"/>
                  </a:cubicBezTo>
                  <a:cubicBezTo>
                    <a:pt x="10788" y="38445"/>
                    <a:pt x="10752" y="38385"/>
                    <a:pt x="10740" y="38326"/>
                  </a:cubicBezTo>
                  <a:cubicBezTo>
                    <a:pt x="10728" y="38266"/>
                    <a:pt x="10692" y="38207"/>
                    <a:pt x="10681" y="38135"/>
                  </a:cubicBezTo>
                  <a:cubicBezTo>
                    <a:pt x="10704" y="38064"/>
                    <a:pt x="10692" y="37969"/>
                    <a:pt x="10681" y="37873"/>
                  </a:cubicBezTo>
                  <a:cubicBezTo>
                    <a:pt x="10669" y="37766"/>
                    <a:pt x="10669" y="37659"/>
                    <a:pt x="10669" y="37540"/>
                  </a:cubicBezTo>
                  <a:cubicBezTo>
                    <a:pt x="10669" y="37468"/>
                    <a:pt x="10681" y="37409"/>
                    <a:pt x="10681" y="37326"/>
                  </a:cubicBezTo>
                  <a:cubicBezTo>
                    <a:pt x="10692" y="37266"/>
                    <a:pt x="10704" y="37195"/>
                    <a:pt x="10728" y="37135"/>
                  </a:cubicBezTo>
                  <a:cubicBezTo>
                    <a:pt x="10752" y="37064"/>
                    <a:pt x="10776" y="37004"/>
                    <a:pt x="10800" y="36933"/>
                  </a:cubicBezTo>
                  <a:lnTo>
                    <a:pt x="10811" y="36897"/>
                  </a:lnTo>
                  <a:lnTo>
                    <a:pt x="10835" y="36885"/>
                  </a:lnTo>
                  <a:cubicBezTo>
                    <a:pt x="10871" y="36778"/>
                    <a:pt x="10931" y="36671"/>
                    <a:pt x="10990" y="36587"/>
                  </a:cubicBezTo>
                  <a:cubicBezTo>
                    <a:pt x="11050" y="36492"/>
                    <a:pt x="11109" y="36421"/>
                    <a:pt x="11169" y="36337"/>
                  </a:cubicBezTo>
                  <a:cubicBezTo>
                    <a:pt x="11264" y="36230"/>
                    <a:pt x="11347" y="36123"/>
                    <a:pt x="11454" y="36040"/>
                  </a:cubicBezTo>
                  <a:cubicBezTo>
                    <a:pt x="11550" y="35944"/>
                    <a:pt x="11633" y="35885"/>
                    <a:pt x="11728" y="35814"/>
                  </a:cubicBezTo>
                  <a:cubicBezTo>
                    <a:pt x="11800" y="35754"/>
                    <a:pt x="11871" y="35706"/>
                    <a:pt x="11931" y="35683"/>
                  </a:cubicBezTo>
                  <a:cubicBezTo>
                    <a:pt x="11943" y="35683"/>
                    <a:pt x="11943" y="35659"/>
                    <a:pt x="11966" y="35659"/>
                  </a:cubicBezTo>
                  <a:cubicBezTo>
                    <a:pt x="11978" y="35647"/>
                    <a:pt x="11990" y="35647"/>
                    <a:pt x="12002" y="35635"/>
                  </a:cubicBezTo>
                  <a:lnTo>
                    <a:pt x="12050" y="35599"/>
                  </a:lnTo>
                  <a:cubicBezTo>
                    <a:pt x="12169" y="35540"/>
                    <a:pt x="12288" y="35480"/>
                    <a:pt x="12395" y="35444"/>
                  </a:cubicBezTo>
                  <a:cubicBezTo>
                    <a:pt x="12407" y="35421"/>
                    <a:pt x="12443" y="35421"/>
                    <a:pt x="12455" y="35409"/>
                  </a:cubicBezTo>
                  <a:cubicBezTo>
                    <a:pt x="12574" y="35361"/>
                    <a:pt x="12705" y="35325"/>
                    <a:pt x="12824" y="35290"/>
                  </a:cubicBezTo>
                  <a:cubicBezTo>
                    <a:pt x="12836" y="35290"/>
                    <a:pt x="12836" y="35290"/>
                    <a:pt x="12859" y="35278"/>
                  </a:cubicBezTo>
                  <a:cubicBezTo>
                    <a:pt x="12883" y="35278"/>
                    <a:pt x="12919" y="35266"/>
                    <a:pt x="12943" y="35266"/>
                  </a:cubicBezTo>
                  <a:cubicBezTo>
                    <a:pt x="13038" y="35254"/>
                    <a:pt x="13121" y="35218"/>
                    <a:pt x="13228" y="35206"/>
                  </a:cubicBezTo>
                  <a:lnTo>
                    <a:pt x="13490" y="35159"/>
                  </a:lnTo>
                  <a:lnTo>
                    <a:pt x="13598" y="35159"/>
                  </a:lnTo>
                  <a:cubicBezTo>
                    <a:pt x="13705" y="35147"/>
                    <a:pt x="13812" y="35147"/>
                    <a:pt x="13895" y="35147"/>
                  </a:cubicBezTo>
                  <a:close/>
                  <a:moveTo>
                    <a:pt x="11627" y="41089"/>
                  </a:moveTo>
                  <a:lnTo>
                    <a:pt x="11627" y="41089"/>
                  </a:lnTo>
                  <a:cubicBezTo>
                    <a:pt x="11613" y="41101"/>
                    <a:pt x="11599" y="41113"/>
                    <a:pt x="11585" y="41124"/>
                  </a:cubicBezTo>
                  <a:lnTo>
                    <a:pt x="11609" y="41112"/>
                  </a:lnTo>
                  <a:lnTo>
                    <a:pt x="11621" y="41100"/>
                  </a:lnTo>
                  <a:cubicBezTo>
                    <a:pt x="11623" y="41096"/>
                    <a:pt x="11625" y="41093"/>
                    <a:pt x="11627" y="41089"/>
                  </a:cubicBezTo>
                  <a:close/>
                  <a:moveTo>
                    <a:pt x="7763" y="44755"/>
                  </a:moveTo>
                  <a:cubicBezTo>
                    <a:pt x="7775" y="44779"/>
                    <a:pt x="7799" y="44791"/>
                    <a:pt x="7823" y="44803"/>
                  </a:cubicBezTo>
                  <a:cubicBezTo>
                    <a:pt x="7823" y="44803"/>
                    <a:pt x="7811" y="44791"/>
                    <a:pt x="7811" y="44767"/>
                  </a:cubicBezTo>
                  <a:cubicBezTo>
                    <a:pt x="7799" y="44767"/>
                    <a:pt x="7775" y="44755"/>
                    <a:pt x="7763" y="44755"/>
                  </a:cubicBezTo>
                  <a:close/>
                  <a:moveTo>
                    <a:pt x="15622" y="37969"/>
                  </a:moveTo>
                  <a:lnTo>
                    <a:pt x="15622" y="37969"/>
                  </a:lnTo>
                  <a:cubicBezTo>
                    <a:pt x="15669" y="38004"/>
                    <a:pt x="15717" y="38052"/>
                    <a:pt x="15753" y="38076"/>
                  </a:cubicBezTo>
                  <a:cubicBezTo>
                    <a:pt x="15848" y="38147"/>
                    <a:pt x="15931" y="38207"/>
                    <a:pt x="16038" y="38266"/>
                  </a:cubicBezTo>
                  <a:cubicBezTo>
                    <a:pt x="16145" y="38350"/>
                    <a:pt x="16253" y="38409"/>
                    <a:pt x="16348" y="38469"/>
                  </a:cubicBezTo>
                  <a:cubicBezTo>
                    <a:pt x="16455" y="38528"/>
                    <a:pt x="16562" y="38564"/>
                    <a:pt x="16669" y="38623"/>
                  </a:cubicBezTo>
                  <a:cubicBezTo>
                    <a:pt x="16884" y="38731"/>
                    <a:pt x="17134" y="38802"/>
                    <a:pt x="17336" y="38850"/>
                  </a:cubicBezTo>
                  <a:lnTo>
                    <a:pt x="18003" y="39028"/>
                  </a:lnTo>
                  <a:cubicBezTo>
                    <a:pt x="18110" y="39064"/>
                    <a:pt x="18181" y="39076"/>
                    <a:pt x="18253" y="39088"/>
                  </a:cubicBezTo>
                  <a:cubicBezTo>
                    <a:pt x="18301" y="39100"/>
                    <a:pt x="18324" y="39100"/>
                    <a:pt x="18372" y="39123"/>
                  </a:cubicBezTo>
                  <a:cubicBezTo>
                    <a:pt x="18420" y="39123"/>
                    <a:pt x="18467" y="39135"/>
                    <a:pt x="18491" y="39135"/>
                  </a:cubicBezTo>
                  <a:lnTo>
                    <a:pt x="18527" y="39135"/>
                  </a:lnTo>
                  <a:cubicBezTo>
                    <a:pt x="18586" y="39147"/>
                    <a:pt x="18646" y="39147"/>
                    <a:pt x="18693" y="39159"/>
                  </a:cubicBezTo>
                  <a:cubicBezTo>
                    <a:pt x="18729" y="39183"/>
                    <a:pt x="18789" y="39183"/>
                    <a:pt x="18836" y="39183"/>
                  </a:cubicBezTo>
                  <a:cubicBezTo>
                    <a:pt x="18943" y="39195"/>
                    <a:pt x="19063" y="39195"/>
                    <a:pt x="19158" y="39207"/>
                  </a:cubicBezTo>
                  <a:lnTo>
                    <a:pt x="19193" y="39207"/>
                  </a:lnTo>
                  <a:cubicBezTo>
                    <a:pt x="19313" y="39207"/>
                    <a:pt x="19420" y="39219"/>
                    <a:pt x="19551" y="39242"/>
                  </a:cubicBezTo>
                  <a:cubicBezTo>
                    <a:pt x="19574" y="39242"/>
                    <a:pt x="19610" y="39254"/>
                    <a:pt x="19658" y="39254"/>
                  </a:cubicBezTo>
                  <a:cubicBezTo>
                    <a:pt x="19729" y="39266"/>
                    <a:pt x="19801" y="39266"/>
                    <a:pt x="19872" y="39278"/>
                  </a:cubicBezTo>
                  <a:lnTo>
                    <a:pt x="20348" y="39278"/>
                  </a:lnTo>
                  <a:cubicBezTo>
                    <a:pt x="20432" y="39278"/>
                    <a:pt x="20491" y="39278"/>
                    <a:pt x="20563" y="39302"/>
                  </a:cubicBezTo>
                  <a:cubicBezTo>
                    <a:pt x="20622" y="39302"/>
                    <a:pt x="20682" y="39314"/>
                    <a:pt x="20741" y="39326"/>
                  </a:cubicBezTo>
                  <a:lnTo>
                    <a:pt x="20753" y="39326"/>
                  </a:lnTo>
                  <a:cubicBezTo>
                    <a:pt x="20789" y="39326"/>
                    <a:pt x="20825" y="39338"/>
                    <a:pt x="20860" y="39362"/>
                  </a:cubicBezTo>
                  <a:cubicBezTo>
                    <a:pt x="20872" y="39362"/>
                    <a:pt x="20908" y="39373"/>
                    <a:pt x="20920" y="39385"/>
                  </a:cubicBezTo>
                  <a:cubicBezTo>
                    <a:pt x="20932" y="39385"/>
                    <a:pt x="20944" y="39397"/>
                    <a:pt x="20968" y="39397"/>
                  </a:cubicBezTo>
                  <a:cubicBezTo>
                    <a:pt x="20979" y="39409"/>
                    <a:pt x="21003" y="39433"/>
                    <a:pt x="21027" y="39445"/>
                  </a:cubicBezTo>
                  <a:cubicBezTo>
                    <a:pt x="21051" y="39457"/>
                    <a:pt x="21063" y="39493"/>
                    <a:pt x="21098" y="39516"/>
                  </a:cubicBezTo>
                  <a:cubicBezTo>
                    <a:pt x="21122" y="39552"/>
                    <a:pt x="21146" y="39576"/>
                    <a:pt x="21170" y="39612"/>
                  </a:cubicBezTo>
                  <a:cubicBezTo>
                    <a:pt x="21182" y="39635"/>
                    <a:pt x="21218" y="39671"/>
                    <a:pt x="21229" y="39707"/>
                  </a:cubicBezTo>
                  <a:lnTo>
                    <a:pt x="21241" y="39743"/>
                  </a:lnTo>
                  <a:cubicBezTo>
                    <a:pt x="21241" y="39743"/>
                    <a:pt x="21229" y="39754"/>
                    <a:pt x="21229" y="39778"/>
                  </a:cubicBezTo>
                  <a:lnTo>
                    <a:pt x="21218" y="39790"/>
                  </a:lnTo>
                  <a:cubicBezTo>
                    <a:pt x="21122" y="39826"/>
                    <a:pt x="21027" y="39874"/>
                    <a:pt x="20920" y="39921"/>
                  </a:cubicBezTo>
                  <a:cubicBezTo>
                    <a:pt x="20848" y="39957"/>
                    <a:pt x="20765" y="39981"/>
                    <a:pt x="20682" y="40004"/>
                  </a:cubicBezTo>
                  <a:lnTo>
                    <a:pt x="20575" y="40052"/>
                  </a:lnTo>
                  <a:cubicBezTo>
                    <a:pt x="20456" y="40100"/>
                    <a:pt x="20348" y="40147"/>
                    <a:pt x="20265" y="40207"/>
                  </a:cubicBezTo>
                  <a:cubicBezTo>
                    <a:pt x="20110" y="40290"/>
                    <a:pt x="20015" y="40385"/>
                    <a:pt x="19920" y="40469"/>
                  </a:cubicBezTo>
                  <a:cubicBezTo>
                    <a:pt x="19860" y="40540"/>
                    <a:pt x="19836" y="40647"/>
                    <a:pt x="19801" y="40743"/>
                  </a:cubicBezTo>
                  <a:cubicBezTo>
                    <a:pt x="19789" y="40802"/>
                    <a:pt x="19777" y="40838"/>
                    <a:pt x="19753" y="40897"/>
                  </a:cubicBezTo>
                  <a:lnTo>
                    <a:pt x="19717" y="41124"/>
                  </a:lnTo>
                  <a:cubicBezTo>
                    <a:pt x="19694" y="41195"/>
                    <a:pt x="19682" y="41255"/>
                    <a:pt x="19670" y="41338"/>
                  </a:cubicBezTo>
                  <a:cubicBezTo>
                    <a:pt x="19658" y="41409"/>
                    <a:pt x="19634" y="41481"/>
                    <a:pt x="19610" y="41552"/>
                  </a:cubicBezTo>
                  <a:cubicBezTo>
                    <a:pt x="19598" y="41636"/>
                    <a:pt x="19563" y="41695"/>
                    <a:pt x="19551" y="41767"/>
                  </a:cubicBezTo>
                  <a:cubicBezTo>
                    <a:pt x="19503" y="41898"/>
                    <a:pt x="19455" y="42029"/>
                    <a:pt x="19396" y="42148"/>
                  </a:cubicBezTo>
                  <a:cubicBezTo>
                    <a:pt x="19372" y="42231"/>
                    <a:pt x="19336" y="42290"/>
                    <a:pt x="19313" y="42326"/>
                  </a:cubicBezTo>
                  <a:cubicBezTo>
                    <a:pt x="19277" y="42374"/>
                    <a:pt x="19265" y="42410"/>
                    <a:pt x="19241" y="42445"/>
                  </a:cubicBezTo>
                  <a:cubicBezTo>
                    <a:pt x="19134" y="42588"/>
                    <a:pt x="19015" y="42707"/>
                    <a:pt x="18884" y="42826"/>
                  </a:cubicBezTo>
                  <a:lnTo>
                    <a:pt x="18860" y="42826"/>
                  </a:lnTo>
                  <a:cubicBezTo>
                    <a:pt x="18765" y="42791"/>
                    <a:pt x="18670" y="42779"/>
                    <a:pt x="18562" y="42743"/>
                  </a:cubicBezTo>
                  <a:lnTo>
                    <a:pt x="18384" y="42707"/>
                  </a:lnTo>
                  <a:cubicBezTo>
                    <a:pt x="18229" y="42660"/>
                    <a:pt x="18074" y="42612"/>
                    <a:pt x="17908" y="42564"/>
                  </a:cubicBezTo>
                  <a:lnTo>
                    <a:pt x="17908" y="42564"/>
                  </a:lnTo>
                  <a:cubicBezTo>
                    <a:pt x="18003" y="42600"/>
                    <a:pt x="18074" y="42648"/>
                    <a:pt x="18170" y="42671"/>
                  </a:cubicBezTo>
                  <a:lnTo>
                    <a:pt x="18384" y="42767"/>
                  </a:lnTo>
                  <a:cubicBezTo>
                    <a:pt x="18443" y="42791"/>
                    <a:pt x="18527" y="42802"/>
                    <a:pt x="18586" y="42826"/>
                  </a:cubicBezTo>
                  <a:cubicBezTo>
                    <a:pt x="18622" y="42838"/>
                    <a:pt x="18658" y="42850"/>
                    <a:pt x="18705" y="42862"/>
                  </a:cubicBezTo>
                  <a:cubicBezTo>
                    <a:pt x="18729" y="42886"/>
                    <a:pt x="18765" y="42886"/>
                    <a:pt x="18789" y="42898"/>
                  </a:cubicBezTo>
                  <a:lnTo>
                    <a:pt x="18801" y="42898"/>
                  </a:lnTo>
                  <a:cubicBezTo>
                    <a:pt x="18705" y="42981"/>
                    <a:pt x="18598" y="43076"/>
                    <a:pt x="18491" y="43148"/>
                  </a:cubicBezTo>
                  <a:cubicBezTo>
                    <a:pt x="18443" y="43183"/>
                    <a:pt x="18408" y="43207"/>
                    <a:pt x="18372" y="43219"/>
                  </a:cubicBezTo>
                  <a:lnTo>
                    <a:pt x="18193" y="43314"/>
                  </a:lnTo>
                  <a:cubicBezTo>
                    <a:pt x="18146" y="43326"/>
                    <a:pt x="18086" y="43338"/>
                    <a:pt x="18050" y="43362"/>
                  </a:cubicBezTo>
                  <a:cubicBezTo>
                    <a:pt x="18003" y="43374"/>
                    <a:pt x="17943" y="43386"/>
                    <a:pt x="17896" y="43386"/>
                  </a:cubicBezTo>
                  <a:cubicBezTo>
                    <a:pt x="17836" y="43398"/>
                    <a:pt x="17765" y="43422"/>
                    <a:pt x="17705" y="43445"/>
                  </a:cubicBezTo>
                  <a:cubicBezTo>
                    <a:pt x="17586" y="43493"/>
                    <a:pt x="17491" y="43600"/>
                    <a:pt x="17431" y="43731"/>
                  </a:cubicBezTo>
                  <a:cubicBezTo>
                    <a:pt x="17419" y="43791"/>
                    <a:pt x="17396" y="43850"/>
                    <a:pt x="17372" y="43898"/>
                  </a:cubicBezTo>
                  <a:lnTo>
                    <a:pt x="17372" y="43910"/>
                  </a:lnTo>
                  <a:cubicBezTo>
                    <a:pt x="17360" y="43969"/>
                    <a:pt x="17336" y="44029"/>
                    <a:pt x="17300" y="44100"/>
                  </a:cubicBezTo>
                  <a:cubicBezTo>
                    <a:pt x="17277" y="44160"/>
                    <a:pt x="17241" y="44207"/>
                    <a:pt x="17217" y="44279"/>
                  </a:cubicBezTo>
                  <a:cubicBezTo>
                    <a:pt x="17169" y="44338"/>
                    <a:pt x="17122" y="44410"/>
                    <a:pt x="17074" y="44469"/>
                  </a:cubicBezTo>
                  <a:cubicBezTo>
                    <a:pt x="17038" y="44529"/>
                    <a:pt x="16979" y="44588"/>
                    <a:pt x="16919" y="44636"/>
                  </a:cubicBezTo>
                  <a:cubicBezTo>
                    <a:pt x="16884" y="44672"/>
                    <a:pt x="16836" y="44696"/>
                    <a:pt x="16812" y="44731"/>
                  </a:cubicBezTo>
                  <a:cubicBezTo>
                    <a:pt x="16777" y="44743"/>
                    <a:pt x="16753" y="44755"/>
                    <a:pt x="16717" y="44791"/>
                  </a:cubicBezTo>
                  <a:cubicBezTo>
                    <a:pt x="16693" y="44803"/>
                    <a:pt x="16681" y="44815"/>
                    <a:pt x="16646" y="44827"/>
                  </a:cubicBezTo>
                  <a:cubicBezTo>
                    <a:pt x="16634" y="44827"/>
                    <a:pt x="16622" y="44850"/>
                    <a:pt x="16598" y="44850"/>
                  </a:cubicBezTo>
                  <a:cubicBezTo>
                    <a:pt x="16586" y="44850"/>
                    <a:pt x="16574" y="44850"/>
                    <a:pt x="16562" y="44862"/>
                  </a:cubicBezTo>
                  <a:lnTo>
                    <a:pt x="16419" y="44862"/>
                  </a:lnTo>
                  <a:cubicBezTo>
                    <a:pt x="16384" y="44862"/>
                    <a:pt x="16324" y="44850"/>
                    <a:pt x="16288" y="44850"/>
                  </a:cubicBezTo>
                  <a:cubicBezTo>
                    <a:pt x="16265" y="44827"/>
                    <a:pt x="16217" y="44827"/>
                    <a:pt x="16181" y="44815"/>
                  </a:cubicBezTo>
                  <a:lnTo>
                    <a:pt x="16169" y="44815"/>
                  </a:lnTo>
                  <a:lnTo>
                    <a:pt x="15979" y="44755"/>
                  </a:lnTo>
                  <a:lnTo>
                    <a:pt x="15943" y="44743"/>
                  </a:lnTo>
                  <a:cubicBezTo>
                    <a:pt x="15907" y="44731"/>
                    <a:pt x="15860" y="44707"/>
                    <a:pt x="15800" y="44696"/>
                  </a:cubicBezTo>
                  <a:cubicBezTo>
                    <a:pt x="15764" y="44684"/>
                    <a:pt x="15741" y="44684"/>
                    <a:pt x="15705" y="44672"/>
                  </a:cubicBezTo>
                  <a:lnTo>
                    <a:pt x="15729" y="44672"/>
                  </a:lnTo>
                  <a:lnTo>
                    <a:pt x="15681" y="44648"/>
                  </a:lnTo>
                  <a:cubicBezTo>
                    <a:pt x="15622" y="44636"/>
                    <a:pt x="15574" y="44624"/>
                    <a:pt x="15514" y="44588"/>
                  </a:cubicBezTo>
                  <a:cubicBezTo>
                    <a:pt x="15455" y="44576"/>
                    <a:pt x="15407" y="44553"/>
                    <a:pt x="15372" y="44529"/>
                  </a:cubicBezTo>
                  <a:lnTo>
                    <a:pt x="15312" y="44505"/>
                  </a:lnTo>
                  <a:cubicBezTo>
                    <a:pt x="15264" y="44493"/>
                    <a:pt x="15217" y="44457"/>
                    <a:pt x="15169" y="44434"/>
                  </a:cubicBezTo>
                  <a:cubicBezTo>
                    <a:pt x="15157" y="44410"/>
                    <a:pt x="15133" y="44410"/>
                    <a:pt x="15110" y="44398"/>
                  </a:cubicBezTo>
                  <a:cubicBezTo>
                    <a:pt x="15074" y="44374"/>
                    <a:pt x="15038" y="44326"/>
                    <a:pt x="14991" y="44291"/>
                  </a:cubicBezTo>
                  <a:cubicBezTo>
                    <a:pt x="14967" y="44255"/>
                    <a:pt x="14919" y="44219"/>
                    <a:pt x="14895" y="44172"/>
                  </a:cubicBezTo>
                  <a:cubicBezTo>
                    <a:pt x="14848" y="44112"/>
                    <a:pt x="14812" y="44076"/>
                    <a:pt x="14776" y="43993"/>
                  </a:cubicBezTo>
                  <a:cubicBezTo>
                    <a:pt x="14752" y="43981"/>
                    <a:pt x="14752" y="43969"/>
                    <a:pt x="14741" y="43957"/>
                  </a:cubicBezTo>
                  <a:lnTo>
                    <a:pt x="14693" y="43862"/>
                  </a:lnTo>
                  <a:lnTo>
                    <a:pt x="14669" y="43814"/>
                  </a:lnTo>
                  <a:cubicBezTo>
                    <a:pt x="14657" y="43791"/>
                    <a:pt x="14633" y="43743"/>
                    <a:pt x="14621" y="43719"/>
                  </a:cubicBezTo>
                  <a:lnTo>
                    <a:pt x="14610" y="43672"/>
                  </a:lnTo>
                  <a:cubicBezTo>
                    <a:pt x="14562" y="43576"/>
                    <a:pt x="14538" y="43493"/>
                    <a:pt x="14491" y="43398"/>
                  </a:cubicBezTo>
                  <a:cubicBezTo>
                    <a:pt x="14431" y="43303"/>
                    <a:pt x="14383" y="43183"/>
                    <a:pt x="14324" y="43088"/>
                  </a:cubicBezTo>
                  <a:cubicBezTo>
                    <a:pt x="14276" y="43005"/>
                    <a:pt x="14217" y="42898"/>
                    <a:pt x="14181" y="42779"/>
                  </a:cubicBezTo>
                  <a:lnTo>
                    <a:pt x="14121" y="42648"/>
                  </a:lnTo>
                  <a:cubicBezTo>
                    <a:pt x="14098" y="42600"/>
                    <a:pt x="14086" y="42564"/>
                    <a:pt x="14074" y="42529"/>
                  </a:cubicBezTo>
                  <a:lnTo>
                    <a:pt x="14062" y="42469"/>
                  </a:lnTo>
                  <a:cubicBezTo>
                    <a:pt x="14038" y="42433"/>
                    <a:pt x="14026" y="42386"/>
                    <a:pt x="14026" y="42362"/>
                  </a:cubicBezTo>
                  <a:lnTo>
                    <a:pt x="14014" y="42326"/>
                  </a:lnTo>
                  <a:cubicBezTo>
                    <a:pt x="13979" y="42207"/>
                    <a:pt x="13955" y="42124"/>
                    <a:pt x="13919" y="42017"/>
                  </a:cubicBezTo>
                  <a:lnTo>
                    <a:pt x="13883" y="41826"/>
                  </a:lnTo>
                  <a:cubicBezTo>
                    <a:pt x="13883" y="41814"/>
                    <a:pt x="13859" y="41790"/>
                    <a:pt x="13859" y="41767"/>
                  </a:cubicBezTo>
                  <a:lnTo>
                    <a:pt x="13859" y="41731"/>
                  </a:lnTo>
                  <a:lnTo>
                    <a:pt x="13859" y="41707"/>
                  </a:lnTo>
                  <a:lnTo>
                    <a:pt x="13848" y="41612"/>
                  </a:lnTo>
                  <a:cubicBezTo>
                    <a:pt x="13848" y="41600"/>
                    <a:pt x="13848" y="41576"/>
                    <a:pt x="13836" y="41552"/>
                  </a:cubicBezTo>
                  <a:lnTo>
                    <a:pt x="13836" y="41528"/>
                  </a:lnTo>
                  <a:lnTo>
                    <a:pt x="13824" y="41469"/>
                  </a:lnTo>
                  <a:lnTo>
                    <a:pt x="13824" y="41421"/>
                  </a:lnTo>
                  <a:cubicBezTo>
                    <a:pt x="13824" y="41398"/>
                    <a:pt x="13824" y="41350"/>
                    <a:pt x="13800" y="41314"/>
                  </a:cubicBezTo>
                  <a:cubicBezTo>
                    <a:pt x="13800" y="41243"/>
                    <a:pt x="13788" y="41183"/>
                    <a:pt x="13788" y="41112"/>
                  </a:cubicBezTo>
                  <a:cubicBezTo>
                    <a:pt x="13788" y="41052"/>
                    <a:pt x="13788" y="40993"/>
                    <a:pt x="13776" y="40933"/>
                  </a:cubicBezTo>
                  <a:lnTo>
                    <a:pt x="13776" y="40802"/>
                  </a:lnTo>
                  <a:cubicBezTo>
                    <a:pt x="13776" y="40707"/>
                    <a:pt x="13764" y="40624"/>
                    <a:pt x="13764" y="40528"/>
                  </a:cubicBezTo>
                  <a:lnTo>
                    <a:pt x="13764" y="40469"/>
                  </a:lnTo>
                  <a:lnTo>
                    <a:pt x="13764" y="40171"/>
                  </a:lnTo>
                  <a:cubicBezTo>
                    <a:pt x="13764" y="40088"/>
                    <a:pt x="13764" y="39993"/>
                    <a:pt x="13776" y="39909"/>
                  </a:cubicBezTo>
                  <a:cubicBezTo>
                    <a:pt x="13776" y="39862"/>
                    <a:pt x="13776" y="39826"/>
                    <a:pt x="13788" y="39790"/>
                  </a:cubicBezTo>
                  <a:cubicBezTo>
                    <a:pt x="13788" y="39743"/>
                    <a:pt x="13800" y="39683"/>
                    <a:pt x="13800" y="39635"/>
                  </a:cubicBezTo>
                  <a:cubicBezTo>
                    <a:pt x="13800" y="39552"/>
                    <a:pt x="13824" y="39469"/>
                    <a:pt x="13824" y="39385"/>
                  </a:cubicBezTo>
                  <a:lnTo>
                    <a:pt x="13824" y="39338"/>
                  </a:lnTo>
                  <a:cubicBezTo>
                    <a:pt x="13883" y="39314"/>
                    <a:pt x="13943" y="39290"/>
                    <a:pt x="14002" y="39266"/>
                  </a:cubicBezTo>
                  <a:cubicBezTo>
                    <a:pt x="14014" y="39254"/>
                    <a:pt x="14038" y="39254"/>
                    <a:pt x="14062" y="39231"/>
                  </a:cubicBezTo>
                  <a:cubicBezTo>
                    <a:pt x="14098" y="39219"/>
                    <a:pt x="14133" y="39195"/>
                    <a:pt x="14181" y="39159"/>
                  </a:cubicBezTo>
                  <a:cubicBezTo>
                    <a:pt x="14181" y="39159"/>
                    <a:pt x="14193" y="39159"/>
                    <a:pt x="14193" y="39147"/>
                  </a:cubicBezTo>
                  <a:lnTo>
                    <a:pt x="14193" y="39171"/>
                  </a:lnTo>
                  <a:cubicBezTo>
                    <a:pt x="14205" y="39219"/>
                    <a:pt x="14217" y="39266"/>
                    <a:pt x="14217" y="39290"/>
                  </a:cubicBezTo>
                  <a:lnTo>
                    <a:pt x="14240" y="39338"/>
                  </a:lnTo>
                  <a:cubicBezTo>
                    <a:pt x="14252" y="39385"/>
                    <a:pt x="14264" y="39445"/>
                    <a:pt x="14276" y="39493"/>
                  </a:cubicBezTo>
                  <a:lnTo>
                    <a:pt x="14312" y="39588"/>
                  </a:lnTo>
                  <a:lnTo>
                    <a:pt x="14336" y="39695"/>
                  </a:lnTo>
                  <a:cubicBezTo>
                    <a:pt x="14360" y="39731"/>
                    <a:pt x="14360" y="39754"/>
                    <a:pt x="14371" y="39802"/>
                  </a:cubicBezTo>
                  <a:cubicBezTo>
                    <a:pt x="14371" y="39814"/>
                    <a:pt x="14383" y="39850"/>
                    <a:pt x="14383" y="39862"/>
                  </a:cubicBezTo>
                  <a:cubicBezTo>
                    <a:pt x="14395" y="39909"/>
                    <a:pt x="14419" y="39933"/>
                    <a:pt x="14431" y="39969"/>
                  </a:cubicBezTo>
                  <a:lnTo>
                    <a:pt x="14431" y="39981"/>
                  </a:lnTo>
                  <a:cubicBezTo>
                    <a:pt x="14455" y="40028"/>
                    <a:pt x="14479" y="40064"/>
                    <a:pt x="14502" y="40112"/>
                  </a:cubicBezTo>
                  <a:lnTo>
                    <a:pt x="14550" y="40207"/>
                  </a:lnTo>
                  <a:lnTo>
                    <a:pt x="14633" y="40385"/>
                  </a:lnTo>
                  <a:cubicBezTo>
                    <a:pt x="14717" y="40540"/>
                    <a:pt x="14800" y="40695"/>
                    <a:pt x="14872" y="40862"/>
                  </a:cubicBezTo>
                  <a:lnTo>
                    <a:pt x="14860" y="40778"/>
                  </a:lnTo>
                  <a:cubicBezTo>
                    <a:pt x="14836" y="40695"/>
                    <a:pt x="14800" y="40588"/>
                    <a:pt x="14776" y="40505"/>
                  </a:cubicBezTo>
                  <a:lnTo>
                    <a:pt x="14752" y="40457"/>
                  </a:lnTo>
                  <a:cubicBezTo>
                    <a:pt x="14741" y="40409"/>
                    <a:pt x="14729" y="40385"/>
                    <a:pt x="14717" y="40338"/>
                  </a:cubicBezTo>
                  <a:lnTo>
                    <a:pt x="14717" y="40326"/>
                  </a:lnTo>
                  <a:lnTo>
                    <a:pt x="14669" y="40183"/>
                  </a:lnTo>
                  <a:lnTo>
                    <a:pt x="14657" y="40124"/>
                  </a:lnTo>
                  <a:cubicBezTo>
                    <a:pt x="14633" y="40100"/>
                    <a:pt x="14621" y="40064"/>
                    <a:pt x="14621" y="40040"/>
                  </a:cubicBezTo>
                  <a:lnTo>
                    <a:pt x="14610" y="40004"/>
                  </a:lnTo>
                  <a:lnTo>
                    <a:pt x="14598" y="39969"/>
                  </a:lnTo>
                  <a:cubicBezTo>
                    <a:pt x="14574" y="39945"/>
                    <a:pt x="14574" y="39921"/>
                    <a:pt x="14562" y="39909"/>
                  </a:cubicBezTo>
                  <a:cubicBezTo>
                    <a:pt x="14550" y="39885"/>
                    <a:pt x="14550" y="39874"/>
                    <a:pt x="14550" y="39862"/>
                  </a:cubicBezTo>
                  <a:cubicBezTo>
                    <a:pt x="14538" y="39850"/>
                    <a:pt x="14538" y="39814"/>
                    <a:pt x="14538" y="39802"/>
                  </a:cubicBezTo>
                  <a:lnTo>
                    <a:pt x="14514" y="39766"/>
                  </a:lnTo>
                  <a:lnTo>
                    <a:pt x="14514" y="39754"/>
                  </a:lnTo>
                  <a:cubicBezTo>
                    <a:pt x="14514" y="39743"/>
                    <a:pt x="14502" y="39731"/>
                    <a:pt x="14502" y="39707"/>
                  </a:cubicBezTo>
                  <a:cubicBezTo>
                    <a:pt x="14491" y="39683"/>
                    <a:pt x="14491" y="39671"/>
                    <a:pt x="14479" y="39635"/>
                  </a:cubicBezTo>
                  <a:cubicBezTo>
                    <a:pt x="14455" y="39612"/>
                    <a:pt x="14455" y="39576"/>
                    <a:pt x="14443" y="39552"/>
                  </a:cubicBezTo>
                  <a:cubicBezTo>
                    <a:pt x="14431" y="39493"/>
                    <a:pt x="14419" y="39433"/>
                    <a:pt x="14383" y="39373"/>
                  </a:cubicBezTo>
                  <a:lnTo>
                    <a:pt x="14371" y="39314"/>
                  </a:lnTo>
                  <a:lnTo>
                    <a:pt x="14324" y="39135"/>
                  </a:lnTo>
                  <a:cubicBezTo>
                    <a:pt x="14324" y="39112"/>
                    <a:pt x="14324" y="39100"/>
                    <a:pt x="14312" y="39088"/>
                  </a:cubicBezTo>
                  <a:cubicBezTo>
                    <a:pt x="14395" y="39028"/>
                    <a:pt x="14479" y="38969"/>
                    <a:pt x="14562" y="38909"/>
                  </a:cubicBezTo>
                  <a:cubicBezTo>
                    <a:pt x="14574" y="38909"/>
                    <a:pt x="14574" y="38897"/>
                    <a:pt x="14598" y="38897"/>
                  </a:cubicBezTo>
                  <a:cubicBezTo>
                    <a:pt x="14657" y="38850"/>
                    <a:pt x="14717" y="38802"/>
                    <a:pt x="14788" y="38754"/>
                  </a:cubicBezTo>
                  <a:lnTo>
                    <a:pt x="14800" y="38790"/>
                  </a:lnTo>
                  <a:cubicBezTo>
                    <a:pt x="14812" y="38814"/>
                    <a:pt x="14836" y="38838"/>
                    <a:pt x="14848" y="38861"/>
                  </a:cubicBezTo>
                  <a:cubicBezTo>
                    <a:pt x="14860" y="38873"/>
                    <a:pt x="14860" y="38897"/>
                    <a:pt x="14872" y="38909"/>
                  </a:cubicBezTo>
                  <a:cubicBezTo>
                    <a:pt x="14907" y="38957"/>
                    <a:pt x="14919" y="38981"/>
                    <a:pt x="14955" y="39028"/>
                  </a:cubicBezTo>
                  <a:cubicBezTo>
                    <a:pt x="14979" y="39088"/>
                    <a:pt x="15026" y="39147"/>
                    <a:pt x="15074" y="39207"/>
                  </a:cubicBezTo>
                  <a:lnTo>
                    <a:pt x="15205" y="39385"/>
                  </a:lnTo>
                  <a:cubicBezTo>
                    <a:pt x="15169" y="39266"/>
                    <a:pt x="15133" y="39135"/>
                    <a:pt x="15050" y="38969"/>
                  </a:cubicBezTo>
                  <a:cubicBezTo>
                    <a:pt x="15038" y="38921"/>
                    <a:pt x="15026" y="38897"/>
                    <a:pt x="15014" y="38850"/>
                  </a:cubicBezTo>
                  <a:cubicBezTo>
                    <a:pt x="14991" y="38802"/>
                    <a:pt x="14967" y="38778"/>
                    <a:pt x="14955" y="38742"/>
                  </a:cubicBezTo>
                  <a:lnTo>
                    <a:pt x="14931" y="38719"/>
                  </a:lnTo>
                  <a:lnTo>
                    <a:pt x="14919" y="38683"/>
                  </a:lnTo>
                  <a:lnTo>
                    <a:pt x="14907" y="38671"/>
                  </a:lnTo>
                  <a:cubicBezTo>
                    <a:pt x="14991" y="38600"/>
                    <a:pt x="15074" y="38540"/>
                    <a:pt x="15133" y="38480"/>
                  </a:cubicBezTo>
                  <a:lnTo>
                    <a:pt x="15145" y="38492"/>
                  </a:lnTo>
                  <a:lnTo>
                    <a:pt x="15193" y="38552"/>
                  </a:lnTo>
                  <a:lnTo>
                    <a:pt x="15229" y="38611"/>
                  </a:lnTo>
                  <a:cubicBezTo>
                    <a:pt x="15253" y="38623"/>
                    <a:pt x="15264" y="38659"/>
                    <a:pt x="15276" y="38671"/>
                  </a:cubicBezTo>
                  <a:lnTo>
                    <a:pt x="15288" y="38695"/>
                  </a:lnTo>
                  <a:lnTo>
                    <a:pt x="15312" y="38719"/>
                  </a:lnTo>
                  <a:cubicBezTo>
                    <a:pt x="15324" y="38731"/>
                    <a:pt x="15336" y="38754"/>
                    <a:pt x="15372" y="38778"/>
                  </a:cubicBezTo>
                  <a:lnTo>
                    <a:pt x="15443" y="38850"/>
                  </a:lnTo>
                  <a:lnTo>
                    <a:pt x="15467" y="38873"/>
                  </a:lnTo>
                  <a:lnTo>
                    <a:pt x="15526" y="38933"/>
                  </a:lnTo>
                  <a:lnTo>
                    <a:pt x="15550" y="38957"/>
                  </a:lnTo>
                  <a:lnTo>
                    <a:pt x="15729" y="39135"/>
                  </a:lnTo>
                  <a:lnTo>
                    <a:pt x="15907" y="39314"/>
                  </a:lnTo>
                  <a:cubicBezTo>
                    <a:pt x="15967" y="39373"/>
                    <a:pt x="16026" y="39409"/>
                    <a:pt x="16086" y="39469"/>
                  </a:cubicBezTo>
                  <a:cubicBezTo>
                    <a:pt x="16122" y="39516"/>
                    <a:pt x="16169" y="39552"/>
                    <a:pt x="16217" y="39588"/>
                  </a:cubicBezTo>
                  <a:lnTo>
                    <a:pt x="16241" y="39623"/>
                  </a:lnTo>
                  <a:cubicBezTo>
                    <a:pt x="16265" y="39635"/>
                    <a:pt x="16288" y="39647"/>
                    <a:pt x="16300" y="39671"/>
                  </a:cubicBezTo>
                  <a:lnTo>
                    <a:pt x="16336" y="39683"/>
                  </a:lnTo>
                  <a:lnTo>
                    <a:pt x="16360" y="39695"/>
                  </a:lnTo>
                  <a:cubicBezTo>
                    <a:pt x="16384" y="39707"/>
                    <a:pt x="16396" y="39731"/>
                    <a:pt x="16419" y="39743"/>
                  </a:cubicBezTo>
                  <a:lnTo>
                    <a:pt x="16455" y="39754"/>
                  </a:lnTo>
                  <a:cubicBezTo>
                    <a:pt x="16515" y="39802"/>
                    <a:pt x="16574" y="39826"/>
                    <a:pt x="16634" y="39874"/>
                  </a:cubicBezTo>
                  <a:lnTo>
                    <a:pt x="16657" y="39885"/>
                  </a:lnTo>
                  <a:lnTo>
                    <a:pt x="16753" y="39945"/>
                  </a:lnTo>
                  <a:cubicBezTo>
                    <a:pt x="16765" y="39969"/>
                    <a:pt x="16800" y="39981"/>
                    <a:pt x="16812" y="39981"/>
                  </a:cubicBezTo>
                  <a:lnTo>
                    <a:pt x="16836" y="39993"/>
                  </a:lnTo>
                  <a:cubicBezTo>
                    <a:pt x="16979" y="40064"/>
                    <a:pt x="17122" y="40124"/>
                    <a:pt x="17277" y="40207"/>
                  </a:cubicBezTo>
                  <a:cubicBezTo>
                    <a:pt x="17348" y="40231"/>
                    <a:pt x="17396" y="40266"/>
                    <a:pt x="17455" y="40278"/>
                  </a:cubicBezTo>
                  <a:lnTo>
                    <a:pt x="17479" y="40290"/>
                  </a:lnTo>
                  <a:cubicBezTo>
                    <a:pt x="17515" y="40302"/>
                    <a:pt x="17527" y="40302"/>
                    <a:pt x="17550" y="40326"/>
                  </a:cubicBezTo>
                  <a:lnTo>
                    <a:pt x="17610" y="40338"/>
                  </a:lnTo>
                  <a:lnTo>
                    <a:pt x="17669" y="40350"/>
                  </a:lnTo>
                  <a:cubicBezTo>
                    <a:pt x="17705" y="40350"/>
                    <a:pt x="17717" y="40362"/>
                    <a:pt x="17753" y="40362"/>
                  </a:cubicBezTo>
                  <a:lnTo>
                    <a:pt x="17812" y="40362"/>
                  </a:lnTo>
                  <a:cubicBezTo>
                    <a:pt x="17824" y="40362"/>
                    <a:pt x="17848" y="40362"/>
                    <a:pt x="17872" y="40385"/>
                  </a:cubicBezTo>
                  <a:cubicBezTo>
                    <a:pt x="17943" y="40397"/>
                    <a:pt x="18027" y="40397"/>
                    <a:pt x="18110" y="40409"/>
                  </a:cubicBezTo>
                  <a:cubicBezTo>
                    <a:pt x="18050" y="40397"/>
                    <a:pt x="18003" y="40385"/>
                    <a:pt x="17943" y="40385"/>
                  </a:cubicBezTo>
                  <a:cubicBezTo>
                    <a:pt x="17908" y="40362"/>
                    <a:pt x="17884" y="40362"/>
                    <a:pt x="17848" y="40350"/>
                  </a:cubicBezTo>
                  <a:lnTo>
                    <a:pt x="17824" y="40338"/>
                  </a:lnTo>
                  <a:cubicBezTo>
                    <a:pt x="17812" y="40326"/>
                    <a:pt x="17777" y="40326"/>
                    <a:pt x="17765" y="40302"/>
                  </a:cubicBezTo>
                  <a:lnTo>
                    <a:pt x="17753" y="40302"/>
                  </a:lnTo>
                  <a:cubicBezTo>
                    <a:pt x="17729" y="40302"/>
                    <a:pt x="17717" y="40290"/>
                    <a:pt x="17717" y="40290"/>
                  </a:cubicBezTo>
                  <a:cubicBezTo>
                    <a:pt x="17669" y="40278"/>
                    <a:pt x="17634" y="40266"/>
                    <a:pt x="17586" y="40231"/>
                  </a:cubicBezTo>
                  <a:lnTo>
                    <a:pt x="17479" y="40183"/>
                  </a:lnTo>
                  <a:cubicBezTo>
                    <a:pt x="17455" y="40171"/>
                    <a:pt x="17419" y="40159"/>
                    <a:pt x="17408" y="40147"/>
                  </a:cubicBezTo>
                  <a:lnTo>
                    <a:pt x="17300" y="40088"/>
                  </a:lnTo>
                  <a:lnTo>
                    <a:pt x="17193" y="40028"/>
                  </a:lnTo>
                  <a:cubicBezTo>
                    <a:pt x="17158" y="39993"/>
                    <a:pt x="17110" y="39981"/>
                    <a:pt x="17074" y="39945"/>
                  </a:cubicBezTo>
                  <a:lnTo>
                    <a:pt x="17003" y="39909"/>
                  </a:lnTo>
                  <a:cubicBezTo>
                    <a:pt x="16955" y="39885"/>
                    <a:pt x="16931" y="39862"/>
                    <a:pt x="16884" y="39850"/>
                  </a:cubicBezTo>
                  <a:lnTo>
                    <a:pt x="16824" y="39814"/>
                  </a:lnTo>
                  <a:lnTo>
                    <a:pt x="16741" y="39754"/>
                  </a:lnTo>
                  <a:lnTo>
                    <a:pt x="16646" y="39695"/>
                  </a:lnTo>
                  <a:cubicBezTo>
                    <a:pt x="16634" y="39683"/>
                    <a:pt x="16622" y="39671"/>
                    <a:pt x="16598" y="39671"/>
                  </a:cubicBezTo>
                  <a:lnTo>
                    <a:pt x="16574" y="39647"/>
                  </a:lnTo>
                  <a:lnTo>
                    <a:pt x="16526" y="39623"/>
                  </a:lnTo>
                  <a:lnTo>
                    <a:pt x="16515" y="39612"/>
                  </a:lnTo>
                  <a:lnTo>
                    <a:pt x="16503" y="39588"/>
                  </a:lnTo>
                  <a:cubicBezTo>
                    <a:pt x="16455" y="39552"/>
                    <a:pt x="16407" y="39516"/>
                    <a:pt x="16348" y="39469"/>
                  </a:cubicBezTo>
                  <a:cubicBezTo>
                    <a:pt x="16241" y="39385"/>
                    <a:pt x="16145" y="39290"/>
                    <a:pt x="16026" y="39195"/>
                  </a:cubicBezTo>
                  <a:cubicBezTo>
                    <a:pt x="15884" y="39076"/>
                    <a:pt x="15788" y="38969"/>
                    <a:pt x="15669" y="38861"/>
                  </a:cubicBezTo>
                  <a:lnTo>
                    <a:pt x="15455" y="38659"/>
                  </a:lnTo>
                  <a:lnTo>
                    <a:pt x="15407" y="38611"/>
                  </a:lnTo>
                  <a:cubicBezTo>
                    <a:pt x="15383" y="38564"/>
                    <a:pt x="15336" y="38540"/>
                    <a:pt x="15312" y="38492"/>
                  </a:cubicBezTo>
                  <a:lnTo>
                    <a:pt x="15276" y="38445"/>
                  </a:lnTo>
                  <a:lnTo>
                    <a:pt x="15229" y="38385"/>
                  </a:lnTo>
                  <a:lnTo>
                    <a:pt x="15264" y="38361"/>
                  </a:lnTo>
                  <a:lnTo>
                    <a:pt x="15288" y="38326"/>
                  </a:lnTo>
                  <a:cubicBezTo>
                    <a:pt x="15395" y="38219"/>
                    <a:pt x="15491" y="38099"/>
                    <a:pt x="15562" y="37980"/>
                  </a:cubicBezTo>
                  <a:cubicBezTo>
                    <a:pt x="15586" y="38016"/>
                    <a:pt x="15622" y="38028"/>
                    <a:pt x="15645" y="38064"/>
                  </a:cubicBezTo>
                  <a:lnTo>
                    <a:pt x="15622" y="37969"/>
                  </a:lnTo>
                  <a:close/>
                  <a:moveTo>
                    <a:pt x="10847" y="38981"/>
                  </a:moveTo>
                  <a:lnTo>
                    <a:pt x="10871" y="39016"/>
                  </a:lnTo>
                  <a:cubicBezTo>
                    <a:pt x="10919" y="39064"/>
                    <a:pt x="10966" y="39100"/>
                    <a:pt x="11014" y="39135"/>
                  </a:cubicBezTo>
                  <a:cubicBezTo>
                    <a:pt x="11097" y="39207"/>
                    <a:pt x="11216" y="39266"/>
                    <a:pt x="11323" y="39314"/>
                  </a:cubicBezTo>
                  <a:cubicBezTo>
                    <a:pt x="11407" y="39362"/>
                    <a:pt x="11514" y="39385"/>
                    <a:pt x="11645" y="39397"/>
                  </a:cubicBezTo>
                  <a:cubicBezTo>
                    <a:pt x="11681" y="39397"/>
                    <a:pt x="11693" y="39421"/>
                    <a:pt x="11728" y="39421"/>
                  </a:cubicBezTo>
                  <a:lnTo>
                    <a:pt x="11764" y="39421"/>
                  </a:lnTo>
                  <a:lnTo>
                    <a:pt x="11704" y="39481"/>
                  </a:lnTo>
                  <a:lnTo>
                    <a:pt x="11669" y="39516"/>
                  </a:lnTo>
                  <a:lnTo>
                    <a:pt x="11585" y="39612"/>
                  </a:lnTo>
                  <a:lnTo>
                    <a:pt x="11526" y="39683"/>
                  </a:lnTo>
                  <a:lnTo>
                    <a:pt x="11514" y="39719"/>
                  </a:lnTo>
                  <a:cubicBezTo>
                    <a:pt x="11502" y="39731"/>
                    <a:pt x="11490" y="39743"/>
                    <a:pt x="11466" y="39778"/>
                  </a:cubicBezTo>
                  <a:cubicBezTo>
                    <a:pt x="11443" y="39790"/>
                    <a:pt x="11419" y="39814"/>
                    <a:pt x="11395" y="39838"/>
                  </a:cubicBezTo>
                  <a:lnTo>
                    <a:pt x="11371" y="39862"/>
                  </a:lnTo>
                  <a:lnTo>
                    <a:pt x="11276" y="39933"/>
                  </a:lnTo>
                  <a:lnTo>
                    <a:pt x="11228" y="39969"/>
                  </a:lnTo>
                  <a:lnTo>
                    <a:pt x="11181" y="39993"/>
                  </a:lnTo>
                  <a:cubicBezTo>
                    <a:pt x="11145" y="40028"/>
                    <a:pt x="11109" y="40052"/>
                    <a:pt x="11050" y="40076"/>
                  </a:cubicBezTo>
                  <a:cubicBezTo>
                    <a:pt x="10966" y="40112"/>
                    <a:pt x="10871" y="40159"/>
                    <a:pt x="10764" y="40195"/>
                  </a:cubicBezTo>
                  <a:lnTo>
                    <a:pt x="10752" y="40195"/>
                  </a:lnTo>
                  <a:lnTo>
                    <a:pt x="10692" y="40207"/>
                  </a:lnTo>
                  <a:lnTo>
                    <a:pt x="10633" y="40219"/>
                  </a:lnTo>
                  <a:cubicBezTo>
                    <a:pt x="10609" y="40231"/>
                    <a:pt x="10561" y="40255"/>
                    <a:pt x="10526" y="40266"/>
                  </a:cubicBezTo>
                  <a:lnTo>
                    <a:pt x="10514" y="40266"/>
                  </a:lnTo>
                  <a:cubicBezTo>
                    <a:pt x="10383" y="40326"/>
                    <a:pt x="10252" y="40397"/>
                    <a:pt x="10133" y="40469"/>
                  </a:cubicBezTo>
                  <a:cubicBezTo>
                    <a:pt x="10085" y="40505"/>
                    <a:pt x="10038" y="40516"/>
                    <a:pt x="10014" y="40552"/>
                  </a:cubicBezTo>
                  <a:cubicBezTo>
                    <a:pt x="9990" y="40564"/>
                    <a:pt x="9966" y="40576"/>
                    <a:pt x="9954" y="40588"/>
                  </a:cubicBezTo>
                  <a:lnTo>
                    <a:pt x="9919" y="40612"/>
                  </a:lnTo>
                  <a:lnTo>
                    <a:pt x="9859" y="40636"/>
                  </a:lnTo>
                  <a:lnTo>
                    <a:pt x="9835" y="40647"/>
                  </a:lnTo>
                  <a:cubicBezTo>
                    <a:pt x="9811" y="40647"/>
                    <a:pt x="9811" y="40647"/>
                    <a:pt x="9799" y="40671"/>
                  </a:cubicBezTo>
                  <a:lnTo>
                    <a:pt x="9788" y="40671"/>
                  </a:lnTo>
                  <a:cubicBezTo>
                    <a:pt x="9776" y="40671"/>
                    <a:pt x="9764" y="40683"/>
                    <a:pt x="9740" y="40683"/>
                  </a:cubicBezTo>
                  <a:cubicBezTo>
                    <a:pt x="9692" y="40695"/>
                    <a:pt x="9668" y="40707"/>
                    <a:pt x="9621" y="40731"/>
                  </a:cubicBezTo>
                  <a:cubicBezTo>
                    <a:pt x="9597" y="40743"/>
                    <a:pt x="9561" y="40743"/>
                    <a:pt x="9549" y="40755"/>
                  </a:cubicBezTo>
                  <a:lnTo>
                    <a:pt x="9502" y="40766"/>
                  </a:lnTo>
                  <a:cubicBezTo>
                    <a:pt x="9478" y="40790"/>
                    <a:pt x="9442" y="40790"/>
                    <a:pt x="9418" y="40802"/>
                  </a:cubicBezTo>
                  <a:lnTo>
                    <a:pt x="9359" y="40814"/>
                  </a:lnTo>
                  <a:cubicBezTo>
                    <a:pt x="9323" y="40826"/>
                    <a:pt x="9276" y="40826"/>
                    <a:pt x="9252" y="40850"/>
                  </a:cubicBezTo>
                  <a:lnTo>
                    <a:pt x="9216" y="40850"/>
                  </a:lnTo>
                  <a:cubicBezTo>
                    <a:pt x="9204" y="40850"/>
                    <a:pt x="9192" y="40862"/>
                    <a:pt x="9157" y="40862"/>
                  </a:cubicBezTo>
                  <a:cubicBezTo>
                    <a:pt x="9133" y="40862"/>
                    <a:pt x="9097" y="40874"/>
                    <a:pt x="9073" y="40874"/>
                  </a:cubicBezTo>
                  <a:cubicBezTo>
                    <a:pt x="9121" y="40886"/>
                    <a:pt x="9157" y="40886"/>
                    <a:pt x="9204" y="40886"/>
                  </a:cubicBezTo>
                  <a:lnTo>
                    <a:pt x="9323" y="40886"/>
                  </a:lnTo>
                  <a:cubicBezTo>
                    <a:pt x="9407" y="40886"/>
                    <a:pt x="9478" y="40874"/>
                    <a:pt x="9561" y="40862"/>
                  </a:cubicBezTo>
                  <a:cubicBezTo>
                    <a:pt x="9609" y="40838"/>
                    <a:pt x="9657" y="40838"/>
                    <a:pt x="9680" y="40826"/>
                  </a:cubicBezTo>
                  <a:cubicBezTo>
                    <a:pt x="9704" y="40826"/>
                    <a:pt x="9704" y="40826"/>
                    <a:pt x="9716" y="40814"/>
                  </a:cubicBezTo>
                  <a:lnTo>
                    <a:pt x="9740" y="40814"/>
                  </a:lnTo>
                  <a:cubicBezTo>
                    <a:pt x="9752" y="40814"/>
                    <a:pt x="9776" y="40802"/>
                    <a:pt x="9788" y="40802"/>
                  </a:cubicBezTo>
                  <a:cubicBezTo>
                    <a:pt x="9859" y="40766"/>
                    <a:pt x="9942" y="40743"/>
                    <a:pt x="10002" y="40695"/>
                  </a:cubicBezTo>
                  <a:cubicBezTo>
                    <a:pt x="10073" y="40647"/>
                    <a:pt x="10133" y="40624"/>
                    <a:pt x="10192" y="40576"/>
                  </a:cubicBezTo>
                  <a:cubicBezTo>
                    <a:pt x="10252" y="40528"/>
                    <a:pt x="10311" y="40505"/>
                    <a:pt x="10371" y="40469"/>
                  </a:cubicBezTo>
                  <a:cubicBezTo>
                    <a:pt x="10430" y="40445"/>
                    <a:pt x="10502" y="40397"/>
                    <a:pt x="10561" y="40362"/>
                  </a:cubicBezTo>
                  <a:lnTo>
                    <a:pt x="10573" y="40350"/>
                  </a:lnTo>
                  <a:lnTo>
                    <a:pt x="10669" y="40302"/>
                  </a:lnTo>
                  <a:lnTo>
                    <a:pt x="10728" y="40278"/>
                  </a:lnTo>
                  <a:lnTo>
                    <a:pt x="10788" y="40243"/>
                  </a:lnTo>
                  <a:lnTo>
                    <a:pt x="10811" y="40231"/>
                  </a:lnTo>
                  <a:cubicBezTo>
                    <a:pt x="10907" y="40207"/>
                    <a:pt x="10990" y="40159"/>
                    <a:pt x="11073" y="40112"/>
                  </a:cubicBezTo>
                  <a:cubicBezTo>
                    <a:pt x="11109" y="40100"/>
                    <a:pt x="11157" y="40076"/>
                    <a:pt x="11192" y="40040"/>
                  </a:cubicBezTo>
                  <a:lnTo>
                    <a:pt x="11228" y="39993"/>
                  </a:lnTo>
                  <a:lnTo>
                    <a:pt x="11252" y="39981"/>
                  </a:lnTo>
                  <a:cubicBezTo>
                    <a:pt x="11264" y="39969"/>
                    <a:pt x="11288" y="39957"/>
                    <a:pt x="11312" y="39933"/>
                  </a:cubicBezTo>
                  <a:lnTo>
                    <a:pt x="11347" y="39897"/>
                  </a:lnTo>
                  <a:cubicBezTo>
                    <a:pt x="11383" y="39862"/>
                    <a:pt x="11407" y="39838"/>
                    <a:pt x="11443" y="39814"/>
                  </a:cubicBezTo>
                  <a:cubicBezTo>
                    <a:pt x="11466" y="39802"/>
                    <a:pt x="11490" y="39778"/>
                    <a:pt x="11502" y="39754"/>
                  </a:cubicBezTo>
                  <a:lnTo>
                    <a:pt x="11514" y="39743"/>
                  </a:lnTo>
                  <a:cubicBezTo>
                    <a:pt x="11514" y="39731"/>
                    <a:pt x="11526" y="39731"/>
                    <a:pt x="11526" y="39719"/>
                  </a:cubicBezTo>
                  <a:lnTo>
                    <a:pt x="11562" y="39671"/>
                  </a:lnTo>
                  <a:lnTo>
                    <a:pt x="11585" y="39635"/>
                  </a:lnTo>
                  <a:cubicBezTo>
                    <a:pt x="11621" y="39612"/>
                    <a:pt x="11645" y="39576"/>
                    <a:pt x="11681" y="39540"/>
                  </a:cubicBezTo>
                  <a:lnTo>
                    <a:pt x="11704" y="39504"/>
                  </a:lnTo>
                  <a:lnTo>
                    <a:pt x="11752" y="39457"/>
                  </a:lnTo>
                  <a:lnTo>
                    <a:pt x="11776" y="39433"/>
                  </a:lnTo>
                  <a:lnTo>
                    <a:pt x="11812" y="39397"/>
                  </a:lnTo>
                  <a:cubicBezTo>
                    <a:pt x="11871" y="39409"/>
                    <a:pt x="11931" y="39409"/>
                    <a:pt x="12002" y="39409"/>
                  </a:cubicBezTo>
                  <a:lnTo>
                    <a:pt x="12097" y="39409"/>
                  </a:lnTo>
                  <a:cubicBezTo>
                    <a:pt x="12145" y="39409"/>
                    <a:pt x="12169" y="39409"/>
                    <a:pt x="12216" y="39433"/>
                  </a:cubicBezTo>
                  <a:lnTo>
                    <a:pt x="12240" y="39433"/>
                  </a:lnTo>
                  <a:lnTo>
                    <a:pt x="12228" y="39445"/>
                  </a:lnTo>
                  <a:cubicBezTo>
                    <a:pt x="12205" y="39493"/>
                    <a:pt x="12169" y="39516"/>
                    <a:pt x="12157" y="39564"/>
                  </a:cubicBezTo>
                  <a:lnTo>
                    <a:pt x="12121" y="39612"/>
                  </a:lnTo>
                  <a:lnTo>
                    <a:pt x="12097" y="39671"/>
                  </a:lnTo>
                  <a:cubicBezTo>
                    <a:pt x="12062" y="39707"/>
                    <a:pt x="12038" y="39743"/>
                    <a:pt x="12026" y="39790"/>
                  </a:cubicBezTo>
                  <a:lnTo>
                    <a:pt x="12002" y="39814"/>
                  </a:lnTo>
                  <a:cubicBezTo>
                    <a:pt x="11990" y="39826"/>
                    <a:pt x="11978" y="39862"/>
                    <a:pt x="11966" y="39874"/>
                  </a:cubicBezTo>
                  <a:lnTo>
                    <a:pt x="11931" y="39921"/>
                  </a:lnTo>
                  <a:lnTo>
                    <a:pt x="11907" y="39969"/>
                  </a:lnTo>
                  <a:cubicBezTo>
                    <a:pt x="11847" y="40028"/>
                    <a:pt x="11800" y="40088"/>
                    <a:pt x="11752" y="40124"/>
                  </a:cubicBezTo>
                  <a:cubicBezTo>
                    <a:pt x="11704" y="40171"/>
                    <a:pt x="11669" y="40219"/>
                    <a:pt x="11621" y="40278"/>
                  </a:cubicBezTo>
                  <a:lnTo>
                    <a:pt x="11585" y="40302"/>
                  </a:lnTo>
                  <a:cubicBezTo>
                    <a:pt x="11550" y="40350"/>
                    <a:pt x="11502" y="40409"/>
                    <a:pt x="11454" y="40457"/>
                  </a:cubicBezTo>
                  <a:lnTo>
                    <a:pt x="11431" y="40481"/>
                  </a:lnTo>
                  <a:cubicBezTo>
                    <a:pt x="11383" y="40528"/>
                    <a:pt x="11335" y="40588"/>
                    <a:pt x="11276" y="40647"/>
                  </a:cubicBezTo>
                  <a:cubicBezTo>
                    <a:pt x="11228" y="40695"/>
                    <a:pt x="11192" y="40755"/>
                    <a:pt x="11145" y="40802"/>
                  </a:cubicBezTo>
                  <a:lnTo>
                    <a:pt x="11050" y="40886"/>
                  </a:lnTo>
                  <a:cubicBezTo>
                    <a:pt x="11038" y="40897"/>
                    <a:pt x="11026" y="40921"/>
                    <a:pt x="11014" y="40945"/>
                  </a:cubicBezTo>
                  <a:lnTo>
                    <a:pt x="10966" y="40993"/>
                  </a:lnTo>
                  <a:lnTo>
                    <a:pt x="10954" y="41005"/>
                  </a:lnTo>
                  <a:cubicBezTo>
                    <a:pt x="10931" y="41017"/>
                    <a:pt x="10919" y="41040"/>
                    <a:pt x="10919" y="41052"/>
                  </a:cubicBezTo>
                  <a:lnTo>
                    <a:pt x="10907" y="41064"/>
                  </a:lnTo>
                  <a:lnTo>
                    <a:pt x="10895" y="41076"/>
                  </a:lnTo>
                  <a:lnTo>
                    <a:pt x="10871" y="41100"/>
                  </a:lnTo>
                  <a:lnTo>
                    <a:pt x="10859" y="41112"/>
                  </a:lnTo>
                  <a:lnTo>
                    <a:pt x="10811" y="41159"/>
                  </a:lnTo>
                  <a:lnTo>
                    <a:pt x="10776" y="41195"/>
                  </a:lnTo>
                  <a:cubicBezTo>
                    <a:pt x="10740" y="41219"/>
                    <a:pt x="10716" y="41243"/>
                    <a:pt x="10692" y="41255"/>
                  </a:cubicBezTo>
                  <a:lnTo>
                    <a:pt x="10669" y="41290"/>
                  </a:lnTo>
                  <a:cubicBezTo>
                    <a:pt x="10597" y="41350"/>
                    <a:pt x="10514" y="41398"/>
                    <a:pt x="10442" y="41457"/>
                  </a:cubicBezTo>
                  <a:cubicBezTo>
                    <a:pt x="10335" y="41528"/>
                    <a:pt x="10252" y="41588"/>
                    <a:pt x="10145" y="41659"/>
                  </a:cubicBezTo>
                  <a:lnTo>
                    <a:pt x="10133" y="41671"/>
                  </a:lnTo>
                  <a:lnTo>
                    <a:pt x="10121" y="41695"/>
                  </a:lnTo>
                  <a:cubicBezTo>
                    <a:pt x="10097" y="41707"/>
                    <a:pt x="10085" y="41707"/>
                    <a:pt x="10073" y="41719"/>
                  </a:cubicBezTo>
                  <a:lnTo>
                    <a:pt x="10038" y="41731"/>
                  </a:lnTo>
                  <a:cubicBezTo>
                    <a:pt x="10026" y="41755"/>
                    <a:pt x="10002" y="41767"/>
                    <a:pt x="9978" y="41779"/>
                  </a:cubicBezTo>
                  <a:lnTo>
                    <a:pt x="9954" y="41814"/>
                  </a:lnTo>
                  <a:cubicBezTo>
                    <a:pt x="9919" y="41826"/>
                    <a:pt x="9907" y="41838"/>
                    <a:pt x="9883" y="41850"/>
                  </a:cubicBezTo>
                  <a:cubicBezTo>
                    <a:pt x="9799" y="41898"/>
                    <a:pt x="9740" y="41945"/>
                    <a:pt x="9668" y="41969"/>
                  </a:cubicBezTo>
                  <a:lnTo>
                    <a:pt x="9645" y="41969"/>
                  </a:lnTo>
                  <a:lnTo>
                    <a:pt x="9609" y="41993"/>
                  </a:lnTo>
                  <a:lnTo>
                    <a:pt x="9597" y="42005"/>
                  </a:lnTo>
                  <a:cubicBezTo>
                    <a:pt x="9561" y="42017"/>
                    <a:pt x="9549" y="42029"/>
                    <a:pt x="9526" y="42029"/>
                  </a:cubicBezTo>
                  <a:lnTo>
                    <a:pt x="9430" y="42076"/>
                  </a:lnTo>
                  <a:cubicBezTo>
                    <a:pt x="9407" y="42088"/>
                    <a:pt x="9383" y="42088"/>
                    <a:pt x="9359" y="42112"/>
                  </a:cubicBezTo>
                  <a:cubicBezTo>
                    <a:pt x="9383" y="42112"/>
                    <a:pt x="9430" y="42112"/>
                    <a:pt x="9478" y="42088"/>
                  </a:cubicBezTo>
                  <a:cubicBezTo>
                    <a:pt x="9526" y="42076"/>
                    <a:pt x="9549" y="42076"/>
                    <a:pt x="9609" y="42064"/>
                  </a:cubicBezTo>
                  <a:cubicBezTo>
                    <a:pt x="9680" y="42029"/>
                    <a:pt x="9764" y="42017"/>
                    <a:pt x="9823" y="41993"/>
                  </a:cubicBezTo>
                  <a:lnTo>
                    <a:pt x="9835" y="41993"/>
                  </a:lnTo>
                  <a:lnTo>
                    <a:pt x="9919" y="41945"/>
                  </a:lnTo>
                  <a:cubicBezTo>
                    <a:pt x="9954" y="41933"/>
                    <a:pt x="9966" y="41909"/>
                    <a:pt x="10002" y="41909"/>
                  </a:cubicBezTo>
                  <a:cubicBezTo>
                    <a:pt x="10014" y="41909"/>
                    <a:pt x="10026" y="41898"/>
                    <a:pt x="10026" y="41898"/>
                  </a:cubicBezTo>
                  <a:cubicBezTo>
                    <a:pt x="10085" y="41874"/>
                    <a:pt x="10157" y="41826"/>
                    <a:pt x="10240" y="41767"/>
                  </a:cubicBezTo>
                  <a:cubicBezTo>
                    <a:pt x="10264" y="41755"/>
                    <a:pt x="10276" y="41731"/>
                    <a:pt x="10311" y="41719"/>
                  </a:cubicBezTo>
                  <a:lnTo>
                    <a:pt x="10335" y="41707"/>
                  </a:lnTo>
                  <a:lnTo>
                    <a:pt x="10359" y="41707"/>
                  </a:lnTo>
                  <a:lnTo>
                    <a:pt x="10395" y="41671"/>
                  </a:lnTo>
                  <a:lnTo>
                    <a:pt x="10538" y="41588"/>
                  </a:lnTo>
                  <a:lnTo>
                    <a:pt x="10573" y="41552"/>
                  </a:lnTo>
                  <a:cubicBezTo>
                    <a:pt x="10621" y="41528"/>
                    <a:pt x="10669" y="41493"/>
                    <a:pt x="10692" y="41469"/>
                  </a:cubicBezTo>
                  <a:lnTo>
                    <a:pt x="10716" y="41457"/>
                  </a:lnTo>
                  <a:lnTo>
                    <a:pt x="10728" y="41433"/>
                  </a:lnTo>
                  <a:lnTo>
                    <a:pt x="10740" y="41421"/>
                  </a:lnTo>
                  <a:lnTo>
                    <a:pt x="10752" y="41409"/>
                  </a:lnTo>
                  <a:cubicBezTo>
                    <a:pt x="10788" y="41398"/>
                    <a:pt x="10811" y="41362"/>
                    <a:pt x="10847" y="41350"/>
                  </a:cubicBezTo>
                  <a:lnTo>
                    <a:pt x="10859" y="41338"/>
                  </a:lnTo>
                  <a:cubicBezTo>
                    <a:pt x="10895" y="41302"/>
                    <a:pt x="10919" y="41290"/>
                    <a:pt x="10931" y="41255"/>
                  </a:cubicBezTo>
                  <a:lnTo>
                    <a:pt x="10954" y="41243"/>
                  </a:lnTo>
                  <a:lnTo>
                    <a:pt x="10978" y="41219"/>
                  </a:lnTo>
                  <a:lnTo>
                    <a:pt x="11014" y="41183"/>
                  </a:lnTo>
                  <a:lnTo>
                    <a:pt x="11026" y="41171"/>
                  </a:lnTo>
                  <a:cubicBezTo>
                    <a:pt x="11038" y="41136"/>
                    <a:pt x="11073" y="41124"/>
                    <a:pt x="11085" y="41100"/>
                  </a:cubicBezTo>
                  <a:lnTo>
                    <a:pt x="11097" y="41076"/>
                  </a:lnTo>
                  <a:cubicBezTo>
                    <a:pt x="11157" y="41017"/>
                    <a:pt x="11216" y="40945"/>
                    <a:pt x="11264" y="40886"/>
                  </a:cubicBezTo>
                  <a:cubicBezTo>
                    <a:pt x="11312" y="40838"/>
                    <a:pt x="11347" y="40778"/>
                    <a:pt x="11395" y="40743"/>
                  </a:cubicBezTo>
                  <a:cubicBezTo>
                    <a:pt x="11502" y="40624"/>
                    <a:pt x="11609" y="40516"/>
                    <a:pt x="11704" y="40397"/>
                  </a:cubicBezTo>
                  <a:cubicBezTo>
                    <a:pt x="11764" y="40338"/>
                    <a:pt x="11824" y="40278"/>
                    <a:pt x="11871" y="40219"/>
                  </a:cubicBezTo>
                  <a:cubicBezTo>
                    <a:pt x="11883" y="40207"/>
                    <a:pt x="11907" y="40171"/>
                    <a:pt x="11931" y="40159"/>
                  </a:cubicBezTo>
                  <a:lnTo>
                    <a:pt x="11943" y="40147"/>
                  </a:lnTo>
                  <a:cubicBezTo>
                    <a:pt x="11966" y="40124"/>
                    <a:pt x="11966" y="40112"/>
                    <a:pt x="11978" y="40112"/>
                  </a:cubicBezTo>
                  <a:lnTo>
                    <a:pt x="11990" y="40100"/>
                  </a:lnTo>
                  <a:lnTo>
                    <a:pt x="12002" y="40088"/>
                  </a:lnTo>
                  <a:cubicBezTo>
                    <a:pt x="12026" y="40064"/>
                    <a:pt x="12026" y="40064"/>
                    <a:pt x="12026" y="40052"/>
                  </a:cubicBezTo>
                  <a:lnTo>
                    <a:pt x="12038" y="40040"/>
                  </a:lnTo>
                  <a:lnTo>
                    <a:pt x="12038" y="40028"/>
                  </a:lnTo>
                  <a:cubicBezTo>
                    <a:pt x="12050" y="40004"/>
                    <a:pt x="12062" y="39981"/>
                    <a:pt x="12085" y="39969"/>
                  </a:cubicBezTo>
                  <a:lnTo>
                    <a:pt x="12109" y="39909"/>
                  </a:lnTo>
                  <a:lnTo>
                    <a:pt x="12145" y="39850"/>
                  </a:lnTo>
                  <a:cubicBezTo>
                    <a:pt x="12157" y="39826"/>
                    <a:pt x="12169" y="39802"/>
                    <a:pt x="12181" y="39790"/>
                  </a:cubicBezTo>
                  <a:lnTo>
                    <a:pt x="12205" y="39766"/>
                  </a:lnTo>
                  <a:lnTo>
                    <a:pt x="12216" y="39743"/>
                  </a:lnTo>
                  <a:cubicBezTo>
                    <a:pt x="12228" y="39731"/>
                    <a:pt x="12240" y="39695"/>
                    <a:pt x="12264" y="39683"/>
                  </a:cubicBezTo>
                  <a:cubicBezTo>
                    <a:pt x="12288" y="39635"/>
                    <a:pt x="12324" y="39576"/>
                    <a:pt x="12347" y="39528"/>
                  </a:cubicBezTo>
                  <a:lnTo>
                    <a:pt x="12371" y="39493"/>
                  </a:lnTo>
                  <a:lnTo>
                    <a:pt x="12645" y="39493"/>
                  </a:lnTo>
                  <a:cubicBezTo>
                    <a:pt x="12609" y="39528"/>
                    <a:pt x="12597" y="39576"/>
                    <a:pt x="12574" y="39635"/>
                  </a:cubicBezTo>
                  <a:lnTo>
                    <a:pt x="12538" y="39695"/>
                  </a:lnTo>
                  <a:cubicBezTo>
                    <a:pt x="12490" y="39766"/>
                    <a:pt x="12466" y="39826"/>
                    <a:pt x="12443" y="39885"/>
                  </a:cubicBezTo>
                  <a:cubicBezTo>
                    <a:pt x="12419" y="39909"/>
                    <a:pt x="12419" y="39921"/>
                    <a:pt x="12407" y="39933"/>
                  </a:cubicBezTo>
                  <a:cubicBezTo>
                    <a:pt x="12395" y="39945"/>
                    <a:pt x="12395" y="39969"/>
                    <a:pt x="12383" y="39969"/>
                  </a:cubicBezTo>
                  <a:cubicBezTo>
                    <a:pt x="12359" y="39981"/>
                    <a:pt x="12359" y="39993"/>
                    <a:pt x="12347" y="40004"/>
                  </a:cubicBezTo>
                  <a:cubicBezTo>
                    <a:pt x="12335" y="40040"/>
                    <a:pt x="12300" y="40064"/>
                    <a:pt x="12288" y="40100"/>
                  </a:cubicBezTo>
                  <a:lnTo>
                    <a:pt x="12276" y="40124"/>
                  </a:lnTo>
                  <a:cubicBezTo>
                    <a:pt x="12264" y="40159"/>
                    <a:pt x="12240" y="40171"/>
                    <a:pt x="12216" y="40207"/>
                  </a:cubicBezTo>
                  <a:lnTo>
                    <a:pt x="12205" y="40219"/>
                  </a:lnTo>
                  <a:cubicBezTo>
                    <a:pt x="12145" y="40290"/>
                    <a:pt x="12097" y="40362"/>
                    <a:pt x="12038" y="40445"/>
                  </a:cubicBezTo>
                  <a:cubicBezTo>
                    <a:pt x="11978" y="40516"/>
                    <a:pt x="11919" y="40600"/>
                    <a:pt x="11859" y="40683"/>
                  </a:cubicBezTo>
                  <a:lnTo>
                    <a:pt x="11764" y="40814"/>
                  </a:lnTo>
                  <a:lnTo>
                    <a:pt x="11728" y="40897"/>
                  </a:lnTo>
                  <a:lnTo>
                    <a:pt x="11704" y="40933"/>
                  </a:lnTo>
                  <a:cubicBezTo>
                    <a:pt x="11682" y="40988"/>
                    <a:pt x="11650" y="41043"/>
                    <a:pt x="11627" y="41089"/>
                  </a:cubicBezTo>
                  <a:lnTo>
                    <a:pt x="11627" y="41089"/>
                  </a:lnTo>
                  <a:cubicBezTo>
                    <a:pt x="11672" y="41049"/>
                    <a:pt x="11718" y="41003"/>
                    <a:pt x="11764" y="40957"/>
                  </a:cubicBezTo>
                  <a:cubicBezTo>
                    <a:pt x="11800" y="40933"/>
                    <a:pt x="11824" y="40897"/>
                    <a:pt x="11847" y="40874"/>
                  </a:cubicBezTo>
                  <a:lnTo>
                    <a:pt x="11907" y="40814"/>
                  </a:lnTo>
                  <a:lnTo>
                    <a:pt x="11943" y="40766"/>
                  </a:lnTo>
                  <a:cubicBezTo>
                    <a:pt x="12038" y="40659"/>
                    <a:pt x="12145" y="40576"/>
                    <a:pt x="12228" y="40469"/>
                  </a:cubicBezTo>
                  <a:cubicBezTo>
                    <a:pt x="12276" y="40409"/>
                    <a:pt x="12324" y="40338"/>
                    <a:pt x="12359" y="40278"/>
                  </a:cubicBezTo>
                  <a:cubicBezTo>
                    <a:pt x="12395" y="40231"/>
                    <a:pt x="12419" y="40183"/>
                    <a:pt x="12455" y="40124"/>
                  </a:cubicBezTo>
                  <a:lnTo>
                    <a:pt x="12502" y="40052"/>
                  </a:lnTo>
                  <a:cubicBezTo>
                    <a:pt x="12514" y="40040"/>
                    <a:pt x="12514" y="40028"/>
                    <a:pt x="12526" y="40004"/>
                  </a:cubicBezTo>
                  <a:cubicBezTo>
                    <a:pt x="12538" y="39993"/>
                    <a:pt x="12538" y="39981"/>
                    <a:pt x="12538" y="39969"/>
                  </a:cubicBezTo>
                  <a:lnTo>
                    <a:pt x="12538" y="39945"/>
                  </a:lnTo>
                  <a:lnTo>
                    <a:pt x="12574" y="39885"/>
                  </a:lnTo>
                  <a:cubicBezTo>
                    <a:pt x="12586" y="39874"/>
                    <a:pt x="12586" y="39862"/>
                    <a:pt x="12597" y="39850"/>
                  </a:cubicBezTo>
                  <a:cubicBezTo>
                    <a:pt x="12621" y="39814"/>
                    <a:pt x="12633" y="39766"/>
                    <a:pt x="12645" y="39743"/>
                  </a:cubicBezTo>
                  <a:lnTo>
                    <a:pt x="12693" y="39671"/>
                  </a:lnTo>
                  <a:lnTo>
                    <a:pt x="12740" y="39588"/>
                  </a:lnTo>
                  <a:cubicBezTo>
                    <a:pt x="12752" y="39576"/>
                    <a:pt x="12752" y="39552"/>
                    <a:pt x="12764" y="39528"/>
                  </a:cubicBezTo>
                  <a:lnTo>
                    <a:pt x="12776" y="39504"/>
                  </a:lnTo>
                  <a:cubicBezTo>
                    <a:pt x="12836" y="39504"/>
                    <a:pt x="12895" y="39504"/>
                    <a:pt x="12955" y="39493"/>
                  </a:cubicBezTo>
                  <a:cubicBezTo>
                    <a:pt x="13038" y="39493"/>
                    <a:pt x="13097" y="39469"/>
                    <a:pt x="13157" y="39469"/>
                  </a:cubicBezTo>
                  <a:lnTo>
                    <a:pt x="13181" y="39469"/>
                  </a:lnTo>
                  <a:cubicBezTo>
                    <a:pt x="13169" y="39493"/>
                    <a:pt x="13157" y="39504"/>
                    <a:pt x="13121" y="39516"/>
                  </a:cubicBezTo>
                  <a:cubicBezTo>
                    <a:pt x="13109" y="39528"/>
                    <a:pt x="13097" y="39552"/>
                    <a:pt x="13062" y="39564"/>
                  </a:cubicBezTo>
                  <a:cubicBezTo>
                    <a:pt x="13038" y="39588"/>
                    <a:pt x="13002" y="39612"/>
                    <a:pt x="12990" y="39635"/>
                  </a:cubicBezTo>
                  <a:lnTo>
                    <a:pt x="12943" y="39683"/>
                  </a:lnTo>
                  <a:lnTo>
                    <a:pt x="12919" y="39707"/>
                  </a:lnTo>
                  <a:cubicBezTo>
                    <a:pt x="12883" y="39743"/>
                    <a:pt x="12871" y="39766"/>
                    <a:pt x="12836" y="39790"/>
                  </a:cubicBezTo>
                  <a:cubicBezTo>
                    <a:pt x="12764" y="39874"/>
                    <a:pt x="12716" y="39981"/>
                    <a:pt x="12693" y="40052"/>
                  </a:cubicBezTo>
                  <a:lnTo>
                    <a:pt x="12597" y="40326"/>
                  </a:lnTo>
                  <a:lnTo>
                    <a:pt x="12597" y="40338"/>
                  </a:lnTo>
                  <a:cubicBezTo>
                    <a:pt x="12586" y="40397"/>
                    <a:pt x="12574" y="40469"/>
                    <a:pt x="12562" y="40528"/>
                  </a:cubicBezTo>
                  <a:lnTo>
                    <a:pt x="12538" y="40600"/>
                  </a:lnTo>
                  <a:cubicBezTo>
                    <a:pt x="12514" y="40707"/>
                    <a:pt x="12502" y="40814"/>
                    <a:pt x="12466" y="40921"/>
                  </a:cubicBezTo>
                  <a:cubicBezTo>
                    <a:pt x="12443" y="41064"/>
                    <a:pt x="12395" y="41219"/>
                    <a:pt x="12335" y="41398"/>
                  </a:cubicBezTo>
                  <a:cubicBezTo>
                    <a:pt x="12288" y="41552"/>
                    <a:pt x="12228" y="41707"/>
                    <a:pt x="12169" y="41838"/>
                  </a:cubicBezTo>
                  <a:lnTo>
                    <a:pt x="12109" y="41969"/>
                  </a:lnTo>
                  <a:cubicBezTo>
                    <a:pt x="12097" y="42017"/>
                    <a:pt x="12085" y="42052"/>
                    <a:pt x="12050" y="42076"/>
                  </a:cubicBezTo>
                  <a:lnTo>
                    <a:pt x="12002" y="42171"/>
                  </a:lnTo>
                  <a:lnTo>
                    <a:pt x="11990" y="42195"/>
                  </a:lnTo>
                  <a:cubicBezTo>
                    <a:pt x="11978" y="42231"/>
                    <a:pt x="11966" y="42243"/>
                    <a:pt x="11943" y="42267"/>
                  </a:cubicBezTo>
                  <a:lnTo>
                    <a:pt x="11919" y="42326"/>
                  </a:lnTo>
                  <a:lnTo>
                    <a:pt x="11883" y="42386"/>
                  </a:lnTo>
                  <a:cubicBezTo>
                    <a:pt x="11859" y="42433"/>
                    <a:pt x="11824" y="42469"/>
                    <a:pt x="11812" y="42493"/>
                  </a:cubicBezTo>
                  <a:cubicBezTo>
                    <a:pt x="11800" y="42505"/>
                    <a:pt x="11788" y="42541"/>
                    <a:pt x="11752" y="42552"/>
                  </a:cubicBezTo>
                  <a:lnTo>
                    <a:pt x="11704" y="42600"/>
                  </a:lnTo>
                  <a:cubicBezTo>
                    <a:pt x="11693" y="42612"/>
                    <a:pt x="11681" y="42612"/>
                    <a:pt x="11669" y="42624"/>
                  </a:cubicBezTo>
                  <a:cubicBezTo>
                    <a:pt x="11645" y="42648"/>
                    <a:pt x="11621" y="42648"/>
                    <a:pt x="11609" y="42660"/>
                  </a:cubicBezTo>
                  <a:cubicBezTo>
                    <a:pt x="11573" y="42671"/>
                    <a:pt x="11550" y="42671"/>
                    <a:pt x="11514" y="42683"/>
                  </a:cubicBezTo>
                  <a:cubicBezTo>
                    <a:pt x="11466" y="42707"/>
                    <a:pt x="11407" y="42707"/>
                    <a:pt x="11347" y="42719"/>
                  </a:cubicBezTo>
                  <a:cubicBezTo>
                    <a:pt x="11312" y="42719"/>
                    <a:pt x="11252" y="42731"/>
                    <a:pt x="11204" y="42731"/>
                  </a:cubicBezTo>
                  <a:cubicBezTo>
                    <a:pt x="11133" y="42731"/>
                    <a:pt x="11073" y="42743"/>
                    <a:pt x="11026" y="42767"/>
                  </a:cubicBezTo>
                  <a:cubicBezTo>
                    <a:pt x="10966" y="42779"/>
                    <a:pt x="10919" y="42791"/>
                    <a:pt x="10859" y="42826"/>
                  </a:cubicBezTo>
                  <a:cubicBezTo>
                    <a:pt x="10752" y="42886"/>
                    <a:pt x="10669" y="42969"/>
                    <a:pt x="10573" y="43100"/>
                  </a:cubicBezTo>
                  <a:cubicBezTo>
                    <a:pt x="10514" y="43207"/>
                    <a:pt x="10490" y="43314"/>
                    <a:pt x="10454" y="43422"/>
                  </a:cubicBezTo>
                  <a:cubicBezTo>
                    <a:pt x="10442" y="43457"/>
                    <a:pt x="10430" y="43517"/>
                    <a:pt x="10407" y="43564"/>
                  </a:cubicBezTo>
                  <a:cubicBezTo>
                    <a:pt x="10395" y="43612"/>
                    <a:pt x="10395" y="43636"/>
                    <a:pt x="10383" y="43684"/>
                  </a:cubicBezTo>
                  <a:cubicBezTo>
                    <a:pt x="10371" y="43743"/>
                    <a:pt x="10359" y="43791"/>
                    <a:pt x="10323" y="43850"/>
                  </a:cubicBezTo>
                  <a:cubicBezTo>
                    <a:pt x="10311" y="43898"/>
                    <a:pt x="10300" y="43934"/>
                    <a:pt x="10264" y="43981"/>
                  </a:cubicBezTo>
                  <a:lnTo>
                    <a:pt x="10252" y="44017"/>
                  </a:lnTo>
                  <a:lnTo>
                    <a:pt x="10240" y="44041"/>
                  </a:lnTo>
                  <a:lnTo>
                    <a:pt x="10240" y="44053"/>
                  </a:lnTo>
                  <a:lnTo>
                    <a:pt x="10216" y="44076"/>
                  </a:lnTo>
                  <a:cubicBezTo>
                    <a:pt x="10216" y="44088"/>
                    <a:pt x="10204" y="44100"/>
                    <a:pt x="10192" y="44112"/>
                  </a:cubicBezTo>
                  <a:lnTo>
                    <a:pt x="10180" y="44136"/>
                  </a:lnTo>
                  <a:cubicBezTo>
                    <a:pt x="10157" y="44160"/>
                    <a:pt x="10133" y="44195"/>
                    <a:pt x="10121" y="44231"/>
                  </a:cubicBezTo>
                  <a:lnTo>
                    <a:pt x="10097" y="44255"/>
                  </a:lnTo>
                  <a:lnTo>
                    <a:pt x="10097" y="44267"/>
                  </a:lnTo>
                  <a:cubicBezTo>
                    <a:pt x="10061" y="44338"/>
                    <a:pt x="10014" y="44398"/>
                    <a:pt x="9966" y="44469"/>
                  </a:cubicBezTo>
                  <a:cubicBezTo>
                    <a:pt x="9942" y="44517"/>
                    <a:pt x="9907" y="44553"/>
                    <a:pt x="9895" y="44588"/>
                  </a:cubicBezTo>
                  <a:cubicBezTo>
                    <a:pt x="9883" y="44624"/>
                    <a:pt x="9847" y="44636"/>
                    <a:pt x="9835" y="44672"/>
                  </a:cubicBezTo>
                  <a:lnTo>
                    <a:pt x="9823" y="44684"/>
                  </a:lnTo>
                  <a:cubicBezTo>
                    <a:pt x="9764" y="44743"/>
                    <a:pt x="9704" y="44815"/>
                    <a:pt x="9645" y="44874"/>
                  </a:cubicBezTo>
                  <a:lnTo>
                    <a:pt x="9621" y="44886"/>
                  </a:lnTo>
                  <a:cubicBezTo>
                    <a:pt x="9597" y="44922"/>
                    <a:pt x="9561" y="44934"/>
                    <a:pt x="9538" y="44969"/>
                  </a:cubicBezTo>
                  <a:lnTo>
                    <a:pt x="9526" y="44981"/>
                  </a:lnTo>
                  <a:lnTo>
                    <a:pt x="9478" y="45029"/>
                  </a:lnTo>
                  <a:lnTo>
                    <a:pt x="9466" y="45029"/>
                  </a:lnTo>
                  <a:cubicBezTo>
                    <a:pt x="9418" y="45053"/>
                    <a:pt x="9383" y="45065"/>
                    <a:pt x="9347" y="45100"/>
                  </a:cubicBezTo>
                  <a:cubicBezTo>
                    <a:pt x="9311" y="45112"/>
                    <a:pt x="9287" y="45124"/>
                    <a:pt x="9240" y="45148"/>
                  </a:cubicBezTo>
                  <a:cubicBezTo>
                    <a:pt x="9204" y="45160"/>
                    <a:pt x="9192" y="45160"/>
                    <a:pt x="9168" y="45172"/>
                  </a:cubicBezTo>
                  <a:cubicBezTo>
                    <a:pt x="9145" y="45172"/>
                    <a:pt x="9145" y="45172"/>
                    <a:pt x="9133" y="45184"/>
                  </a:cubicBezTo>
                  <a:lnTo>
                    <a:pt x="9121" y="45184"/>
                  </a:lnTo>
                  <a:cubicBezTo>
                    <a:pt x="9085" y="45184"/>
                    <a:pt x="9073" y="45208"/>
                    <a:pt x="9049" y="45208"/>
                  </a:cubicBezTo>
                  <a:lnTo>
                    <a:pt x="8871" y="45208"/>
                  </a:lnTo>
                  <a:cubicBezTo>
                    <a:pt x="8823" y="45208"/>
                    <a:pt x="8776" y="45208"/>
                    <a:pt x="8728" y="45184"/>
                  </a:cubicBezTo>
                  <a:lnTo>
                    <a:pt x="8692" y="45184"/>
                  </a:lnTo>
                  <a:cubicBezTo>
                    <a:pt x="8597" y="45172"/>
                    <a:pt x="8490" y="45148"/>
                    <a:pt x="8395" y="45124"/>
                  </a:cubicBezTo>
                  <a:lnTo>
                    <a:pt x="8371" y="45124"/>
                  </a:lnTo>
                  <a:cubicBezTo>
                    <a:pt x="8347" y="45112"/>
                    <a:pt x="8335" y="45112"/>
                    <a:pt x="8299" y="45100"/>
                  </a:cubicBezTo>
                  <a:cubicBezTo>
                    <a:pt x="8275" y="45088"/>
                    <a:pt x="8252" y="45088"/>
                    <a:pt x="8228" y="45065"/>
                  </a:cubicBezTo>
                  <a:cubicBezTo>
                    <a:pt x="8192" y="45053"/>
                    <a:pt x="8156" y="45041"/>
                    <a:pt x="8121" y="45005"/>
                  </a:cubicBezTo>
                  <a:cubicBezTo>
                    <a:pt x="8097" y="44993"/>
                    <a:pt x="8061" y="44969"/>
                    <a:pt x="8037" y="44946"/>
                  </a:cubicBezTo>
                  <a:lnTo>
                    <a:pt x="8002" y="44922"/>
                  </a:lnTo>
                  <a:cubicBezTo>
                    <a:pt x="7990" y="44910"/>
                    <a:pt x="7954" y="44886"/>
                    <a:pt x="7942" y="44874"/>
                  </a:cubicBezTo>
                  <a:cubicBezTo>
                    <a:pt x="7894" y="44850"/>
                    <a:pt x="7859" y="44827"/>
                    <a:pt x="7775" y="44803"/>
                  </a:cubicBezTo>
                  <a:cubicBezTo>
                    <a:pt x="7763" y="44803"/>
                    <a:pt x="7763" y="44803"/>
                    <a:pt x="7752" y="44791"/>
                  </a:cubicBezTo>
                  <a:lnTo>
                    <a:pt x="7740" y="44791"/>
                  </a:lnTo>
                  <a:lnTo>
                    <a:pt x="7644" y="44743"/>
                  </a:lnTo>
                  <a:lnTo>
                    <a:pt x="7621" y="44731"/>
                  </a:lnTo>
                  <a:cubicBezTo>
                    <a:pt x="7597" y="44707"/>
                    <a:pt x="7585" y="44696"/>
                    <a:pt x="7561" y="44696"/>
                  </a:cubicBezTo>
                  <a:lnTo>
                    <a:pt x="7525" y="44684"/>
                  </a:lnTo>
                  <a:cubicBezTo>
                    <a:pt x="7513" y="44672"/>
                    <a:pt x="7502" y="44672"/>
                    <a:pt x="7478" y="44648"/>
                  </a:cubicBezTo>
                  <a:cubicBezTo>
                    <a:pt x="7454" y="44636"/>
                    <a:pt x="7418" y="44612"/>
                    <a:pt x="7394" y="44588"/>
                  </a:cubicBezTo>
                  <a:lnTo>
                    <a:pt x="7359" y="44565"/>
                  </a:lnTo>
                  <a:lnTo>
                    <a:pt x="7335" y="44529"/>
                  </a:lnTo>
                  <a:cubicBezTo>
                    <a:pt x="7287" y="44469"/>
                    <a:pt x="7240" y="44398"/>
                    <a:pt x="7204" y="44326"/>
                  </a:cubicBezTo>
                  <a:cubicBezTo>
                    <a:pt x="7263" y="44219"/>
                    <a:pt x="7240" y="44184"/>
                    <a:pt x="7228" y="44148"/>
                  </a:cubicBezTo>
                  <a:cubicBezTo>
                    <a:pt x="7180" y="44029"/>
                    <a:pt x="7144" y="43910"/>
                    <a:pt x="7109" y="43803"/>
                  </a:cubicBezTo>
                  <a:lnTo>
                    <a:pt x="7097" y="43779"/>
                  </a:lnTo>
                  <a:cubicBezTo>
                    <a:pt x="7085" y="43719"/>
                    <a:pt x="7061" y="43672"/>
                    <a:pt x="7049" y="43612"/>
                  </a:cubicBezTo>
                  <a:cubicBezTo>
                    <a:pt x="7025" y="43541"/>
                    <a:pt x="7001" y="43469"/>
                    <a:pt x="6978" y="43386"/>
                  </a:cubicBezTo>
                  <a:cubicBezTo>
                    <a:pt x="6930" y="43255"/>
                    <a:pt x="6906" y="43136"/>
                    <a:pt x="6871" y="43017"/>
                  </a:cubicBezTo>
                  <a:lnTo>
                    <a:pt x="6859" y="42945"/>
                  </a:lnTo>
                  <a:cubicBezTo>
                    <a:pt x="6823" y="42838"/>
                    <a:pt x="6811" y="42731"/>
                    <a:pt x="6763" y="42648"/>
                  </a:cubicBezTo>
                  <a:cubicBezTo>
                    <a:pt x="6740" y="42576"/>
                    <a:pt x="6704" y="42493"/>
                    <a:pt x="6680" y="42433"/>
                  </a:cubicBezTo>
                  <a:cubicBezTo>
                    <a:pt x="6668" y="42398"/>
                    <a:pt x="6632" y="42350"/>
                    <a:pt x="6609" y="42302"/>
                  </a:cubicBezTo>
                  <a:cubicBezTo>
                    <a:pt x="6585" y="42290"/>
                    <a:pt x="6585" y="42255"/>
                    <a:pt x="6573" y="42243"/>
                  </a:cubicBezTo>
                  <a:cubicBezTo>
                    <a:pt x="6549" y="42183"/>
                    <a:pt x="6501" y="42124"/>
                    <a:pt x="6454" y="42076"/>
                  </a:cubicBezTo>
                  <a:cubicBezTo>
                    <a:pt x="6406" y="42017"/>
                    <a:pt x="6370" y="41981"/>
                    <a:pt x="6323" y="41933"/>
                  </a:cubicBezTo>
                  <a:lnTo>
                    <a:pt x="6323" y="41921"/>
                  </a:lnTo>
                  <a:cubicBezTo>
                    <a:pt x="6156" y="41755"/>
                    <a:pt x="6013" y="41576"/>
                    <a:pt x="5870" y="41386"/>
                  </a:cubicBezTo>
                  <a:cubicBezTo>
                    <a:pt x="5835" y="41326"/>
                    <a:pt x="5787" y="41243"/>
                    <a:pt x="5739" y="41183"/>
                  </a:cubicBezTo>
                  <a:cubicBezTo>
                    <a:pt x="5692" y="41112"/>
                    <a:pt x="5668" y="41040"/>
                    <a:pt x="5632" y="40981"/>
                  </a:cubicBezTo>
                  <a:lnTo>
                    <a:pt x="5597" y="40850"/>
                  </a:lnTo>
                  <a:cubicBezTo>
                    <a:pt x="5597" y="40814"/>
                    <a:pt x="5573" y="40790"/>
                    <a:pt x="5573" y="40766"/>
                  </a:cubicBezTo>
                  <a:lnTo>
                    <a:pt x="5573" y="40683"/>
                  </a:lnTo>
                  <a:lnTo>
                    <a:pt x="5573" y="40624"/>
                  </a:lnTo>
                  <a:cubicBezTo>
                    <a:pt x="5573" y="40612"/>
                    <a:pt x="5573" y="40588"/>
                    <a:pt x="5597" y="40576"/>
                  </a:cubicBezTo>
                  <a:cubicBezTo>
                    <a:pt x="5597" y="40564"/>
                    <a:pt x="5608" y="40552"/>
                    <a:pt x="5608" y="40528"/>
                  </a:cubicBezTo>
                  <a:cubicBezTo>
                    <a:pt x="5608" y="40516"/>
                    <a:pt x="5620" y="40505"/>
                    <a:pt x="5620" y="40493"/>
                  </a:cubicBezTo>
                  <a:cubicBezTo>
                    <a:pt x="5632" y="40469"/>
                    <a:pt x="5632" y="40457"/>
                    <a:pt x="5656" y="40457"/>
                  </a:cubicBezTo>
                  <a:lnTo>
                    <a:pt x="5692" y="40409"/>
                  </a:lnTo>
                  <a:cubicBezTo>
                    <a:pt x="5716" y="40397"/>
                    <a:pt x="5739" y="40385"/>
                    <a:pt x="5751" y="40374"/>
                  </a:cubicBezTo>
                  <a:cubicBezTo>
                    <a:pt x="5787" y="40350"/>
                    <a:pt x="5799" y="40338"/>
                    <a:pt x="5835" y="40326"/>
                  </a:cubicBezTo>
                  <a:cubicBezTo>
                    <a:pt x="5858" y="40314"/>
                    <a:pt x="5894" y="40290"/>
                    <a:pt x="5930" y="40278"/>
                  </a:cubicBezTo>
                  <a:cubicBezTo>
                    <a:pt x="5978" y="40266"/>
                    <a:pt x="6037" y="40255"/>
                    <a:pt x="6097" y="40231"/>
                  </a:cubicBezTo>
                  <a:cubicBezTo>
                    <a:pt x="6228" y="40207"/>
                    <a:pt x="6382" y="40159"/>
                    <a:pt x="6513" y="40135"/>
                  </a:cubicBezTo>
                  <a:cubicBezTo>
                    <a:pt x="6632" y="40100"/>
                    <a:pt x="6740" y="40076"/>
                    <a:pt x="6859" y="40040"/>
                  </a:cubicBezTo>
                  <a:lnTo>
                    <a:pt x="6930" y="40028"/>
                  </a:lnTo>
                  <a:cubicBezTo>
                    <a:pt x="7037" y="39993"/>
                    <a:pt x="7121" y="39981"/>
                    <a:pt x="7228" y="39957"/>
                  </a:cubicBezTo>
                  <a:cubicBezTo>
                    <a:pt x="7299" y="39933"/>
                    <a:pt x="7359" y="39909"/>
                    <a:pt x="7442" y="39897"/>
                  </a:cubicBezTo>
                  <a:cubicBezTo>
                    <a:pt x="7466" y="39874"/>
                    <a:pt x="7502" y="39874"/>
                    <a:pt x="7513" y="39862"/>
                  </a:cubicBezTo>
                  <a:cubicBezTo>
                    <a:pt x="7537" y="39850"/>
                    <a:pt x="7573" y="39850"/>
                    <a:pt x="7585" y="39838"/>
                  </a:cubicBezTo>
                  <a:lnTo>
                    <a:pt x="7597" y="39838"/>
                  </a:lnTo>
                  <a:cubicBezTo>
                    <a:pt x="7680" y="39814"/>
                    <a:pt x="7740" y="39802"/>
                    <a:pt x="7811" y="39790"/>
                  </a:cubicBezTo>
                  <a:cubicBezTo>
                    <a:pt x="7918" y="39778"/>
                    <a:pt x="8002" y="39778"/>
                    <a:pt x="8109" y="39754"/>
                  </a:cubicBezTo>
                  <a:lnTo>
                    <a:pt x="8490" y="39754"/>
                  </a:lnTo>
                  <a:cubicBezTo>
                    <a:pt x="8585" y="39754"/>
                    <a:pt x="8656" y="39754"/>
                    <a:pt x="8752" y="39778"/>
                  </a:cubicBezTo>
                  <a:lnTo>
                    <a:pt x="9085" y="39778"/>
                  </a:lnTo>
                  <a:cubicBezTo>
                    <a:pt x="9168" y="39778"/>
                    <a:pt x="9228" y="39778"/>
                    <a:pt x="9299" y="39754"/>
                  </a:cubicBezTo>
                  <a:cubicBezTo>
                    <a:pt x="9371" y="39754"/>
                    <a:pt x="9442" y="39743"/>
                    <a:pt x="9502" y="39743"/>
                  </a:cubicBezTo>
                  <a:cubicBezTo>
                    <a:pt x="9585" y="39731"/>
                    <a:pt x="9645" y="39731"/>
                    <a:pt x="9704" y="39719"/>
                  </a:cubicBezTo>
                  <a:cubicBezTo>
                    <a:pt x="9895" y="39683"/>
                    <a:pt x="10085" y="39612"/>
                    <a:pt x="10264" y="39504"/>
                  </a:cubicBezTo>
                  <a:cubicBezTo>
                    <a:pt x="10359" y="39445"/>
                    <a:pt x="10442" y="39397"/>
                    <a:pt x="10538" y="39338"/>
                  </a:cubicBezTo>
                  <a:cubicBezTo>
                    <a:pt x="10573" y="39314"/>
                    <a:pt x="10609" y="39278"/>
                    <a:pt x="10633" y="39266"/>
                  </a:cubicBezTo>
                  <a:cubicBezTo>
                    <a:pt x="10669" y="39242"/>
                    <a:pt x="10692" y="39207"/>
                    <a:pt x="10716" y="39183"/>
                  </a:cubicBezTo>
                  <a:cubicBezTo>
                    <a:pt x="10728" y="39159"/>
                    <a:pt x="10740" y="39135"/>
                    <a:pt x="10752" y="39100"/>
                  </a:cubicBezTo>
                  <a:cubicBezTo>
                    <a:pt x="10752" y="39088"/>
                    <a:pt x="10776" y="39076"/>
                    <a:pt x="10788" y="39064"/>
                  </a:cubicBezTo>
                  <a:cubicBezTo>
                    <a:pt x="10800" y="39040"/>
                    <a:pt x="10811" y="39028"/>
                    <a:pt x="10835" y="39004"/>
                  </a:cubicBezTo>
                  <a:lnTo>
                    <a:pt x="10847" y="38981"/>
                  </a:lnTo>
                  <a:close/>
                  <a:moveTo>
                    <a:pt x="13300" y="39445"/>
                  </a:moveTo>
                  <a:lnTo>
                    <a:pt x="13300" y="39481"/>
                  </a:lnTo>
                  <a:lnTo>
                    <a:pt x="13300" y="39493"/>
                  </a:lnTo>
                  <a:lnTo>
                    <a:pt x="13348" y="39493"/>
                  </a:lnTo>
                  <a:cubicBezTo>
                    <a:pt x="13312" y="39552"/>
                    <a:pt x="13288" y="39623"/>
                    <a:pt x="13240" y="39695"/>
                  </a:cubicBezTo>
                  <a:cubicBezTo>
                    <a:pt x="13228" y="39731"/>
                    <a:pt x="13228" y="39743"/>
                    <a:pt x="13217" y="39778"/>
                  </a:cubicBezTo>
                  <a:cubicBezTo>
                    <a:pt x="13157" y="39909"/>
                    <a:pt x="13109" y="40028"/>
                    <a:pt x="13062" y="40135"/>
                  </a:cubicBezTo>
                  <a:lnTo>
                    <a:pt x="13062" y="40147"/>
                  </a:lnTo>
                  <a:cubicBezTo>
                    <a:pt x="13062" y="40159"/>
                    <a:pt x="13050" y="40171"/>
                    <a:pt x="13050" y="40195"/>
                  </a:cubicBezTo>
                  <a:cubicBezTo>
                    <a:pt x="13038" y="40219"/>
                    <a:pt x="13038" y="40266"/>
                    <a:pt x="13014" y="40290"/>
                  </a:cubicBezTo>
                  <a:cubicBezTo>
                    <a:pt x="13002" y="40326"/>
                    <a:pt x="13002" y="40350"/>
                    <a:pt x="12990" y="40385"/>
                  </a:cubicBezTo>
                  <a:cubicBezTo>
                    <a:pt x="12990" y="40397"/>
                    <a:pt x="12978" y="40409"/>
                    <a:pt x="12978" y="40433"/>
                  </a:cubicBezTo>
                  <a:cubicBezTo>
                    <a:pt x="12955" y="40457"/>
                    <a:pt x="12955" y="40505"/>
                    <a:pt x="12943" y="40528"/>
                  </a:cubicBezTo>
                  <a:cubicBezTo>
                    <a:pt x="12919" y="40636"/>
                    <a:pt x="12895" y="40755"/>
                    <a:pt x="12871" y="40862"/>
                  </a:cubicBezTo>
                  <a:lnTo>
                    <a:pt x="12859" y="40921"/>
                  </a:lnTo>
                  <a:cubicBezTo>
                    <a:pt x="12812" y="41112"/>
                    <a:pt x="12776" y="41302"/>
                    <a:pt x="12752" y="41505"/>
                  </a:cubicBezTo>
                  <a:cubicBezTo>
                    <a:pt x="12752" y="41540"/>
                    <a:pt x="12740" y="41588"/>
                    <a:pt x="12716" y="41636"/>
                  </a:cubicBezTo>
                  <a:lnTo>
                    <a:pt x="12705" y="41743"/>
                  </a:lnTo>
                  <a:cubicBezTo>
                    <a:pt x="12633" y="42183"/>
                    <a:pt x="12574" y="42636"/>
                    <a:pt x="12502" y="43064"/>
                  </a:cubicBezTo>
                  <a:cubicBezTo>
                    <a:pt x="12478" y="43136"/>
                    <a:pt x="12466" y="43207"/>
                    <a:pt x="12455" y="43267"/>
                  </a:cubicBezTo>
                  <a:cubicBezTo>
                    <a:pt x="12419" y="43350"/>
                    <a:pt x="12395" y="43433"/>
                    <a:pt x="12359" y="43505"/>
                  </a:cubicBezTo>
                  <a:cubicBezTo>
                    <a:pt x="12324" y="43600"/>
                    <a:pt x="12288" y="43672"/>
                    <a:pt x="12240" y="43743"/>
                  </a:cubicBezTo>
                  <a:cubicBezTo>
                    <a:pt x="12205" y="43803"/>
                    <a:pt x="12169" y="43862"/>
                    <a:pt x="12121" y="43910"/>
                  </a:cubicBezTo>
                  <a:lnTo>
                    <a:pt x="12085" y="43957"/>
                  </a:lnTo>
                  <a:cubicBezTo>
                    <a:pt x="12050" y="43981"/>
                    <a:pt x="12038" y="44017"/>
                    <a:pt x="12002" y="44041"/>
                  </a:cubicBezTo>
                  <a:cubicBezTo>
                    <a:pt x="11966" y="44088"/>
                    <a:pt x="11931" y="44136"/>
                    <a:pt x="11883" y="44184"/>
                  </a:cubicBezTo>
                  <a:cubicBezTo>
                    <a:pt x="11812" y="44267"/>
                    <a:pt x="11728" y="44374"/>
                    <a:pt x="11633" y="44457"/>
                  </a:cubicBezTo>
                  <a:cubicBezTo>
                    <a:pt x="11621" y="44481"/>
                    <a:pt x="11609" y="44493"/>
                    <a:pt x="11585" y="44493"/>
                  </a:cubicBezTo>
                  <a:cubicBezTo>
                    <a:pt x="11585" y="44493"/>
                    <a:pt x="11573" y="44493"/>
                    <a:pt x="11573" y="44505"/>
                  </a:cubicBezTo>
                  <a:cubicBezTo>
                    <a:pt x="11562" y="44505"/>
                    <a:pt x="11550" y="44517"/>
                    <a:pt x="11526" y="44517"/>
                  </a:cubicBezTo>
                  <a:cubicBezTo>
                    <a:pt x="11514" y="44541"/>
                    <a:pt x="11490" y="44541"/>
                    <a:pt x="11466" y="44541"/>
                  </a:cubicBezTo>
                  <a:cubicBezTo>
                    <a:pt x="11407" y="44553"/>
                    <a:pt x="11335" y="44565"/>
                    <a:pt x="11276" y="44576"/>
                  </a:cubicBezTo>
                  <a:cubicBezTo>
                    <a:pt x="11236" y="44576"/>
                    <a:pt x="11196" y="44587"/>
                    <a:pt x="11153" y="44587"/>
                  </a:cubicBezTo>
                  <a:cubicBezTo>
                    <a:pt x="11132" y="44587"/>
                    <a:pt x="11109" y="44584"/>
                    <a:pt x="11085" y="44576"/>
                  </a:cubicBezTo>
                  <a:cubicBezTo>
                    <a:pt x="11038" y="44576"/>
                    <a:pt x="10990" y="44576"/>
                    <a:pt x="10954" y="44565"/>
                  </a:cubicBezTo>
                  <a:cubicBezTo>
                    <a:pt x="10883" y="44559"/>
                    <a:pt x="10814" y="44556"/>
                    <a:pt x="10747" y="44556"/>
                  </a:cubicBezTo>
                  <a:cubicBezTo>
                    <a:pt x="10681" y="44556"/>
                    <a:pt x="10615" y="44559"/>
                    <a:pt x="10550" y="44565"/>
                  </a:cubicBezTo>
                  <a:cubicBezTo>
                    <a:pt x="10454" y="44576"/>
                    <a:pt x="10359" y="44612"/>
                    <a:pt x="10276" y="44660"/>
                  </a:cubicBezTo>
                  <a:cubicBezTo>
                    <a:pt x="10252" y="44672"/>
                    <a:pt x="10216" y="44684"/>
                    <a:pt x="10192" y="44719"/>
                  </a:cubicBezTo>
                  <a:cubicBezTo>
                    <a:pt x="10157" y="44731"/>
                    <a:pt x="10145" y="44755"/>
                    <a:pt x="10121" y="44779"/>
                  </a:cubicBezTo>
                  <a:cubicBezTo>
                    <a:pt x="10061" y="44838"/>
                    <a:pt x="10002" y="44898"/>
                    <a:pt x="9919" y="44934"/>
                  </a:cubicBezTo>
                  <a:cubicBezTo>
                    <a:pt x="9847" y="44993"/>
                    <a:pt x="9764" y="45041"/>
                    <a:pt x="9668" y="45088"/>
                  </a:cubicBezTo>
                  <a:cubicBezTo>
                    <a:pt x="9597" y="45112"/>
                    <a:pt x="9538" y="45160"/>
                    <a:pt x="9466" y="45196"/>
                  </a:cubicBezTo>
                  <a:cubicBezTo>
                    <a:pt x="9407" y="45219"/>
                    <a:pt x="9347" y="45231"/>
                    <a:pt x="9299" y="45255"/>
                  </a:cubicBezTo>
                  <a:cubicBezTo>
                    <a:pt x="9264" y="45255"/>
                    <a:pt x="9240" y="45267"/>
                    <a:pt x="9204" y="45267"/>
                  </a:cubicBezTo>
                  <a:lnTo>
                    <a:pt x="9061" y="45267"/>
                  </a:lnTo>
                  <a:cubicBezTo>
                    <a:pt x="9121" y="45267"/>
                    <a:pt x="9168" y="45255"/>
                    <a:pt x="9228" y="45231"/>
                  </a:cubicBezTo>
                  <a:cubicBezTo>
                    <a:pt x="9287" y="45219"/>
                    <a:pt x="9347" y="45196"/>
                    <a:pt x="9418" y="45148"/>
                  </a:cubicBezTo>
                  <a:cubicBezTo>
                    <a:pt x="9490" y="45100"/>
                    <a:pt x="9585" y="45041"/>
                    <a:pt x="9657" y="44981"/>
                  </a:cubicBezTo>
                  <a:cubicBezTo>
                    <a:pt x="9728" y="44922"/>
                    <a:pt x="9799" y="44862"/>
                    <a:pt x="9859" y="44791"/>
                  </a:cubicBezTo>
                  <a:cubicBezTo>
                    <a:pt x="9942" y="44719"/>
                    <a:pt x="10002" y="44636"/>
                    <a:pt x="10038" y="44565"/>
                  </a:cubicBezTo>
                  <a:lnTo>
                    <a:pt x="10133" y="44434"/>
                  </a:lnTo>
                  <a:cubicBezTo>
                    <a:pt x="10157" y="44386"/>
                    <a:pt x="10192" y="44338"/>
                    <a:pt x="10204" y="44315"/>
                  </a:cubicBezTo>
                  <a:cubicBezTo>
                    <a:pt x="10216" y="44279"/>
                    <a:pt x="10240" y="44255"/>
                    <a:pt x="10252" y="44243"/>
                  </a:cubicBezTo>
                  <a:cubicBezTo>
                    <a:pt x="10264" y="44219"/>
                    <a:pt x="10264" y="44207"/>
                    <a:pt x="10276" y="44195"/>
                  </a:cubicBezTo>
                  <a:lnTo>
                    <a:pt x="10300" y="44184"/>
                  </a:lnTo>
                  <a:cubicBezTo>
                    <a:pt x="10311" y="44160"/>
                    <a:pt x="10311" y="44148"/>
                    <a:pt x="10323" y="44136"/>
                  </a:cubicBezTo>
                  <a:cubicBezTo>
                    <a:pt x="10335" y="44100"/>
                    <a:pt x="10347" y="44088"/>
                    <a:pt x="10347" y="44065"/>
                  </a:cubicBezTo>
                  <a:lnTo>
                    <a:pt x="10395" y="43922"/>
                  </a:lnTo>
                  <a:lnTo>
                    <a:pt x="10395" y="43910"/>
                  </a:lnTo>
                  <a:lnTo>
                    <a:pt x="10442" y="43779"/>
                  </a:lnTo>
                  <a:cubicBezTo>
                    <a:pt x="10478" y="43684"/>
                    <a:pt x="10490" y="43612"/>
                    <a:pt x="10514" y="43529"/>
                  </a:cubicBezTo>
                  <a:lnTo>
                    <a:pt x="10538" y="43481"/>
                  </a:lnTo>
                  <a:cubicBezTo>
                    <a:pt x="10538" y="43469"/>
                    <a:pt x="10538" y="43445"/>
                    <a:pt x="10550" y="43445"/>
                  </a:cubicBezTo>
                  <a:cubicBezTo>
                    <a:pt x="10561" y="43386"/>
                    <a:pt x="10597" y="43314"/>
                    <a:pt x="10621" y="43255"/>
                  </a:cubicBezTo>
                  <a:lnTo>
                    <a:pt x="10669" y="43172"/>
                  </a:lnTo>
                  <a:cubicBezTo>
                    <a:pt x="10681" y="43136"/>
                    <a:pt x="10692" y="43124"/>
                    <a:pt x="10728" y="43088"/>
                  </a:cubicBezTo>
                  <a:lnTo>
                    <a:pt x="10776" y="43052"/>
                  </a:lnTo>
                  <a:lnTo>
                    <a:pt x="10811" y="43005"/>
                  </a:lnTo>
                  <a:cubicBezTo>
                    <a:pt x="10835" y="42993"/>
                    <a:pt x="10847" y="42993"/>
                    <a:pt x="10859" y="42969"/>
                  </a:cubicBezTo>
                  <a:cubicBezTo>
                    <a:pt x="10871" y="42969"/>
                    <a:pt x="10895" y="42957"/>
                    <a:pt x="10907" y="42957"/>
                  </a:cubicBezTo>
                  <a:cubicBezTo>
                    <a:pt x="10919" y="42957"/>
                    <a:pt x="10931" y="42945"/>
                    <a:pt x="10931" y="42945"/>
                  </a:cubicBezTo>
                  <a:cubicBezTo>
                    <a:pt x="10954" y="42945"/>
                    <a:pt x="10978" y="42933"/>
                    <a:pt x="10990" y="42933"/>
                  </a:cubicBezTo>
                  <a:lnTo>
                    <a:pt x="11204" y="42933"/>
                  </a:lnTo>
                  <a:cubicBezTo>
                    <a:pt x="11288" y="42933"/>
                    <a:pt x="11371" y="42933"/>
                    <a:pt x="11454" y="42910"/>
                  </a:cubicBezTo>
                  <a:cubicBezTo>
                    <a:pt x="11585" y="42898"/>
                    <a:pt x="11704" y="42838"/>
                    <a:pt x="11800" y="42779"/>
                  </a:cubicBezTo>
                  <a:cubicBezTo>
                    <a:pt x="11883" y="42719"/>
                    <a:pt x="11966" y="42612"/>
                    <a:pt x="12038" y="42493"/>
                  </a:cubicBezTo>
                  <a:lnTo>
                    <a:pt x="12050" y="42469"/>
                  </a:lnTo>
                  <a:cubicBezTo>
                    <a:pt x="12062" y="42433"/>
                    <a:pt x="12097" y="42410"/>
                    <a:pt x="12109" y="42374"/>
                  </a:cubicBezTo>
                  <a:cubicBezTo>
                    <a:pt x="12121" y="42350"/>
                    <a:pt x="12145" y="42302"/>
                    <a:pt x="12169" y="42279"/>
                  </a:cubicBezTo>
                  <a:lnTo>
                    <a:pt x="12181" y="42231"/>
                  </a:lnTo>
                  <a:lnTo>
                    <a:pt x="12228" y="42136"/>
                  </a:lnTo>
                  <a:lnTo>
                    <a:pt x="12240" y="42100"/>
                  </a:lnTo>
                  <a:cubicBezTo>
                    <a:pt x="12264" y="42064"/>
                    <a:pt x="12276" y="42017"/>
                    <a:pt x="12288" y="41993"/>
                  </a:cubicBezTo>
                  <a:lnTo>
                    <a:pt x="12300" y="41957"/>
                  </a:lnTo>
                  <a:cubicBezTo>
                    <a:pt x="12383" y="41779"/>
                    <a:pt x="12443" y="41588"/>
                    <a:pt x="12478" y="41409"/>
                  </a:cubicBezTo>
                  <a:cubicBezTo>
                    <a:pt x="12526" y="41219"/>
                    <a:pt x="12586" y="41005"/>
                    <a:pt x="12621" y="40814"/>
                  </a:cubicBezTo>
                  <a:cubicBezTo>
                    <a:pt x="12633" y="40743"/>
                    <a:pt x="12645" y="40683"/>
                    <a:pt x="12657" y="40612"/>
                  </a:cubicBezTo>
                  <a:cubicBezTo>
                    <a:pt x="12657" y="40588"/>
                    <a:pt x="12657" y="40576"/>
                    <a:pt x="12681" y="40564"/>
                  </a:cubicBezTo>
                  <a:cubicBezTo>
                    <a:pt x="12693" y="40493"/>
                    <a:pt x="12705" y="40409"/>
                    <a:pt x="12716" y="40350"/>
                  </a:cubicBezTo>
                  <a:cubicBezTo>
                    <a:pt x="12740" y="40278"/>
                    <a:pt x="12752" y="40207"/>
                    <a:pt x="12764" y="40147"/>
                  </a:cubicBezTo>
                  <a:lnTo>
                    <a:pt x="12764" y="40135"/>
                  </a:lnTo>
                  <a:cubicBezTo>
                    <a:pt x="12776" y="40076"/>
                    <a:pt x="12800" y="40028"/>
                    <a:pt x="12824" y="39969"/>
                  </a:cubicBezTo>
                  <a:lnTo>
                    <a:pt x="12871" y="39874"/>
                  </a:lnTo>
                  <a:cubicBezTo>
                    <a:pt x="12883" y="39862"/>
                    <a:pt x="12895" y="39838"/>
                    <a:pt x="12919" y="39814"/>
                  </a:cubicBezTo>
                  <a:cubicBezTo>
                    <a:pt x="12955" y="39754"/>
                    <a:pt x="13002" y="39731"/>
                    <a:pt x="13038" y="39683"/>
                  </a:cubicBezTo>
                  <a:lnTo>
                    <a:pt x="13074" y="39635"/>
                  </a:lnTo>
                  <a:lnTo>
                    <a:pt x="13121" y="39600"/>
                  </a:lnTo>
                  <a:lnTo>
                    <a:pt x="13169" y="39552"/>
                  </a:lnTo>
                  <a:lnTo>
                    <a:pt x="13217" y="39552"/>
                  </a:lnTo>
                  <a:cubicBezTo>
                    <a:pt x="13228" y="39552"/>
                    <a:pt x="13240" y="39540"/>
                    <a:pt x="13240" y="39540"/>
                  </a:cubicBezTo>
                  <a:lnTo>
                    <a:pt x="13276" y="39504"/>
                  </a:lnTo>
                  <a:cubicBezTo>
                    <a:pt x="13276" y="39493"/>
                    <a:pt x="13288" y="39481"/>
                    <a:pt x="13288" y="39481"/>
                  </a:cubicBezTo>
                  <a:lnTo>
                    <a:pt x="13288" y="39457"/>
                  </a:lnTo>
                  <a:cubicBezTo>
                    <a:pt x="13288" y="39445"/>
                    <a:pt x="13288" y="39445"/>
                    <a:pt x="13276" y="39445"/>
                  </a:cubicBezTo>
                  <a:close/>
                  <a:moveTo>
                    <a:pt x="21313" y="39778"/>
                  </a:moveTo>
                  <a:cubicBezTo>
                    <a:pt x="21313" y="39790"/>
                    <a:pt x="21325" y="39802"/>
                    <a:pt x="21325" y="39838"/>
                  </a:cubicBezTo>
                  <a:cubicBezTo>
                    <a:pt x="21337" y="39862"/>
                    <a:pt x="21337" y="39909"/>
                    <a:pt x="21337" y="39933"/>
                  </a:cubicBezTo>
                  <a:lnTo>
                    <a:pt x="21337" y="40052"/>
                  </a:lnTo>
                  <a:cubicBezTo>
                    <a:pt x="21289" y="40195"/>
                    <a:pt x="21289" y="40266"/>
                    <a:pt x="21289" y="40314"/>
                  </a:cubicBezTo>
                  <a:cubicBezTo>
                    <a:pt x="21289" y="40338"/>
                    <a:pt x="21277" y="40374"/>
                    <a:pt x="21277" y="40397"/>
                  </a:cubicBezTo>
                  <a:cubicBezTo>
                    <a:pt x="21265" y="40457"/>
                    <a:pt x="21253" y="40505"/>
                    <a:pt x="21229" y="40552"/>
                  </a:cubicBezTo>
                  <a:cubicBezTo>
                    <a:pt x="21218" y="40576"/>
                    <a:pt x="21206" y="40624"/>
                    <a:pt x="21194" y="40647"/>
                  </a:cubicBezTo>
                  <a:lnTo>
                    <a:pt x="21170" y="40695"/>
                  </a:lnTo>
                  <a:cubicBezTo>
                    <a:pt x="21146" y="40790"/>
                    <a:pt x="21098" y="40886"/>
                    <a:pt x="21051" y="41005"/>
                  </a:cubicBezTo>
                  <a:cubicBezTo>
                    <a:pt x="21003" y="41124"/>
                    <a:pt x="20979" y="41231"/>
                    <a:pt x="20956" y="41338"/>
                  </a:cubicBezTo>
                  <a:cubicBezTo>
                    <a:pt x="20920" y="41421"/>
                    <a:pt x="20920" y="41481"/>
                    <a:pt x="20920" y="41540"/>
                  </a:cubicBezTo>
                  <a:cubicBezTo>
                    <a:pt x="20920" y="41600"/>
                    <a:pt x="20920" y="41659"/>
                    <a:pt x="20956" y="41719"/>
                  </a:cubicBezTo>
                  <a:cubicBezTo>
                    <a:pt x="20968" y="41755"/>
                    <a:pt x="20979" y="41779"/>
                    <a:pt x="20979" y="41814"/>
                  </a:cubicBezTo>
                  <a:cubicBezTo>
                    <a:pt x="20991" y="41826"/>
                    <a:pt x="20991" y="41862"/>
                    <a:pt x="21003" y="41874"/>
                  </a:cubicBezTo>
                  <a:cubicBezTo>
                    <a:pt x="21027" y="41898"/>
                    <a:pt x="21027" y="41933"/>
                    <a:pt x="21039" y="41957"/>
                  </a:cubicBezTo>
                  <a:cubicBezTo>
                    <a:pt x="21051" y="41993"/>
                    <a:pt x="21051" y="42017"/>
                    <a:pt x="21051" y="42064"/>
                  </a:cubicBezTo>
                  <a:lnTo>
                    <a:pt x="21051" y="42136"/>
                  </a:lnTo>
                  <a:lnTo>
                    <a:pt x="21051" y="42231"/>
                  </a:lnTo>
                  <a:lnTo>
                    <a:pt x="21051" y="42243"/>
                  </a:lnTo>
                  <a:cubicBezTo>
                    <a:pt x="21051" y="42302"/>
                    <a:pt x="21051" y="42350"/>
                    <a:pt x="21039" y="42410"/>
                  </a:cubicBezTo>
                  <a:cubicBezTo>
                    <a:pt x="21039" y="42445"/>
                    <a:pt x="21027" y="42505"/>
                    <a:pt x="21027" y="42552"/>
                  </a:cubicBezTo>
                  <a:cubicBezTo>
                    <a:pt x="21027" y="42600"/>
                    <a:pt x="21003" y="42648"/>
                    <a:pt x="20991" y="42683"/>
                  </a:cubicBezTo>
                  <a:cubicBezTo>
                    <a:pt x="20968" y="42802"/>
                    <a:pt x="20920" y="42910"/>
                    <a:pt x="20860" y="43029"/>
                  </a:cubicBezTo>
                  <a:cubicBezTo>
                    <a:pt x="20848" y="43064"/>
                    <a:pt x="20837" y="43100"/>
                    <a:pt x="20801" y="43136"/>
                  </a:cubicBezTo>
                  <a:cubicBezTo>
                    <a:pt x="20789" y="43172"/>
                    <a:pt x="20777" y="43195"/>
                    <a:pt x="20741" y="43207"/>
                  </a:cubicBezTo>
                  <a:lnTo>
                    <a:pt x="20694" y="43255"/>
                  </a:lnTo>
                  <a:lnTo>
                    <a:pt x="20634" y="43314"/>
                  </a:lnTo>
                  <a:cubicBezTo>
                    <a:pt x="20610" y="43326"/>
                    <a:pt x="20587" y="43350"/>
                    <a:pt x="20563" y="43362"/>
                  </a:cubicBezTo>
                  <a:cubicBezTo>
                    <a:pt x="20491" y="43398"/>
                    <a:pt x="20408" y="43433"/>
                    <a:pt x="20325" y="43469"/>
                  </a:cubicBezTo>
                  <a:cubicBezTo>
                    <a:pt x="20265" y="43481"/>
                    <a:pt x="20206" y="43505"/>
                    <a:pt x="20146" y="43529"/>
                  </a:cubicBezTo>
                  <a:lnTo>
                    <a:pt x="19920" y="43564"/>
                  </a:lnTo>
                  <a:cubicBezTo>
                    <a:pt x="19872" y="43564"/>
                    <a:pt x="19848" y="43576"/>
                    <a:pt x="19801" y="43576"/>
                  </a:cubicBezTo>
                  <a:cubicBezTo>
                    <a:pt x="19717" y="43600"/>
                    <a:pt x="19610" y="43624"/>
                    <a:pt x="19491" y="43672"/>
                  </a:cubicBezTo>
                  <a:cubicBezTo>
                    <a:pt x="19444" y="43684"/>
                    <a:pt x="19396" y="43695"/>
                    <a:pt x="19336" y="43731"/>
                  </a:cubicBezTo>
                  <a:cubicBezTo>
                    <a:pt x="19277" y="43743"/>
                    <a:pt x="19217" y="43779"/>
                    <a:pt x="19158" y="43791"/>
                  </a:cubicBezTo>
                  <a:cubicBezTo>
                    <a:pt x="19134" y="43803"/>
                    <a:pt x="19098" y="43803"/>
                    <a:pt x="19074" y="43826"/>
                  </a:cubicBezTo>
                  <a:cubicBezTo>
                    <a:pt x="19003" y="43850"/>
                    <a:pt x="18920" y="43862"/>
                    <a:pt x="18848" y="43898"/>
                  </a:cubicBezTo>
                  <a:cubicBezTo>
                    <a:pt x="18801" y="43910"/>
                    <a:pt x="18753" y="43945"/>
                    <a:pt x="18705" y="43957"/>
                  </a:cubicBezTo>
                  <a:cubicBezTo>
                    <a:pt x="18646" y="43981"/>
                    <a:pt x="18598" y="44017"/>
                    <a:pt x="18539" y="44041"/>
                  </a:cubicBezTo>
                  <a:cubicBezTo>
                    <a:pt x="18467" y="44088"/>
                    <a:pt x="18372" y="44160"/>
                    <a:pt x="18289" y="44255"/>
                  </a:cubicBezTo>
                  <a:cubicBezTo>
                    <a:pt x="18181" y="44362"/>
                    <a:pt x="18074" y="44457"/>
                    <a:pt x="17991" y="44565"/>
                  </a:cubicBezTo>
                  <a:cubicBezTo>
                    <a:pt x="17931" y="44624"/>
                    <a:pt x="17884" y="44684"/>
                    <a:pt x="17824" y="44743"/>
                  </a:cubicBezTo>
                  <a:cubicBezTo>
                    <a:pt x="17812" y="44779"/>
                    <a:pt x="17777" y="44791"/>
                    <a:pt x="17765" y="44803"/>
                  </a:cubicBezTo>
                  <a:lnTo>
                    <a:pt x="17753" y="44815"/>
                  </a:lnTo>
                  <a:cubicBezTo>
                    <a:pt x="17693" y="44874"/>
                    <a:pt x="17634" y="44922"/>
                    <a:pt x="17574" y="44969"/>
                  </a:cubicBezTo>
                  <a:cubicBezTo>
                    <a:pt x="17515" y="45017"/>
                    <a:pt x="17443" y="45053"/>
                    <a:pt x="17360" y="45100"/>
                  </a:cubicBezTo>
                  <a:cubicBezTo>
                    <a:pt x="17336" y="45112"/>
                    <a:pt x="17288" y="45136"/>
                    <a:pt x="17265" y="45160"/>
                  </a:cubicBezTo>
                  <a:cubicBezTo>
                    <a:pt x="17229" y="45172"/>
                    <a:pt x="17181" y="45196"/>
                    <a:pt x="17158" y="45219"/>
                  </a:cubicBezTo>
                  <a:cubicBezTo>
                    <a:pt x="17146" y="45231"/>
                    <a:pt x="17110" y="45231"/>
                    <a:pt x="17098" y="45255"/>
                  </a:cubicBezTo>
                  <a:cubicBezTo>
                    <a:pt x="17038" y="45279"/>
                    <a:pt x="16991" y="45315"/>
                    <a:pt x="16931" y="45338"/>
                  </a:cubicBezTo>
                  <a:cubicBezTo>
                    <a:pt x="16919" y="45338"/>
                    <a:pt x="16907" y="45350"/>
                    <a:pt x="16872" y="45350"/>
                  </a:cubicBezTo>
                  <a:lnTo>
                    <a:pt x="16788" y="45350"/>
                  </a:lnTo>
                  <a:cubicBezTo>
                    <a:pt x="16741" y="45350"/>
                    <a:pt x="16705" y="45350"/>
                    <a:pt x="16681" y="45338"/>
                  </a:cubicBezTo>
                  <a:cubicBezTo>
                    <a:pt x="16646" y="45338"/>
                    <a:pt x="16622" y="45327"/>
                    <a:pt x="16586" y="45327"/>
                  </a:cubicBezTo>
                  <a:cubicBezTo>
                    <a:pt x="16562" y="45315"/>
                    <a:pt x="16515" y="45291"/>
                    <a:pt x="16491" y="45279"/>
                  </a:cubicBezTo>
                  <a:cubicBezTo>
                    <a:pt x="16443" y="45267"/>
                    <a:pt x="16407" y="45231"/>
                    <a:pt x="16384" y="45219"/>
                  </a:cubicBezTo>
                  <a:lnTo>
                    <a:pt x="16348" y="45208"/>
                  </a:lnTo>
                  <a:cubicBezTo>
                    <a:pt x="16324" y="45196"/>
                    <a:pt x="16312" y="45172"/>
                    <a:pt x="16276" y="45160"/>
                  </a:cubicBezTo>
                  <a:lnTo>
                    <a:pt x="16145" y="45077"/>
                  </a:lnTo>
                  <a:cubicBezTo>
                    <a:pt x="16086" y="45029"/>
                    <a:pt x="16026" y="44981"/>
                    <a:pt x="15979" y="44957"/>
                  </a:cubicBezTo>
                  <a:lnTo>
                    <a:pt x="15919" y="44910"/>
                  </a:lnTo>
                  <a:cubicBezTo>
                    <a:pt x="15860" y="44862"/>
                    <a:pt x="15800" y="44815"/>
                    <a:pt x="15741" y="44791"/>
                  </a:cubicBezTo>
                  <a:cubicBezTo>
                    <a:pt x="15741" y="44791"/>
                    <a:pt x="15729" y="44791"/>
                    <a:pt x="15729" y="44779"/>
                  </a:cubicBezTo>
                  <a:lnTo>
                    <a:pt x="15741" y="44779"/>
                  </a:lnTo>
                  <a:cubicBezTo>
                    <a:pt x="15753" y="44779"/>
                    <a:pt x="15776" y="44791"/>
                    <a:pt x="15800" y="44791"/>
                  </a:cubicBezTo>
                  <a:cubicBezTo>
                    <a:pt x="15848" y="44803"/>
                    <a:pt x="15895" y="44815"/>
                    <a:pt x="15931" y="44850"/>
                  </a:cubicBezTo>
                  <a:lnTo>
                    <a:pt x="15967" y="44862"/>
                  </a:lnTo>
                  <a:lnTo>
                    <a:pt x="15979" y="44862"/>
                  </a:lnTo>
                  <a:cubicBezTo>
                    <a:pt x="16026" y="44874"/>
                    <a:pt x="16086" y="44910"/>
                    <a:pt x="16134" y="44922"/>
                  </a:cubicBezTo>
                  <a:cubicBezTo>
                    <a:pt x="16193" y="44934"/>
                    <a:pt x="16229" y="44957"/>
                    <a:pt x="16288" y="44969"/>
                  </a:cubicBezTo>
                  <a:cubicBezTo>
                    <a:pt x="16312" y="44969"/>
                    <a:pt x="16324" y="44981"/>
                    <a:pt x="16348" y="44981"/>
                  </a:cubicBezTo>
                  <a:cubicBezTo>
                    <a:pt x="16396" y="44981"/>
                    <a:pt x="16431" y="44993"/>
                    <a:pt x="16467" y="44993"/>
                  </a:cubicBezTo>
                  <a:cubicBezTo>
                    <a:pt x="16498" y="45000"/>
                    <a:pt x="16529" y="45003"/>
                    <a:pt x="16558" y="45003"/>
                  </a:cubicBezTo>
                  <a:cubicBezTo>
                    <a:pt x="16629" y="45003"/>
                    <a:pt x="16694" y="44986"/>
                    <a:pt x="16753" y="44969"/>
                  </a:cubicBezTo>
                  <a:cubicBezTo>
                    <a:pt x="16800" y="44957"/>
                    <a:pt x="16860" y="44922"/>
                    <a:pt x="16919" y="44898"/>
                  </a:cubicBezTo>
                  <a:cubicBezTo>
                    <a:pt x="16979" y="44862"/>
                    <a:pt x="17027" y="44838"/>
                    <a:pt x="17062" y="44791"/>
                  </a:cubicBezTo>
                  <a:cubicBezTo>
                    <a:pt x="17158" y="44719"/>
                    <a:pt x="17229" y="44636"/>
                    <a:pt x="17300" y="44553"/>
                  </a:cubicBezTo>
                  <a:cubicBezTo>
                    <a:pt x="17384" y="44457"/>
                    <a:pt x="17455" y="44374"/>
                    <a:pt x="17527" y="44255"/>
                  </a:cubicBezTo>
                  <a:cubicBezTo>
                    <a:pt x="17574" y="44184"/>
                    <a:pt x="17598" y="44100"/>
                    <a:pt x="17646" y="44017"/>
                  </a:cubicBezTo>
                  <a:cubicBezTo>
                    <a:pt x="17658" y="43981"/>
                    <a:pt x="17681" y="43945"/>
                    <a:pt x="17693" y="43898"/>
                  </a:cubicBezTo>
                  <a:lnTo>
                    <a:pt x="17741" y="43767"/>
                  </a:lnTo>
                  <a:cubicBezTo>
                    <a:pt x="17741" y="43743"/>
                    <a:pt x="17753" y="43743"/>
                    <a:pt x="17753" y="43731"/>
                  </a:cubicBezTo>
                  <a:cubicBezTo>
                    <a:pt x="17753" y="43719"/>
                    <a:pt x="17765" y="43719"/>
                    <a:pt x="17765" y="43707"/>
                  </a:cubicBezTo>
                  <a:lnTo>
                    <a:pt x="17777" y="43684"/>
                  </a:lnTo>
                  <a:lnTo>
                    <a:pt x="17824" y="43684"/>
                  </a:lnTo>
                  <a:lnTo>
                    <a:pt x="17836" y="43672"/>
                  </a:lnTo>
                  <a:lnTo>
                    <a:pt x="17872" y="43660"/>
                  </a:lnTo>
                  <a:lnTo>
                    <a:pt x="17884" y="43660"/>
                  </a:lnTo>
                  <a:cubicBezTo>
                    <a:pt x="17920" y="43648"/>
                    <a:pt x="17955" y="43648"/>
                    <a:pt x="17991" y="43624"/>
                  </a:cubicBezTo>
                  <a:lnTo>
                    <a:pt x="18039" y="43612"/>
                  </a:lnTo>
                  <a:cubicBezTo>
                    <a:pt x="18074" y="43600"/>
                    <a:pt x="18134" y="43600"/>
                    <a:pt x="18193" y="43564"/>
                  </a:cubicBezTo>
                  <a:cubicBezTo>
                    <a:pt x="18253" y="43553"/>
                    <a:pt x="18312" y="43541"/>
                    <a:pt x="18360" y="43505"/>
                  </a:cubicBezTo>
                  <a:cubicBezTo>
                    <a:pt x="18420" y="43481"/>
                    <a:pt x="18467" y="43469"/>
                    <a:pt x="18515" y="43433"/>
                  </a:cubicBezTo>
                  <a:cubicBezTo>
                    <a:pt x="18610" y="43374"/>
                    <a:pt x="18705" y="43303"/>
                    <a:pt x="18812" y="43207"/>
                  </a:cubicBezTo>
                  <a:cubicBezTo>
                    <a:pt x="18884" y="43148"/>
                    <a:pt x="18967" y="43064"/>
                    <a:pt x="19063" y="42969"/>
                  </a:cubicBezTo>
                  <a:cubicBezTo>
                    <a:pt x="19146" y="42886"/>
                    <a:pt x="19229" y="42791"/>
                    <a:pt x="19301" y="42719"/>
                  </a:cubicBezTo>
                  <a:cubicBezTo>
                    <a:pt x="19372" y="42648"/>
                    <a:pt x="19467" y="42541"/>
                    <a:pt x="19527" y="42433"/>
                  </a:cubicBezTo>
                  <a:cubicBezTo>
                    <a:pt x="19551" y="42374"/>
                    <a:pt x="19586" y="42314"/>
                    <a:pt x="19610" y="42279"/>
                  </a:cubicBezTo>
                  <a:cubicBezTo>
                    <a:pt x="19646" y="42219"/>
                    <a:pt x="19658" y="42160"/>
                    <a:pt x="19682" y="42112"/>
                  </a:cubicBezTo>
                  <a:cubicBezTo>
                    <a:pt x="19729" y="42005"/>
                    <a:pt x="19765" y="41886"/>
                    <a:pt x="19801" y="41779"/>
                  </a:cubicBezTo>
                  <a:cubicBezTo>
                    <a:pt x="19848" y="41636"/>
                    <a:pt x="19884" y="41505"/>
                    <a:pt x="19896" y="41362"/>
                  </a:cubicBezTo>
                  <a:cubicBezTo>
                    <a:pt x="19908" y="41278"/>
                    <a:pt x="19920" y="41171"/>
                    <a:pt x="19944" y="41088"/>
                  </a:cubicBezTo>
                  <a:cubicBezTo>
                    <a:pt x="19944" y="41040"/>
                    <a:pt x="19955" y="40993"/>
                    <a:pt x="19955" y="40945"/>
                  </a:cubicBezTo>
                  <a:cubicBezTo>
                    <a:pt x="19967" y="40850"/>
                    <a:pt x="20003" y="40731"/>
                    <a:pt x="20027" y="40612"/>
                  </a:cubicBezTo>
                  <a:cubicBezTo>
                    <a:pt x="20027" y="40588"/>
                    <a:pt x="20039" y="40564"/>
                    <a:pt x="20063" y="40552"/>
                  </a:cubicBezTo>
                  <a:cubicBezTo>
                    <a:pt x="20075" y="40528"/>
                    <a:pt x="20075" y="40516"/>
                    <a:pt x="20086" y="40505"/>
                  </a:cubicBezTo>
                  <a:cubicBezTo>
                    <a:pt x="20098" y="40493"/>
                    <a:pt x="20098" y="40469"/>
                    <a:pt x="20122" y="40457"/>
                  </a:cubicBezTo>
                  <a:cubicBezTo>
                    <a:pt x="20134" y="40445"/>
                    <a:pt x="20146" y="40409"/>
                    <a:pt x="20158" y="40397"/>
                  </a:cubicBezTo>
                  <a:lnTo>
                    <a:pt x="20217" y="40338"/>
                  </a:lnTo>
                  <a:lnTo>
                    <a:pt x="20241" y="40326"/>
                  </a:lnTo>
                  <a:cubicBezTo>
                    <a:pt x="20301" y="40278"/>
                    <a:pt x="20372" y="40231"/>
                    <a:pt x="20444" y="40195"/>
                  </a:cubicBezTo>
                  <a:lnTo>
                    <a:pt x="20753" y="40052"/>
                  </a:lnTo>
                  <a:cubicBezTo>
                    <a:pt x="20777" y="40040"/>
                    <a:pt x="20789" y="40040"/>
                    <a:pt x="20813" y="40028"/>
                  </a:cubicBezTo>
                  <a:cubicBezTo>
                    <a:pt x="20860" y="40016"/>
                    <a:pt x="20908" y="39993"/>
                    <a:pt x="20956" y="39969"/>
                  </a:cubicBezTo>
                  <a:cubicBezTo>
                    <a:pt x="20991" y="39957"/>
                    <a:pt x="21039" y="39921"/>
                    <a:pt x="21087" y="39909"/>
                  </a:cubicBezTo>
                  <a:cubicBezTo>
                    <a:pt x="21134" y="39897"/>
                    <a:pt x="21158" y="39874"/>
                    <a:pt x="21194" y="39850"/>
                  </a:cubicBezTo>
                  <a:lnTo>
                    <a:pt x="21218" y="39838"/>
                  </a:lnTo>
                  <a:lnTo>
                    <a:pt x="21253" y="39814"/>
                  </a:lnTo>
                  <a:cubicBezTo>
                    <a:pt x="21265" y="39802"/>
                    <a:pt x="21289" y="39790"/>
                    <a:pt x="21313" y="39778"/>
                  </a:cubicBezTo>
                  <a:close/>
                  <a:moveTo>
                    <a:pt x="4406" y="53982"/>
                  </a:moveTo>
                  <a:cubicBezTo>
                    <a:pt x="4406" y="53994"/>
                    <a:pt x="4418" y="53994"/>
                    <a:pt x="4418" y="53994"/>
                  </a:cubicBezTo>
                  <a:cubicBezTo>
                    <a:pt x="4418" y="53982"/>
                    <a:pt x="4406" y="53982"/>
                    <a:pt x="4406" y="53982"/>
                  </a:cubicBezTo>
                  <a:close/>
                  <a:moveTo>
                    <a:pt x="4442" y="53994"/>
                  </a:moveTo>
                  <a:cubicBezTo>
                    <a:pt x="4442" y="54018"/>
                    <a:pt x="4465" y="54018"/>
                    <a:pt x="4465" y="54018"/>
                  </a:cubicBezTo>
                  <a:lnTo>
                    <a:pt x="4442" y="53994"/>
                  </a:lnTo>
                  <a:close/>
                  <a:moveTo>
                    <a:pt x="16122" y="45886"/>
                  </a:moveTo>
                  <a:lnTo>
                    <a:pt x="16122" y="45922"/>
                  </a:lnTo>
                  <a:cubicBezTo>
                    <a:pt x="16122" y="45981"/>
                    <a:pt x="16122" y="46041"/>
                    <a:pt x="16110" y="46077"/>
                  </a:cubicBezTo>
                  <a:lnTo>
                    <a:pt x="16110" y="46112"/>
                  </a:lnTo>
                  <a:lnTo>
                    <a:pt x="16110" y="46160"/>
                  </a:lnTo>
                  <a:cubicBezTo>
                    <a:pt x="16110" y="46196"/>
                    <a:pt x="16098" y="46231"/>
                    <a:pt x="16098" y="46279"/>
                  </a:cubicBezTo>
                  <a:cubicBezTo>
                    <a:pt x="16098" y="46291"/>
                    <a:pt x="16098" y="46303"/>
                    <a:pt x="16086" y="46315"/>
                  </a:cubicBezTo>
                  <a:cubicBezTo>
                    <a:pt x="16086" y="46362"/>
                    <a:pt x="16062" y="46398"/>
                    <a:pt x="16062" y="46434"/>
                  </a:cubicBezTo>
                  <a:cubicBezTo>
                    <a:pt x="16038" y="46553"/>
                    <a:pt x="16026" y="46672"/>
                    <a:pt x="15991" y="46779"/>
                  </a:cubicBezTo>
                  <a:cubicBezTo>
                    <a:pt x="15967" y="46874"/>
                    <a:pt x="15931" y="46970"/>
                    <a:pt x="15919" y="47065"/>
                  </a:cubicBezTo>
                  <a:cubicBezTo>
                    <a:pt x="15860" y="47291"/>
                    <a:pt x="15788" y="47505"/>
                    <a:pt x="15681" y="47744"/>
                  </a:cubicBezTo>
                  <a:cubicBezTo>
                    <a:pt x="15634" y="47886"/>
                    <a:pt x="15574" y="48017"/>
                    <a:pt x="15526" y="48148"/>
                  </a:cubicBezTo>
                  <a:cubicBezTo>
                    <a:pt x="15503" y="48244"/>
                    <a:pt x="15455" y="48327"/>
                    <a:pt x="15431" y="48434"/>
                  </a:cubicBezTo>
                  <a:cubicBezTo>
                    <a:pt x="15336" y="48672"/>
                    <a:pt x="15253" y="48910"/>
                    <a:pt x="15181" y="49148"/>
                  </a:cubicBezTo>
                  <a:cubicBezTo>
                    <a:pt x="15145" y="49232"/>
                    <a:pt x="15133" y="49315"/>
                    <a:pt x="15098" y="49399"/>
                  </a:cubicBezTo>
                  <a:lnTo>
                    <a:pt x="15074" y="49518"/>
                  </a:lnTo>
                  <a:cubicBezTo>
                    <a:pt x="15038" y="49625"/>
                    <a:pt x="15002" y="49732"/>
                    <a:pt x="14967" y="49827"/>
                  </a:cubicBezTo>
                  <a:lnTo>
                    <a:pt x="14967" y="49851"/>
                  </a:lnTo>
                  <a:lnTo>
                    <a:pt x="14967" y="49863"/>
                  </a:lnTo>
                  <a:cubicBezTo>
                    <a:pt x="14955" y="49910"/>
                    <a:pt x="14943" y="49934"/>
                    <a:pt x="14919" y="49982"/>
                  </a:cubicBezTo>
                  <a:lnTo>
                    <a:pt x="14907" y="49994"/>
                  </a:lnTo>
                  <a:lnTo>
                    <a:pt x="14860" y="50089"/>
                  </a:lnTo>
                  <a:lnTo>
                    <a:pt x="14848" y="50113"/>
                  </a:lnTo>
                  <a:cubicBezTo>
                    <a:pt x="14836" y="50149"/>
                    <a:pt x="14824" y="50184"/>
                    <a:pt x="14800" y="50220"/>
                  </a:cubicBezTo>
                  <a:lnTo>
                    <a:pt x="14729" y="50351"/>
                  </a:lnTo>
                  <a:lnTo>
                    <a:pt x="14645" y="50482"/>
                  </a:lnTo>
                  <a:cubicBezTo>
                    <a:pt x="14621" y="50518"/>
                    <a:pt x="14610" y="50542"/>
                    <a:pt x="14598" y="50565"/>
                  </a:cubicBezTo>
                  <a:lnTo>
                    <a:pt x="14586" y="50589"/>
                  </a:lnTo>
                  <a:cubicBezTo>
                    <a:pt x="14538" y="50649"/>
                    <a:pt x="14491" y="50720"/>
                    <a:pt x="14443" y="50780"/>
                  </a:cubicBezTo>
                  <a:lnTo>
                    <a:pt x="14419" y="50815"/>
                  </a:lnTo>
                  <a:lnTo>
                    <a:pt x="14348" y="50923"/>
                  </a:lnTo>
                  <a:cubicBezTo>
                    <a:pt x="14300" y="50982"/>
                    <a:pt x="14240" y="51042"/>
                    <a:pt x="14193" y="51101"/>
                  </a:cubicBezTo>
                  <a:cubicBezTo>
                    <a:pt x="14145" y="51161"/>
                    <a:pt x="14110" y="51196"/>
                    <a:pt x="14062" y="51256"/>
                  </a:cubicBezTo>
                  <a:lnTo>
                    <a:pt x="14002" y="51315"/>
                  </a:lnTo>
                  <a:cubicBezTo>
                    <a:pt x="13943" y="51399"/>
                    <a:pt x="13859" y="51482"/>
                    <a:pt x="13788" y="51554"/>
                  </a:cubicBezTo>
                  <a:lnTo>
                    <a:pt x="13776" y="51577"/>
                  </a:lnTo>
                  <a:cubicBezTo>
                    <a:pt x="13752" y="51601"/>
                    <a:pt x="13729" y="51637"/>
                    <a:pt x="13705" y="51661"/>
                  </a:cubicBezTo>
                  <a:lnTo>
                    <a:pt x="13669" y="51696"/>
                  </a:lnTo>
                  <a:cubicBezTo>
                    <a:pt x="13645" y="51720"/>
                    <a:pt x="13609" y="51756"/>
                    <a:pt x="13598" y="51780"/>
                  </a:cubicBezTo>
                  <a:lnTo>
                    <a:pt x="13550" y="51827"/>
                  </a:lnTo>
                  <a:lnTo>
                    <a:pt x="13467" y="51899"/>
                  </a:lnTo>
                  <a:cubicBezTo>
                    <a:pt x="13431" y="51935"/>
                    <a:pt x="13407" y="51946"/>
                    <a:pt x="13395" y="51970"/>
                  </a:cubicBezTo>
                  <a:lnTo>
                    <a:pt x="13359" y="52006"/>
                  </a:lnTo>
                  <a:cubicBezTo>
                    <a:pt x="13300" y="52054"/>
                    <a:pt x="13240" y="52089"/>
                    <a:pt x="13193" y="52137"/>
                  </a:cubicBezTo>
                  <a:lnTo>
                    <a:pt x="13133" y="52196"/>
                  </a:lnTo>
                  <a:cubicBezTo>
                    <a:pt x="13097" y="52244"/>
                    <a:pt x="13050" y="52268"/>
                    <a:pt x="13002" y="52316"/>
                  </a:cubicBezTo>
                  <a:cubicBezTo>
                    <a:pt x="12895" y="52411"/>
                    <a:pt x="12776" y="52494"/>
                    <a:pt x="12681" y="52589"/>
                  </a:cubicBezTo>
                  <a:cubicBezTo>
                    <a:pt x="12455" y="52768"/>
                    <a:pt x="12240" y="52911"/>
                    <a:pt x="12050" y="53089"/>
                  </a:cubicBezTo>
                  <a:cubicBezTo>
                    <a:pt x="12002" y="53125"/>
                    <a:pt x="11966" y="53161"/>
                    <a:pt x="11931" y="53208"/>
                  </a:cubicBezTo>
                  <a:cubicBezTo>
                    <a:pt x="11883" y="53256"/>
                    <a:pt x="11824" y="53304"/>
                    <a:pt x="11788" y="53363"/>
                  </a:cubicBezTo>
                  <a:cubicBezTo>
                    <a:pt x="11740" y="53399"/>
                    <a:pt x="11693" y="53447"/>
                    <a:pt x="11645" y="53506"/>
                  </a:cubicBezTo>
                  <a:lnTo>
                    <a:pt x="11609" y="53554"/>
                  </a:lnTo>
                  <a:lnTo>
                    <a:pt x="11585" y="53566"/>
                  </a:lnTo>
                  <a:cubicBezTo>
                    <a:pt x="11585" y="53578"/>
                    <a:pt x="11573" y="53578"/>
                    <a:pt x="11573" y="53601"/>
                  </a:cubicBezTo>
                  <a:cubicBezTo>
                    <a:pt x="11562" y="53613"/>
                    <a:pt x="11550" y="53625"/>
                    <a:pt x="11550" y="53637"/>
                  </a:cubicBezTo>
                  <a:lnTo>
                    <a:pt x="11514" y="53685"/>
                  </a:lnTo>
                  <a:lnTo>
                    <a:pt x="11466" y="53732"/>
                  </a:lnTo>
                  <a:lnTo>
                    <a:pt x="11431" y="53780"/>
                  </a:lnTo>
                  <a:lnTo>
                    <a:pt x="11407" y="53804"/>
                  </a:lnTo>
                  <a:cubicBezTo>
                    <a:pt x="11383" y="53851"/>
                    <a:pt x="11347" y="53875"/>
                    <a:pt x="11323" y="53923"/>
                  </a:cubicBezTo>
                  <a:cubicBezTo>
                    <a:pt x="11288" y="53959"/>
                    <a:pt x="11264" y="53994"/>
                    <a:pt x="11228" y="54042"/>
                  </a:cubicBezTo>
                  <a:cubicBezTo>
                    <a:pt x="11204" y="54090"/>
                    <a:pt x="11169" y="54137"/>
                    <a:pt x="11133" y="54173"/>
                  </a:cubicBezTo>
                  <a:cubicBezTo>
                    <a:pt x="11145" y="54149"/>
                    <a:pt x="11145" y="54137"/>
                    <a:pt x="11157" y="54101"/>
                  </a:cubicBezTo>
                  <a:cubicBezTo>
                    <a:pt x="11228" y="53923"/>
                    <a:pt x="11312" y="53732"/>
                    <a:pt x="11383" y="53566"/>
                  </a:cubicBezTo>
                  <a:cubicBezTo>
                    <a:pt x="11407" y="53482"/>
                    <a:pt x="11454" y="53375"/>
                    <a:pt x="11490" y="53280"/>
                  </a:cubicBezTo>
                  <a:lnTo>
                    <a:pt x="11550" y="53137"/>
                  </a:lnTo>
                  <a:cubicBezTo>
                    <a:pt x="11621" y="52958"/>
                    <a:pt x="11693" y="52768"/>
                    <a:pt x="11800" y="52542"/>
                  </a:cubicBezTo>
                  <a:cubicBezTo>
                    <a:pt x="11824" y="52482"/>
                    <a:pt x="11847" y="52435"/>
                    <a:pt x="11871" y="52375"/>
                  </a:cubicBezTo>
                  <a:cubicBezTo>
                    <a:pt x="11931" y="52244"/>
                    <a:pt x="11990" y="52125"/>
                    <a:pt x="12038" y="51994"/>
                  </a:cubicBezTo>
                  <a:cubicBezTo>
                    <a:pt x="12085" y="51887"/>
                    <a:pt x="12121" y="51768"/>
                    <a:pt x="12169" y="51661"/>
                  </a:cubicBezTo>
                  <a:cubicBezTo>
                    <a:pt x="12216" y="51577"/>
                    <a:pt x="12264" y="51470"/>
                    <a:pt x="12324" y="51363"/>
                  </a:cubicBezTo>
                  <a:cubicBezTo>
                    <a:pt x="12383" y="51256"/>
                    <a:pt x="12419" y="51137"/>
                    <a:pt x="12466" y="51065"/>
                  </a:cubicBezTo>
                  <a:cubicBezTo>
                    <a:pt x="12526" y="50934"/>
                    <a:pt x="12574" y="50827"/>
                    <a:pt x="12597" y="50720"/>
                  </a:cubicBezTo>
                  <a:lnTo>
                    <a:pt x="12597" y="50720"/>
                  </a:lnTo>
                  <a:lnTo>
                    <a:pt x="12586" y="50744"/>
                  </a:lnTo>
                  <a:lnTo>
                    <a:pt x="12574" y="50756"/>
                  </a:lnTo>
                  <a:cubicBezTo>
                    <a:pt x="12562" y="50780"/>
                    <a:pt x="12526" y="50803"/>
                    <a:pt x="12514" y="50827"/>
                  </a:cubicBezTo>
                  <a:cubicBezTo>
                    <a:pt x="12455" y="50887"/>
                    <a:pt x="12407" y="50946"/>
                    <a:pt x="12347" y="51018"/>
                  </a:cubicBezTo>
                  <a:lnTo>
                    <a:pt x="12264" y="51161"/>
                  </a:lnTo>
                  <a:lnTo>
                    <a:pt x="12240" y="51173"/>
                  </a:lnTo>
                  <a:cubicBezTo>
                    <a:pt x="12216" y="51220"/>
                    <a:pt x="12181" y="51256"/>
                    <a:pt x="12157" y="51315"/>
                  </a:cubicBezTo>
                  <a:cubicBezTo>
                    <a:pt x="12109" y="51411"/>
                    <a:pt x="12050" y="51518"/>
                    <a:pt x="12002" y="51637"/>
                  </a:cubicBezTo>
                  <a:cubicBezTo>
                    <a:pt x="11978" y="51708"/>
                    <a:pt x="11943" y="51792"/>
                    <a:pt x="11919" y="51875"/>
                  </a:cubicBezTo>
                  <a:lnTo>
                    <a:pt x="11883" y="51958"/>
                  </a:lnTo>
                  <a:cubicBezTo>
                    <a:pt x="11883" y="51970"/>
                    <a:pt x="11871" y="51970"/>
                    <a:pt x="11871" y="51994"/>
                  </a:cubicBezTo>
                  <a:cubicBezTo>
                    <a:pt x="11788" y="52196"/>
                    <a:pt x="11693" y="52423"/>
                    <a:pt x="11585" y="52625"/>
                  </a:cubicBezTo>
                  <a:lnTo>
                    <a:pt x="11573" y="52649"/>
                  </a:lnTo>
                  <a:cubicBezTo>
                    <a:pt x="11490" y="52851"/>
                    <a:pt x="11395" y="53066"/>
                    <a:pt x="11312" y="53280"/>
                  </a:cubicBezTo>
                  <a:cubicBezTo>
                    <a:pt x="11216" y="53494"/>
                    <a:pt x="11109" y="53720"/>
                    <a:pt x="11026" y="53923"/>
                  </a:cubicBezTo>
                  <a:lnTo>
                    <a:pt x="10978" y="54030"/>
                  </a:lnTo>
                  <a:cubicBezTo>
                    <a:pt x="10907" y="54197"/>
                    <a:pt x="10811" y="54375"/>
                    <a:pt x="10740" y="54554"/>
                  </a:cubicBezTo>
                  <a:cubicBezTo>
                    <a:pt x="10716" y="54613"/>
                    <a:pt x="10681" y="54685"/>
                    <a:pt x="10657" y="54744"/>
                  </a:cubicBezTo>
                  <a:cubicBezTo>
                    <a:pt x="10657" y="54697"/>
                    <a:pt x="10633" y="54649"/>
                    <a:pt x="10633" y="54625"/>
                  </a:cubicBezTo>
                  <a:cubicBezTo>
                    <a:pt x="10621" y="54566"/>
                    <a:pt x="10621" y="54518"/>
                    <a:pt x="10609" y="54459"/>
                  </a:cubicBezTo>
                  <a:cubicBezTo>
                    <a:pt x="10597" y="54340"/>
                    <a:pt x="10561" y="54232"/>
                    <a:pt x="10550" y="54101"/>
                  </a:cubicBezTo>
                  <a:cubicBezTo>
                    <a:pt x="10538" y="54042"/>
                    <a:pt x="10514" y="53970"/>
                    <a:pt x="10502" y="53911"/>
                  </a:cubicBezTo>
                  <a:cubicBezTo>
                    <a:pt x="10478" y="53756"/>
                    <a:pt x="10442" y="53625"/>
                    <a:pt x="10419" y="53506"/>
                  </a:cubicBezTo>
                  <a:cubicBezTo>
                    <a:pt x="10395" y="53423"/>
                    <a:pt x="10383" y="53339"/>
                    <a:pt x="10371" y="53256"/>
                  </a:cubicBezTo>
                  <a:cubicBezTo>
                    <a:pt x="10371" y="53220"/>
                    <a:pt x="10359" y="53197"/>
                    <a:pt x="10359" y="53161"/>
                  </a:cubicBezTo>
                  <a:lnTo>
                    <a:pt x="10335" y="53089"/>
                  </a:lnTo>
                  <a:lnTo>
                    <a:pt x="10335" y="53078"/>
                  </a:lnTo>
                  <a:cubicBezTo>
                    <a:pt x="10323" y="53006"/>
                    <a:pt x="10323" y="52923"/>
                    <a:pt x="10323" y="52851"/>
                  </a:cubicBezTo>
                  <a:lnTo>
                    <a:pt x="10323" y="52804"/>
                  </a:lnTo>
                  <a:cubicBezTo>
                    <a:pt x="10323" y="52768"/>
                    <a:pt x="10323" y="52720"/>
                    <a:pt x="10311" y="52685"/>
                  </a:cubicBezTo>
                  <a:lnTo>
                    <a:pt x="10311" y="52613"/>
                  </a:lnTo>
                  <a:lnTo>
                    <a:pt x="10311" y="52530"/>
                  </a:lnTo>
                  <a:lnTo>
                    <a:pt x="10311" y="52363"/>
                  </a:lnTo>
                  <a:lnTo>
                    <a:pt x="10311" y="52256"/>
                  </a:lnTo>
                  <a:lnTo>
                    <a:pt x="10311" y="52232"/>
                  </a:lnTo>
                  <a:lnTo>
                    <a:pt x="10311" y="52208"/>
                  </a:lnTo>
                  <a:cubicBezTo>
                    <a:pt x="10311" y="52173"/>
                    <a:pt x="10311" y="52137"/>
                    <a:pt x="10323" y="52089"/>
                  </a:cubicBezTo>
                  <a:lnTo>
                    <a:pt x="10335" y="51946"/>
                  </a:lnTo>
                  <a:lnTo>
                    <a:pt x="10335" y="51935"/>
                  </a:lnTo>
                  <a:lnTo>
                    <a:pt x="10359" y="51839"/>
                  </a:lnTo>
                  <a:lnTo>
                    <a:pt x="10359" y="51815"/>
                  </a:lnTo>
                  <a:cubicBezTo>
                    <a:pt x="10359" y="51780"/>
                    <a:pt x="10359" y="51768"/>
                    <a:pt x="10371" y="51732"/>
                  </a:cubicBezTo>
                  <a:cubicBezTo>
                    <a:pt x="10383" y="51708"/>
                    <a:pt x="10383" y="51661"/>
                    <a:pt x="10395" y="51637"/>
                  </a:cubicBezTo>
                  <a:cubicBezTo>
                    <a:pt x="10395" y="51601"/>
                    <a:pt x="10419" y="51577"/>
                    <a:pt x="10419" y="51542"/>
                  </a:cubicBezTo>
                  <a:lnTo>
                    <a:pt x="10419" y="51530"/>
                  </a:lnTo>
                  <a:cubicBezTo>
                    <a:pt x="10430" y="51470"/>
                    <a:pt x="10442" y="51423"/>
                    <a:pt x="10454" y="51363"/>
                  </a:cubicBezTo>
                  <a:cubicBezTo>
                    <a:pt x="10478" y="51315"/>
                    <a:pt x="10490" y="51292"/>
                    <a:pt x="10502" y="51244"/>
                  </a:cubicBezTo>
                  <a:cubicBezTo>
                    <a:pt x="10538" y="51161"/>
                    <a:pt x="10561" y="51065"/>
                    <a:pt x="10609" y="50958"/>
                  </a:cubicBezTo>
                  <a:lnTo>
                    <a:pt x="10621" y="50923"/>
                  </a:lnTo>
                  <a:cubicBezTo>
                    <a:pt x="10633" y="50887"/>
                    <a:pt x="10657" y="50863"/>
                    <a:pt x="10657" y="50827"/>
                  </a:cubicBezTo>
                  <a:cubicBezTo>
                    <a:pt x="10657" y="50815"/>
                    <a:pt x="10669" y="50803"/>
                    <a:pt x="10669" y="50780"/>
                  </a:cubicBezTo>
                  <a:lnTo>
                    <a:pt x="10716" y="50696"/>
                  </a:lnTo>
                  <a:cubicBezTo>
                    <a:pt x="10728" y="50684"/>
                    <a:pt x="10728" y="50661"/>
                    <a:pt x="10740" y="50649"/>
                  </a:cubicBezTo>
                  <a:cubicBezTo>
                    <a:pt x="10752" y="50625"/>
                    <a:pt x="10776" y="50589"/>
                    <a:pt x="10788" y="50542"/>
                  </a:cubicBezTo>
                  <a:lnTo>
                    <a:pt x="10811" y="50482"/>
                  </a:lnTo>
                  <a:lnTo>
                    <a:pt x="10847" y="50422"/>
                  </a:lnTo>
                  <a:lnTo>
                    <a:pt x="10907" y="50339"/>
                  </a:lnTo>
                  <a:lnTo>
                    <a:pt x="10919" y="50327"/>
                  </a:lnTo>
                  <a:cubicBezTo>
                    <a:pt x="10931" y="50315"/>
                    <a:pt x="10931" y="50291"/>
                    <a:pt x="10942" y="50280"/>
                  </a:cubicBezTo>
                  <a:lnTo>
                    <a:pt x="10990" y="50208"/>
                  </a:lnTo>
                  <a:cubicBezTo>
                    <a:pt x="11002" y="50172"/>
                    <a:pt x="11038" y="50149"/>
                    <a:pt x="11050" y="50113"/>
                  </a:cubicBezTo>
                  <a:lnTo>
                    <a:pt x="11050" y="50101"/>
                  </a:lnTo>
                  <a:cubicBezTo>
                    <a:pt x="11050" y="50101"/>
                    <a:pt x="11050" y="50089"/>
                    <a:pt x="11073" y="50089"/>
                  </a:cubicBezTo>
                  <a:lnTo>
                    <a:pt x="11085" y="50053"/>
                  </a:lnTo>
                  <a:cubicBezTo>
                    <a:pt x="11097" y="50041"/>
                    <a:pt x="11109" y="50018"/>
                    <a:pt x="11133" y="49994"/>
                  </a:cubicBezTo>
                  <a:cubicBezTo>
                    <a:pt x="11157" y="49970"/>
                    <a:pt x="11169" y="49922"/>
                    <a:pt x="11204" y="49899"/>
                  </a:cubicBezTo>
                  <a:lnTo>
                    <a:pt x="11228" y="49863"/>
                  </a:lnTo>
                  <a:cubicBezTo>
                    <a:pt x="11288" y="49803"/>
                    <a:pt x="11335" y="49732"/>
                    <a:pt x="11395" y="49672"/>
                  </a:cubicBezTo>
                  <a:cubicBezTo>
                    <a:pt x="11454" y="49601"/>
                    <a:pt x="11526" y="49506"/>
                    <a:pt x="11585" y="49434"/>
                  </a:cubicBezTo>
                  <a:cubicBezTo>
                    <a:pt x="11633" y="49375"/>
                    <a:pt x="11681" y="49327"/>
                    <a:pt x="11728" y="49279"/>
                  </a:cubicBezTo>
                  <a:lnTo>
                    <a:pt x="11752" y="49256"/>
                  </a:lnTo>
                  <a:lnTo>
                    <a:pt x="11824" y="49184"/>
                  </a:lnTo>
                  <a:lnTo>
                    <a:pt x="11883" y="49125"/>
                  </a:lnTo>
                  <a:cubicBezTo>
                    <a:pt x="11919" y="49089"/>
                    <a:pt x="11943" y="49077"/>
                    <a:pt x="11966" y="49041"/>
                  </a:cubicBezTo>
                  <a:lnTo>
                    <a:pt x="11978" y="49029"/>
                  </a:lnTo>
                  <a:cubicBezTo>
                    <a:pt x="12062" y="48958"/>
                    <a:pt x="12145" y="48887"/>
                    <a:pt x="12228" y="48803"/>
                  </a:cubicBezTo>
                  <a:cubicBezTo>
                    <a:pt x="12312" y="48732"/>
                    <a:pt x="12407" y="48660"/>
                    <a:pt x="12478" y="48589"/>
                  </a:cubicBezTo>
                  <a:cubicBezTo>
                    <a:pt x="12586" y="48494"/>
                    <a:pt x="12669" y="48422"/>
                    <a:pt x="12776" y="48327"/>
                  </a:cubicBezTo>
                  <a:lnTo>
                    <a:pt x="12824" y="48303"/>
                  </a:lnTo>
                  <a:cubicBezTo>
                    <a:pt x="12895" y="48244"/>
                    <a:pt x="12967" y="48160"/>
                    <a:pt x="13062" y="48113"/>
                  </a:cubicBezTo>
                  <a:cubicBezTo>
                    <a:pt x="13169" y="47958"/>
                    <a:pt x="13276" y="47875"/>
                    <a:pt x="13359" y="47791"/>
                  </a:cubicBezTo>
                  <a:cubicBezTo>
                    <a:pt x="13371" y="47779"/>
                    <a:pt x="13407" y="47767"/>
                    <a:pt x="13419" y="47755"/>
                  </a:cubicBezTo>
                  <a:cubicBezTo>
                    <a:pt x="13526" y="47672"/>
                    <a:pt x="13633" y="47601"/>
                    <a:pt x="13717" y="47529"/>
                  </a:cubicBezTo>
                  <a:lnTo>
                    <a:pt x="13836" y="47458"/>
                  </a:lnTo>
                  <a:cubicBezTo>
                    <a:pt x="13907" y="47398"/>
                    <a:pt x="13990" y="47351"/>
                    <a:pt x="14074" y="47291"/>
                  </a:cubicBezTo>
                  <a:cubicBezTo>
                    <a:pt x="14110" y="47255"/>
                    <a:pt x="14145" y="47243"/>
                    <a:pt x="14181" y="47220"/>
                  </a:cubicBezTo>
                  <a:lnTo>
                    <a:pt x="14205" y="47184"/>
                  </a:lnTo>
                  <a:cubicBezTo>
                    <a:pt x="14240" y="47172"/>
                    <a:pt x="14264" y="47136"/>
                    <a:pt x="14300" y="47124"/>
                  </a:cubicBezTo>
                  <a:lnTo>
                    <a:pt x="14360" y="47101"/>
                  </a:lnTo>
                  <a:cubicBezTo>
                    <a:pt x="14383" y="47077"/>
                    <a:pt x="14419" y="47053"/>
                    <a:pt x="14455" y="47041"/>
                  </a:cubicBezTo>
                  <a:cubicBezTo>
                    <a:pt x="14491" y="47017"/>
                    <a:pt x="14538" y="46993"/>
                    <a:pt x="14562" y="46970"/>
                  </a:cubicBezTo>
                  <a:cubicBezTo>
                    <a:pt x="14574" y="46958"/>
                    <a:pt x="14610" y="46958"/>
                    <a:pt x="14621" y="46946"/>
                  </a:cubicBezTo>
                  <a:cubicBezTo>
                    <a:pt x="14657" y="46934"/>
                    <a:pt x="14693" y="46910"/>
                    <a:pt x="14729" y="46886"/>
                  </a:cubicBezTo>
                  <a:cubicBezTo>
                    <a:pt x="14800" y="46839"/>
                    <a:pt x="14872" y="46815"/>
                    <a:pt x="14955" y="46767"/>
                  </a:cubicBezTo>
                  <a:cubicBezTo>
                    <a:pt x="15074" y="46708"/>
                    <a:pt x="15157" y="46648"/>
                    <a:pt x="15264" y="46577"/>
                  </a:cubicBezTo>
                  <a:cubicBezTo>
                    <a:pt x="15372" y="46493"/>
                    <a:pt x="15455" y="46422"/>
                    <a:pt x="15562" y="46351"/>
                  </a:cubicBezTo>
                  <a:cubicBezTo>
                    <a:pt x="15669" y="46279"/>
                    <a:pt x="15764" y="46184"/>
                    <a:pt x="15872" y="46112"/>
                  </a:cubicBezTo>
                  <a:cubicBezTo>
                    <a:pt x="15979" y="46041"/>
                    <a:pt x="16050" y="45958"/>
                    <a:pt x="16122" y="45886"/>
                  </a:cubicBezTo>
                  <a:close/>
                  <a:moveTo>
                    <a:pt x="18765" y="53601"/>
                  </a:moveTo>
                  <a:lnTo>
                    <a:pt x="18765" y="53613"/>
                  </a:lnTo>
                  <a:lnTo>
                    <a:pt x="18765" y="53625"/>
                  </a:lnTo>
                  <a:lnTo>
                    <a:pt x="18622" y="53804"/>
                  </a:lnTo>
                  <a:lnTo>
                    <a:pt x="18610" y="53840"/>
                  </a:lnTo>
                  <a:cubicBezTo>
                    <a:pt x="18551" y="53911"/>
                    <a:pt x="18503" y="53982"/>
                    <a:pt x="18443" y="54066"/>
                  </a:cubicBezTo>
                  <a:lnTo>
                    <a:pt x="18431" y="54090"/>
                  </a:lnTo>
                  <a:cubicBezTo>
                    <a:pt x="18372" y="54185"/>
                    <a:pt x="18301" y="54268"/>
                    <a:pt x="18241" y="54363"/>
                  </a:cubicBezTo>
                  <a:cubicBezTo>
                    <a:pt x="18193" y="54423"/>
                    <a:pt x="18170" y="54459"/>
                    <a:pt x="18122" y="54518"/>
                  </a:cubicBezTo>
                  <a:lnTo>
                    <a:pt x="18110" y="54542"/>
                  </a:lnTo>
                  <a:lnTo>
                    <a:pt x="18086" y="54566"/>
                  </a:lnTo>
                  <a:cubicBezTo>
                    <a:pt x="18062" y="54613"/>
                    <a:pt x="18015" y="54661"/>
                    <a:pt x="17991" y="54721"/>
                  </a:cubicBezTo>
                  <a:lnTo>
                    <a:pt x="17931" y="54792"/>
                  </a:lnTo>
                  <a:cubicBezTo>
                    <a:pt x="17896" y="54816"/>
                    <a:pt x="17872" y="54863"/>
                    <a:pt x="17836" y="54899"/>
                  </a:cubicBezTo>
                  <a:cubicBezTo>
                    <a:pt x="17836" y="54899"/>
                    <a:pt x="17836" y="54911"/>
                    <a:pt x="17824" y="54911"/>
                  </a:cubicBezTo>
                  <a:cubicBezTo>
                    <a:pt x="17812" y="54935"/>
                    <a:pt x="17789" y="54959"/>
                    <a:pt x="17765" y="54983"/>
                  </a:cubicBezTo>
                  <a:cubicBezTo>
                    <a:pt x="17729" y="55030"/>
                    <a:pt x="17705" y="55054"/>
                    <a:pt x="17669" y="55090"/>
                  </a:cubicBezTo>
                  <a:lnTo>
                    <a:pt x="17491" y="55316"/>
                  </a:lnTo>
                  <a:cubicBezTo>
                    <a:pt x="17372" y="55459"/>
                    <a:pt x="17277" y="55590"/>
                    <a:pt x="17122" y="55756"/>
                  </a:cubicBezTo>
                  <a:cubicBezTo>
                    <a:pt x="17074" y="55804"/>
                    <a:pt x="17050" y="55852"/>
                    <a:pt x="17003" y="55887"/>
                  </a:cubicBezTo>
                  <a:lnTo>
                    <a:pt x="16943" y="55971"/>
                  </a:lnTo>
                  <a:cubicBezTo>
                    <a:pt x="16919" y="56006"/>
                    <a:pt x="16872" y="56042"/>
                    <a:pt x="16836" y="56090"/>
                  </a:cubicBezTo>
                  <a:lnTo>
                    <a:pt x="16777" y="56149"/>
                  </a:lnTo>
                  <a:cubicBezTo>
                    <a:pt x="16753" y="56173"/>
                    <a:pt x="16717" y="56209"/>
                    <a:pt x="16681" y="56233"/>
                  </a:cubicBezTo>
                  <a:lnTo>
                    <a:pt x="16646" y="56268"/>
                  </a:lnTo>
                  <a:lnTo>
                    <a:pt x="16562" y="56352"/>
                  </a:lnTo>
                  <a:lnTo>
                    <a:pt x="16538" y="56364"/>
                  </a:lnTo>
                  <a:lnTo>
                    <a:pt x="16526" y="56387"/>
                  </a:lnTo>
                  <a:cubicBezTo>
                    <a:pt x="16503" y="56411"/>
                    <a:pt x="16467" y="56447"/>
                    <a:pt x="16443" y="56459"/>
                  </a:cubicBezTo>
                  <a:lnTo>
                    <a:pt x="16384" y="56507"/>
                  </a:lnTo>
                  <a:cubicBezTo>
                    <a:pt x="16348" y="56518"/>
                    <a:pt x="16324" y="56542"/>
                    <a:pt x="16288" y="56578"/>
                  </a:cubicBezTo>
                  <a:lnTo>
                    <a:pt x="16265" y="56590"/>
                  </a:lnTo>
                  <a:lnTo>
                    <a:pt x="16241" y="56602"/>
                  </a:lnTo>
                  <a:lnTo>
                    <a:pt x="16205" y="56637"/>
                  </a:lnTo>
                  <a:lnTo>
                    <a:pt x="16169" y="56649"/>
                  </a:lnTo>
                  <a:cubicBezTo>
                    <a:pt x="16157" y="56661"/>
                    <a:pt x="16145" y="56685"/>
                    <a:pt x="16110" y="56697"/>
                  </a:cubicBezTo>
                  <a:lnTo>
                    <a:pt x="16038" y="56745"/>
                  </a:lnTo>
                  <a:cubicBezTo>
                    <a:pt x="15991" y="56768"/>
                    <a:pt x="15943" y="56804"/>
                    <a:pt x="15907" y="56840"/>
                  </a:cubicBezTo>
                  <a:cubicBezTo>
                    <a:pt x="15824" y="56899"/>
                    <a:pt x="15741" y="56947"/>
                    <a:pt x="15669" y="57007"/>
                  </a:cubicBezTo>
                  <a:cubicBezTo>
                    <a:pt x="15574" y="57066"/>
                    <a:pt x="15503" y="57114"/>
                    <a:pt x="15407" y="57173"/>
                  </a:cubicBezTo>
                  <a:cubicBezTo>
                    <a:pt x="15348" y="57221"/>
                    <a:pt x="15288" y="57245"/>
                    <a:pt x="15229" y="57280"/>
                  </a:cubicBezTo>
                  <a:lnTo>
                    <a:pt x="15205" y="57292"/>
                  </a:lnTo>
                  <a:lnTo>
                    <a:pt x="15145" y="57316"/>
                  </a:lnTo>
                  <a:lnTo>
                    <a:pt x="15086" y="57352"/>
                  </a:lnTo>
                  <a:lnTo>
                    <a:pt x="14991" y="57399"/>
                  </a:lnTo>
                  <a:lnTo>
                    <a:pt x="14979" y="57399"/>
                  </a:lnTo>
                  <a:lnTo>
                    <a:pt x="14955" y="57411"/>
                  </a:lnTo>
                  <a:cubicBezTo>
                    <a:pt x="14919" y="57423"/>
                    <a:pt x="14907" y="57435"/>
                    <a:pt x="14872" y="57459"/>
                  </a:cubicBezTo>
                  <a:lnTo>
                    <a:pt x="14836" y="57471"/>
                  </a:lnTo>
                  <a:lnTo>
                    <a:pt x="14741" y="57507"/>
                  </a:lnTo>
                  <a:cubicBezTo>
                    <a:pt x="14717" y="57530"/>
                    <a:pt x="14669" y="57542"/>
                    <a:pt x="14633" y="57554"/>
                  </a:cubicBezTo>
                  <a:lnTo>
                    <a:pt x="14610" y="57566"/>
                  </a:lnTo>
                  <a:cubicBezTo>
                    <a:pt x="14574" y="57590"/>
                    <a:pt x="14550" y="57602"/>
                    <a:pt x="14502" y="57602"/>
                  </a:cubicBezTo>
                  <a:lnTo>
                    <a:pt x="14479" y="57614"/>
                  </a:lnTo>
                  <a:cubicBezTo>
                    <a:pt x="14443" y="57626"/>
                    <a:pt x="14419" y="57626"/>
                    <a:pt x="14383" y="57650"/>
                  </a:cubicBezTo>
                  <a:lnTo>
                    <a:pt x="14252" y="57673"/>
                  </a:lnTo>
                  <a:cubicBezTo>
                    <a:pt x="14217" y="57673"/>
                    <a:pt x="14193" y="57685"/>
                    <a:pt x="14157" y="57685"/>
                  </a:cubicBezTo>
                  <a:cubicBezTo>
                    <a:pt x="14145" y="57685"/>
                    <a:pt x="14133" y="57685"/>
                    <a:pt x="14121" y="57709"/>
                  </a:cubicBezTo>
                  <a:cubicBezTo>
                    <a:pt x="14086" y="57709"/>
                    <a:pt x="14062" y="57721"/>
                    <a:pt x="14026" y="57721"/>
                  </a:cubicBezTo>
                  <a:lnTo>
                    <a:pt x="14014" y="57721"/>
                  </a:lnTo>
                  <a:cubicBezTo>
                    <a:pt x="13943" y="57733"/>
                    <a:pt x="13883" y="57745"/>
                    <a:pt x="13800" y="57745"/>
                  </a:cubicBezTo>
                  <a:lnTo>
                    <a:pt x="13729" y="57769"/>
                  </a:lnTo>
                  <a:lnTo>
                    <a:pt x="13681" y="57780"/>
                  </a:lnTo>
                  <a:cubicBezTo>
                    <a:pt x="13538" y="57804"/>
                    <a:pt x="13371" y="57840"/>
                    <a:pt x="13228" y="57864"/>
                  </a:cubicBezTo>
                  <a:cubicBezTo>
                    <a:pt x="13133" y="57888"/>
                    <a:pt x="13026" y="57911"/>
                    <a:pt x="12943" y="57923"/>
                  </a:cubicBezTo>
                  <a:cubicBezTo>
                    <a:pt x="12847" y="57947"/>
                    <a:pt x="12764" y="57971"/>
                    <a:pt x="12693" y="58007"/>
                  </a:cubicBezTo>
                  <a:lnTo>
                    <a:pt x="12669" y="58007"/>
                  </a:lnTo>
                  <a:cubicBezTo>
                    <a:pt x="12597" y="58019"/>
                    <a:pt x="12526" y="58042"/>
                    <a:pt x="12431" y="58078"/>
                  </a:cubicBezTo>
                  <a:cubicBezTo>
                    <a:pt x="12371" y="58090"/>
                    <a:pt x="12312" y="58126"/>
                    <a:pt x="12252" y="58138"/>
                  </a:cubicBezTo>
                  <a:lnTo>
                    <a:pt x="12335" y="58066"/>
                  </a:lnTo>
                  <a:lnTo>
                    <a:pt x="12812" y="57590"/>
                  </a:lnTo>
                  <a:lnTo>
                    <a:pt x="13086" y="57304"/>
                  </a:lnTo>
                  <a:cubicBezTo>
                    <a:pt x="13169" y="57233"/>
                    <a:pt x="13252" y="57149"/>
                    <a:pt x="13324" y="57066"/>
                  </a:cubicBezTo>
                  <a:lnTo>
                    <a:pt x="13598" y="56792"/>
                  </a:lnTo>
                  <a:lnTo>
                    <a:pt x="14181" y="56221"/>
                  </a:lnTo>
                  <a:cubicBezTo>
                    <a:pt x="14205" y="56185"/>
                    <a:pt x="14240" y="56137"/>
                    <a:pt x="14217" y="56102"/>
                  </a:cubicBezTo>
                  <a:cubicBezTo>
                    <a:pt x="14217" y="56078"/>
                    <a:pt x="14217" y="56054"/>
                    <a:pt x="14205" y="56042"/>
                  </a:cubicBezTo>
                  <a:cubicBezTo>
                    <a:pt x="14193" y="56018"/>
                    <a:pt x="14193" y="56006"/>
                    <a:pt x="14181" y="55995"/>
                  </a:cubicBezTo>
                  <a:cubicBezTo>
                    <a:pt x="14157" y="55995"/>
                    <a:pt x="14157" y="55983"/>
                    <a:pt x="14145" y="55983"/>
                  </a:cubicBezTo>
                  <a:cubicBezTo>
                    <a:pt x="14133" y="55959"/>
                    <a:pt x="14121" y="55959"/>
                    <a:pt x="14098" y="55959"/>
                  </a:cubicBezTo>
                  <a:cubicBezTo>
                    <a:pt x="14062" y="55959"/>
                    <a:pt x="14002" y="55983"/>
                    <a:pt x="13967" y="56006"/>
                  </a:cubicBezTo>
                  <a:cubicBezTo>
                    <a:pt x="13883" y="56114"/>
                    <a:pt x="13776" y="56197"/>
                    <a:pt x="13681" y="56304"/>
                  </a:cubicBezTo>
                  <a:lnTo>
                    <a:pt x="13467" y="56530"/>
                  </a:lnTo>
                  <a:lnTo>
                    <a:pt x="13407" y="56590"/>
                  </a:lnTo>
                  <a:lnTo>
                    <a:pt x="13348" y="56649"/>
                  </a:lnTo>
                  <a:lnTo>
                    <a:pt x="13228" y="56768"/>
                  </a:lnTo>
                  <a:cubicBezTo>
                    <a:pt x="13181" y="56792"/>
                    <a:pt x="13145" y="56840"/>
                    <a:pt x="13109" y="56876"/>
                  </a:cubicBezTo>
                  <a:lnTo>
                    <a:pt x="13062" y="56911"/>
                  </a:lnTo>
                  <a:lnTo>
                    <a:pt x="12943" y="57030"/>
                  </a:lnTo>
                  <a:cubicBezTo>
                    <a:pt x="12895" y="57078"/>
                    <a:pt x="12847" y="57114"/>
                    <a:pt x="12812" y="57149"/>
                  </a:cubicBezTo>
                  <a:cubicBezTo>
                    <a:pt x="12716" y="57245"/>
                    <a:pt x="12633" y="57316"/>
                    <a:pt x="12538" y="57411"/>
                  </a:cubicBezTo>
                  <a:cubicBezTo>
                    <a:pt x="12431" y="57507"/>
                    <a:pt x="12335" y="57614"/>
                    <a:pt x="12216" y="57721"/>
                  </a:cubicBezTo>
                  <a:cubicBezTo>
                    <a:pt x="12109" y="57828"/>
                    <a:pt x="12002" y="57911"/>
                    <a:pt x="11895" y="58019"/>
                  </a:cubicBezTo>
                  <a:cubicBezTo>
                    <a:pt x="11859" y="58066"/>
                    <a:pt x="11812" y="58090"/>
                    <a:pt x="11776" y="58138"/>
                  </a:cubicBezTo>
                  <a:cubicBezTo>
                    <a:pt x="11740" y="58245"/>
                    <a:pt x="11693" y="58292"/>
                    <a:pt x="11645" y="58328"/>
                  </a:cubicBezTo>
                  <a:cubicBezTo>
                    <a:pt x="11645" y="58316"/>
                    <a:pt x="11669" y="58304"/>
                    <a:pt x="11669" y="58292"/>
                  </a:cubicBezTo>
                  <a:cubicBezTo>
                    <a:pt x="11681" y="58245"/>
                    <a:pt x="11693" y="58209"/>
                    <a:pt x="11693" y="58173"/>
                  </a:cubicBezTo>
                  <a:lnTo>
                    <a:pt x="11704" y="58126"/>
                  </a:lnTo>
                  <a:cubicBezTo>
                    <a:pt x="11716" y="58078"/>
                    <a:pt x="11740" y="58019"/>
                    <a:pt x="11740" y="57971"/>
                  </a:cubicBezTo>
                  <a:lnTo>
                    <a:pt x="11776" y="57792"/>
                  </a:lnTo>
                  <a:cubicBezTo>
                    <a:pt x="11800" y="57769"/>
                    <a:pt x="11800" y="57733"/>
                    <a:pt x="11812" y="57697"/>
                  </a:cubicBezTo>
                  <a:cubicBezTo>
                    <a:pt x="11812" y="57673"/>
                    <a:pt x="11824" y="57661"/>
                    <a:pt x="11824" y="57638"/>
                  </a:cubicBezTo>
                  <a:cubicBezTo>
                    <a:pt x="11859" y="57530"/>
                    <a:pt x="11883" y="57435"/>
                    <a:pt x="11931" y="57340"/>
                  </a:cubicBezTo>
                  <a:lnTo>
                    <a:pt x="11931" y="57316"/>
                  </a:lnTo>
                  <a:cubicBezTo>
                    <a:pt x="11954" y="57245"/>
                    <a:pt x="11990" y="57161"/>
                    <a:pt x="12038" y="57078"/>
                  </a:cubicBezTo>
                  <a:cubicBezTo>
                    <a:pt x="12074" y="56995"/>
                    <a:pt x="12121" y="56899"/>
                    <a:pt x="12169" y="56828"/>
                  </a:cubicBezTo>
                  <a:cubicBezTo>
                    <a:pt x="12216" y="56745"/>
                    <a:pt x="12276" y="56637"/>
                    <a:pt x="12335" y="56542"/>
                  </a:cubicBezTo>
                  <a:cubicBezTo>
                    <a:pt x="12407" y="56447"/>
                    <a:pt x="12466" y="56352"/>
                    <a:pt x="12526" y="56268"/>
                  </a:cubicBezTo>
                  <a:lnTo>
                    <a:pt x="12538" y="56245"/>
                  </a:lnTo>
                  <a:cubicBezTo>
                    <a:pt x="12574" y="56221"/>
                    <a:pt x="12597" y="56173"/>
                    <a:pt x="12609" y="56149"/>
                  </a:cubicBezTo>
                  <a:cubicBezTo>
                    <a:pt x="12728" y="55995"/>
                    <a:pt x="12847" y="55864"/>
                    <a:pt x="12967" y="55733"/>
                  </a:cubicBezTo>
                  <a:lnTo>
                    <a:pt x="13002" y="55697"/>
                  </a:lnTo>
                  <a:lnTo>
                    <a:pt x="13312" y="55340"/>
                  </a:lnTo>
                  <a:lnTo>
                    <a:pt x="13324" y="55328"/>
                  </a:lnTo>
                  <a:lnTo>
                    <a:pt x="13431" y="55221"/>
                  </a:lnTo>
                  <a:cubicBezTo>
                    <a:pt x="13478" y="55173"/>
                    <a:pt x="13526" y="55149"/>
                    <a:pt x="13550" y="55113"/>
                  </a:cubicBezTo>
                  <a:cubicBezTo>
                    <a:pt x="13609" y="55078"/>
                    <a:pt x="13669" y="55030"/>
                    <a:pt x="13717" y="54994"/>
                  </a:cubicBezTo>
                  <a:cubicBezTo>
                    <a:pt x="13776" y="54971"/>
                    <a:pt x="13824" y="54923"/>
                    <a:pt x="13883" y="54887"/>
                  </a:cubicBezTo>
                  <a:cubicBezTo>
                    <a:pt x="13955" y="54852"/>
                    <a:pt x="14014" y="54804"/>
                    <a:pt x="14074" y="54780"/>
                  </a:cubicBezTo>
                  <a:cubicBezTo>
                    <a:pt x="14133" y="54732"/>
                    <a:pt x="14193" y="54697"/>
                    <a:pt x="14252" y="54673"/>
                  </a:cubicBezTo>
                  <a:cubicBezTo>
                    <a:pt x="14264" y="54661"/>
                    <a:pt x="14276" y="54661"/>
                    <a:pt x="14312" y="54637"/>
                  </a:cubicBezTo>
                  <a:cubicBezTo>
                    <a:pt x="14395" y="54590"/>
                    <a:pt x="14491" y="54530"/>
                    <a:pt x="14574" y="54494"/>
                  </a:cubicBezTo>
                  <a:lnTo>
                    <a:pt x="14752" y="54399"/>
                  </a:lnTo>
                  <a:lnTo>
                    <a:pt x="14931" y="54316"/>
                  </a:lnTo>
                  <a:lnTo>
                    <a:pt x="15074" y="54268"/>
                  </a:lnTo>
                  <a:cubicBezTo>
                    <a:pt x="15098" y="54256"/>
                    <a:pt x="15145" y="54244"/>
                    <a:pt x="15169" y="54244"/>
                  </a:cubicBezTo>
                  <a:lnTo>
                    <a:pt x="15217" y="54244"/>
                  </a:lnTo>
                  <a:cubicBezTo>
                    <a:pt x="15229" y="54244"/>
                    <a:pt x="15253" y="54221"/>
                    <a:pt x="15276" y="54221"/>
                  </a:cubicBezTo>
                  <a:cubicBezTo>
                    <a:pt x="15312" y="54221"/>
                    <a:pt x="15336" y="54209"/>
                    <a:pt x="15348" y="54209"/>
                  </a:cubicBezTo>
                  <a:lnTo>
                    <a:pt x="15372" y="54209"/>
                  </a:lnTo>
                  <a:cubicBezTo>
                    <a:pt x="15395" y="54209"/>
                    <a:pt x="15431" y="54197"/>
                    <a:pt x="15455" y="54197"/>
                  </a:cubicBezTo>
                  <a:lnTo>
                    <a:pt x="15514" y="54185"/>
                  </a:lnTo>
                  <a:cubicBezTo>
                    <a:pt x="15550" y="54185"/>
                    <a:pt x="15574" y="54185"/>
                    <a:pt x="15610" y="54161"/>
                  </a:cubicBezTo>
                  <a:lnTo>
                    <a:pt x="15645" y="54161"/>
                  </a:lnTo>
                  <a:cubicBezTo>
                    <a:pt x="15741" y="54149"/>
                    <a:pt x="15824" y="54149"/>
                    <a:pt x="15931" y="54137"/>
                  </a:cubicBezTo>
                  <a:cubicBezTo>
                    <a:pt x="16026" y="54125"/>
                    <a:pt x="16110" y="54101"/>
                    <a:pt x="16181" y="54101"/>
                  </a:cubicBezTo>
                  <a:lnTo>
                    <a:pt x="16205" y="54101"/>
                  </a:lnTo>
                  <a:cubicBezTo>
                    <a:pt x="16300" y="54090"/>
                    <a:pt x="16396" y="54078"/>
                    <a:pt x="16479" y="54066"/>
                  </a:cubicBezTo>
                  <a:lnTo>
                    <a:pt x="16753" y="54018"/>
                  </a:lnTo>
                  <a:cubicBezTo>
                    <a:pt x="16896" y="53982"/>
                    <a:pt x="17050" y="53959"/>
                    <a:pt x="17217" y="53923"/>
                  </a:cubicBezTo>
                  <a:cubicBezTo>
                    <a:pt x="17241" y="53923"/>
                    <a:pt x="17277" y="53911"/>
                    <a:pt x="17300" y="53911"/>
                  </a:cubicBezTo>
                  <a:cubicBezTo>
                    <a:pt x="17467" y="53887"/>
                    <a:pt x="17646" y="53840"/>
                    <a:pt x="17824" y="53804"/>
                  </a:cubicBezTo>
                  <a:cubicBezTo>
                    <a:pt x="17896" y="53792"/>
                    <a:pt x="17967" y="53780"/>
                    <a:pt x="18062" y="53768"/>
                  </a:cubicBezTo>
                  <a:lnTo>
                    <a:pt x="18086" y="53768"/>
                  </a:lnTo>
                  <a:lnTo>
                    <a:pt x="18074" y="53780"/>
                  </a:lnTo>
                  <a:lnTo>
                    <a:pt x="18062" y="53792"/>
                  </a:lnTo>
                  <a:cubicBezTo>
                    <a:pt x="17955" y="53851"/>
                    <a:pt x="17872" y="53923"/>
                    <a:pt x="17765" y="53970"/>
                  </a:cubicBezTo>
                  <a:cubicBezTo>
                    <a:pt x="17705" y="54006"/>
                    <a:pt x="17634" y="54042"/>
                    <a:pt x="17550" y="54078"/>
                  </a:cubicBezTo>
                  <a:cubicBezTo>
                    <a:pt x="17419" y="54149"/>
                    <a:pt x="17277" y="54209"/>
                    <a:pt x="17134" y="54280"/>
                  </a:cubicBezTo>
                  <a:cubicBezTo>
                    <a:pt x="16860" y="54435"/>
                    <a:pt x="16562" y="54578"/>
                    <a:pt x="16265" y="54721"/>
                  </a:cubicBezTo>
                  <a:cubicBezTo>
                    <a:pt x="16157" y="54756"/>
                    <a:pt x="16050" y="54792"/>
                    <a:pt x="15943" y="54840"/>
                  </a:cubicBezTo>
                  <a:lnTo>
                    <a:pt x="15812" y="54875"/>
                  </a:lnTo>
                  <a:lnTo>
                    <a:pt x="15800" y="54875"/>
                  </a:lnTo>
                  <a:lnTo>
                    <a:pt x="15753" y="54899"/>
                  </a:lnTo>
                  <a:cubicBezTo>
                    <a:pt x="15705" y="54911"/>
                    <a:pt x="15669" y="54923"/>
                    <a:pt x="15634" y="54935"/>
                  </a:cubicBezTo>
                  <a:lnTo>
                    <a:pt x="15610" y="54959"/>
                  </a:lnTo>
                  <a:cubicBezTo>
                    <a:pt x="15574" y="54971"/>
                    <a:pt x="15562" y="54971"/>
                    <a:pt x="15526" y="54983"/>
                  </a:cubicBezTo>
                  <a:lnTo>
                    <a:pt x="15443" y="55030"/>
                  </a:lnTo>
                  <a:cubicBezTo>
                    <a:pt x="15383" y="55054"/>
                    <a:pt x="15336" y="55090"/>
                    <a:pt x="15288" y="55113"/>
                  </a:cubicBezTo>
                  <a:cubicBezTo>
                    <a:pt x="15205" y="55173"/>
                    <a:pt x="15098" y="55256"/>
                    <a:pt x="14991" y="55328"/>
                  </a:cubicBezTo>
                  <a:lnTo>
                    <a:pt x="14955" y="55375"/>
                  </a:lnTo>
                  <a:cubicBezTo>
                    <a:pt x="14872" y="55435"/>
                    <a:pt x="14788" y="55494"/>
                    <a:pt x="14717" y="55566"/>
                  </a:cubicBezTo>
                  <a:cubicBezTo>
                    <a:pt x="14669" y="55614"/>
                    <a:pt x="14621" y="55637"/>
                    <a:pt x="14598" y="55685"/>
                  </a:cubicBezTo>
                  <a:lnTo>
                    <a:pt x="14574" y="55697"/>
                  </a:lnTo>
                  <a:lnTo>
                    <a:pt x="14538" y="55745"/>
                  </a:lnTo>
                  <a:lnTo>
                    <a:pt x="14502" y="55768"/>
                  </a:lnTo>
                  <a:cubicBezTo>
                    <a:pt x="14502" y="55792"/>
                    <a:pt x="14491" y="55792"/>
                    <a:pt x="14491" y="55804"/>
                  </a:cubicBezTo>
                  <a:cubicBezTo>
                    <a:pt x="14491" y="55816"/>
                    <a:pt x="14502" y="55828"/>
                    <a:pt x="14502" y="55828"/>
                  </a:cubicBezTo>
                  <a:lnTo>
                    <a:pt x="14514" y="55828"/>
                  </a:lnTo>
                  <a:cubicBezTo>
                    <a:pt x="14550" y="55828"/>
                    <a:pt x="14562" y="55816"/>
                    <a:pt x="14598" y="55792"/>
                  </a:cubicBezTo>
                  <a:lnTo>
                    <a:pt x="14610" y="55768"/>
                  </a:lnTo>
                  <a:cubicBezTo>
                    <a:pt x="14621" y="55756"/>
                    <a:pt x="14633" y="55745"/>
                    <a:pt x="14669" y="55733"/>
                  </a:cubicBezTo>
                  <a:lnTo>
                    <a:pt x="14693" y="55697"/>
                  </a:lnTo>
                  <a:cubicBezTo>
                    <a:pt x="14741" y="55649"/>
                    <a:pt x="14788" y="55625"/>
                    <a:pt x="14836" y="55578"/>
                  </a:cubicBezTo>
                  <a:cubicBezTo>
                    <a:pt x="14872" y="55530"/>
                    <a:pt x="14931" y="55506"/>
                    <a:pt x="14991" y="55459"/>
                  </a:cubicBezTo>
                  <a:cubicBezTo>
                    <a:pt x="15050" y="55411"/>
                    <a:pt x="15110" y="55387"/>
                    <a:pt x="15169" y="55340"/>
                  </a:cubicBezTo>
                  <a:cubicBezTo>
                    <a:pt x="15229" y="55316"/>
                    <a:pt x="15288" y="55280"/>
                    <a:pt x="15336" y="55256"/>
                  </a:cubicBezTo>
                  <a:cubicBezTo>
                    <a:pt x="15383" y="55221"/>
                    <a:pt x="15443" y="55209"/>
                    <a:pt x="15491" y="55173"/>
                  </a:cubicBezTo>
                  <a:lnTo>
                    <a:pt x="15503" y="55161"/>
                  </a:lnTo>
                  <a:cubicBezTo>
                    <a:pt x="15503" y="55161"/>
                    <a:pt x="15514" y="55161"/>
                    <a:pt x="15514" y="55149"/>
                  </a:cubicBezTo>
                  <a:cubicBezTo>
                    <a:pt x="15550" y="55137"/>
                    <a:pt x="15574" y="55113"/>
                    <a:pt x="15610" y="55113"/>
                  </a:cubicBezTo>
                  <a:cubicBezTo>
                    <a:pt x="15634" y="55102"/>
                    <a:pt x="15669" y="55102"/>
                    <a:pt x="15693" y="55090"/>
                  </a:cubicBezTo>
                  <a:lnTo>
                    <a:pt x="15705" y="55090"/>
                  </a:lnTo>
                  <a:lnTo>
                    <a:pt x="15884" y="55042"/>
                  </a:lnTo>
                  <a:cubicBezTo>
                    <a:pt x="15943" y="55030"/>
                    <a:pt x="16026" y="55018"/>
                    <a:pt x="16086" y="54994"/>
                  </a:cubicBezTo>
                  <a:cubicBezTo>
                    <a:pt x="16217" y="54971"/>
                    <a:pt x="16348" y="54923"/>
                    <a:pt x="16467" y="54875"/>
                  </a:cubicBezTo>
                  <a:lnTo>
                    <a:pt x="16824" y="54744"/>
                  </a:lnTo>
                  <a:cubicBezTo>
                    <a:pt x="16860" y="54732"/>
                    <a:pt x="16896" y="54721"/>
                    <a:pt x="16931" y="54697"/>
                  </a:cubicBezTo>
                  <a:cubicBezTo>
                    <a:pt x="17003" y="54673"/>
                    <a:pt x="17074" y="54637"/>
                    <a:pt x="17134" y="54625"/>
                  </a:cubicBezTo>
                  <a:cubicBezTo>
                    <a:pt x="17241" y="54578"/>
                    <a:pt x="17348" y="54542"/>
                    <a:pt x="17479" y="54482"/>
                  </a:cubicBezTo>
                  <a:cubicBezTo>
                    <a:pt x="17515" y="54459"/>
                    <a:pt x="17527" y="54459"/>
                    <a:pt x="17550" y="54447"/>
                  </a:cubicBezTo>
                  <a:cubicBezTo>
                    <a:pt x="17646" y="54423"/>
                    <a:pt x="17729" y="54375"/>
                    <a:pt x="17812" y="54328"/>
                  </a:cubicBezTo>
                  <a:cubicBezTo>
                    <a:pt x="17896" y="54268"/>
                    <a:pt x="18003" y="54209"/>
                    <a:pt x="18122" y="54125"/>
                  </a:cubicBezTo>
                  <a:cubicBezTo>
                    <a:pt x="18181" y="54078"/>
                    <a:pt x="18229" y="54042"/>
                    <a:pt x="18289" y="54006"/>
                  </a:cubicBezTo>
                  <a:cubicBezTo>
                    <a:pt x="18324" y="53959"/>
                    <a:pt x="18384" y="53923"/>
                    <a:pt x="18431" y="53899"/>
                  </a:cubicBezTo>
                  <a:lnTo>
                    <a:pt x="18443" y="53887"/>
                  </a:lnTo>
                  <a:cubicBezTo>
                    <a:pt x="18491" y="53851"/>
                    <a:pt x="18539" y="53804"/>
                    <a:pt x="18562" y="53780"/>
                  </a:cubicBezTo>
                  <a:lnTo>
                    <a:pt x="18610" y="53732"/>
                  </a:lnTo>
                  <a:cubicBezTo>
                    <a:pt x="18622" y="53720"/>
                    <a:pt x="18646" y="53709"/>
                    <a:pt x="18646" y="53685"/>
                  </a:cubicBezTo>
                  <a:cubicBezTo>
                    <a:pt x="18658" y="53661"/>
                    <a:pt x="18670" y="53649"/>
                    <a:pt x="18670" y="53613"/>
                  </a:cubicBezTo>
                  <a:cubicBezTo>
                    <a:pt x="18705" y="53613"/>
                    <a:pt x="18729" y="53601"/>
                    <a:pt x="18765" y="53601"/>
                  </a:cubicBezTo>
                  <a:close/>
                  <a:moveTo>
                    <a:pt x="11204" y="54447"/>
                  </a:moveTo>
                  <a:lnTo>
                    <a:pt x="11204" y="54447"/>
                  </a:lnTo>
                  <a:cubicBezTo>
                    <a:pt x="11073" y="54971"/>
                    <a:pt x="10931" y="55506"/>
                    <a:pt x="10788" y="56030"/>
                  </a:cubicBezTo>
                  <a:cubicBezTo>
                    <a:pt x="10692" y="56340"/>
                    <a:pt x="10621" y="56661"/>
                    <a:pt x="10550" y="56983"/>
                  </a:cubicBezTo>
                  <a:cubicBezTo>
                    <a:pt x="10502" y="57138"/>
                    <a:pt x="10478" y="57304"/>
                    <a:pt x="10430" y="57471"/>
                  </a:cubicBezTo>
                  <a:cubicBezTo>
                    <a:pt x="10407" y="57530"/>
                    <a:pt x="10395" y="57578"/>
                    <a:pt x="10383" y="57638"/>
                  </a:cubicBezTo>
                  <a:cubicBezTo>
                    <a:pt x="10311" y="57840"/>
                    <a:pt x="10228" y="58031"/>
                    <a:pt x="10169" y="58245"/>
                  </a:cubicBezTo>
                  <a:cubicBezTo>
                    <a:pt x="10133" y="58388"/>
                    <a:pt x="10085" y="58531"/>
                    <a:pt x="10026" y="58673"/>
                  </a:cubicBezTo>
                  <a:cubicBezTo>
                    <a:pt x="9966" y="58840"/>
                    <a:pt x="9907" y="58983"/>
                    <a:pt x="9847" y="59150"/>
                  </a:cubicBezTo>
                  <a:cubicBezTo>
                    <a:pt x="9752" y="59388"/>
                    <a:pt x="9657" y="59626"/>
                    <a:pt x="9549" y="59852"/>
                  </a:cubicBezTo>
                  <a:cubicBezTo>
                    <a:pt x="9561" y="59662"/>
                    <a:pt x="9573" y="59459"/>
                    <a:pt x="9597" y="59281"/>
                  </a:cubicBezTo>
                  <a:lnTo>
                    <a:pt x="9597" y="58912"/>
                  </a:lnTo>
                  <a:lnTo>
                    <a:pt x="9597" y="58733"/>
                  </a:lnTo>
                  <a:cubicBezTo>
                    <a:pt x="9657" y="58554"/>
                    <a:pt x="9716" y="58388"/>
                    <a:pt x="9776" y="58209"/>
                  </a:cubicBezTo>
                  <a:cubicBezTo>
                    <a:pt x="9847" y="57995"/>
                    <a:pt x="9930" y="57769"/>
                    <a:pt x="10014" y="57542"/>
                  </a:cubicBezTo>
                  <a:cubicBezTo>
                    <a:pt x="10085" y="57340"/>
                    <a:pt x="10145" y="57126"/>
                    <a:pt x="10204" y="56923"/>
                  </a:cubicBezTo>
                  <a:cubicBezTo>
                    <a:pt x="10228" y="56804"/>
                    <a:pt x="10264" y="56661"/>
                    <a:pt x="10311" y="56542"/>
                  </a:cubicBezTo>
                  <a:cubicBezTo>
                    <a:pt x="10335" y="56447"/>
                    <a:pt x="10371" y="56340"/>
                    <a:pt x="10395" y="56221"/>
                  </a:cubicBezTo>
                  <a:cubicBezTo>
                    <a:pt x="10407" y="56161"/>
                    <a:pt x="10430" y="56102"/>
                    <a:pt x="10442" y="56054"/>
                  </a:cubicBezTo>
                  <a:lnTo>
                    <a:pt x="10490" y="55923"/>
                  </a:lnTo>
                  <a:cubicBezTo>
                    <a:pt x="10538" y="55804"/>
                    <a:pt x="10561" y="55685"/>
                    <a:pt x="10609" y="55566"/>
                  </a:cubicBezTo>
                  <a:lnTo>
                    <a:pt x="10788" y="54983"/>
                  </a:lnTo>
                  <a:cubicBezTo>
                    <a:pt x="10811" y="54935"/>
                    <a:pt x="10859" y="54887"/>
                    <a:pt x="10883" y="54852"/>
                  </a:cubicBezTo>
                  <a:cubicBezTo>
                    <a:pt x="10966" y="54756"/>
                    <a:pt x="11038" y="54649"/>
                    <a:pt x="11109" y="54566"/>
                  </a:cubicBezTo>
                  <a:cubicBezTo>
                    <a:pt x="11145" y="54518"/>
                    <a:pt x="11169" y="54494"/>
                    <a:pt x="11204" y="54447"/>
                  </a:cubicBezTo>
                  <a:close/>
                  <a:moveTo>
                    <a:pt x="15557" y="1"/>
                  </a:moveTo>
                  <a:cubicBezTo>
                    <a:pt x="15536" y="1"/>
                    <a:pt x="15516" y="10"/>
                    <a:pt x="15503" y="23"/>
                  </a:cubicBezTo>
                  <a:cubicBezTo>
                    <a:pt x="15491" y="35"/>
                    <a:pt x="15455" y="47"/>
                    <a:pt x="15443" y="59"/>
                  </a:cubicBezTo>
                  <a:cubicBezTo>
                    <a:pt x="15431" y="95"/>
                    <a:pt x="15395" y="107"/>
                    <a:pt x="15383" y="142"/>
                  </a:cubicBezTo>
                  <a:cubicBezTo>
                    <a:pt x="15348" y="166"/>
                    <a:pt x="15336" y="214"/>
                    <a:pt x="15312" y="238"/>
                  </a:cubicBezTo>
                  <a:cubicBezTo>
                    <a:pt x="15253" y="345"/>
                    <a:pt x="15193" y="452"/>
                    <a:pt x="15133" y="571"/>
                  </a:cubicBezTo>
                  <a:cubicBezTo>
                    <a:pt x="15098" y="631"/>
                    <a:pt x="15074" y="678"/>
                    <a:pt x="15050" y="738"/>
                  </a:cubicBezTo>
                  <a:cubicBezTo>
                    <a:pt x="15026" y="797"/>
                    <a:pt x="15014" y="833"/>
                    <a:pt x="14979" y="893"/>
                  </a:cubicBezTo>
                  <a:cubicBezTo>
                    <a:pt x="14955" y="952"/>
                    <a:pt x="14931" y="1012"/>
                    <a:pt x="14907" y="1071"/>
                  </a:cubicBezTo>
                  <a:cubicBezTo>
                    <a:pt x="14883" y="1131"/>
                    <a:pt x="14860" y="1190"/>
                    <a:pt x="14836" y="1250"/>
                  </a:cubicBezTo>
                  <a:cubicBezTo>
                    <a:pt x="14788" y="1357"/>
                    <a:pt x="14741" y="1476"/>
                    <a:pt x="14717" y="1595"/>
                  </a:cubicBezTo>
                  <a:cubicBezTo>
                    <a:pt x="14669" y="1714"/>
                    <a:pt x="14633" y="1833"/>
                    <a:pt x="14598" y="1952"/>
                  </a:cubicBezTo>
                  <a:cubicBezTo>
                    <a:pt x="14514" y="2190"/>
                    <a:pt x="14443" y="2417"/>
                    <a:pt x="14371" y="2655"/>
                  </a:cubicBezTo>
                  <a:cubicBezTo>
                    <a:pt x="14300" y="2893"/>
                    <a:pt x="14205" y="3119"/>
                    <a:pt x="14098" y="3333"/>
                  </a:cubicBezTo>
                  <a:cubicBezTo>
                    <a:pt x="14014" y="3560"/>
                    <a:pt x="13907" y="3786"/>
                    <a:pt x="13836" y="4012"/>
                  </a:cubicBezTo>
                  <a:cubicBezTo>
                    <a:pt x="13788" y="4131"/>
                    <a:pt x="13764" y="4250"/>
                    <a:pt x="13729" y="4369"/>
                  </a:cubicBezTo>
                  <a:cubicBezTo>
                    <a:pt x="13717" y="4429"/>
                    <a:pt x="13705" y="4488"/>
                    <a:pt x="13705" y="4548"/>
                  </a:cubicBezTo>
                  <a:cubicBezTo>
                    <a:pt x="13681" y="4607"/>
                    <a:pt x="13681" y="4667"/>
                    <a:pt x="13669" y="4726"/>
                  </a:cubicBezTo>
                  <a:cubicBezTo>
                    <a:pt x="13669" y="4786"/>
                    <a:pt x="13657" y="4845"/>
                    <a:pt x="13657" y="4905"/>
                  </a:cubicBezTo>
                  <a:cubicBezTo>
                    <a:pt x="13657" y="4941"/>
                    <a:pt x="13657" y="4988"/>
                    <a:pt x="13645" y="5024"/>
                  </a:cubicBezTo>
                  <a:lnTo>
                    <a:pt x="13645" y="5084"/>
                  </a:lnTo>
                  <a:lnTo>
                    <a:pt x="13645" y="5476"/>
                  </a:lnTo>
                  <a:lnTo>
                    <a:pt x="13645" y="5643"/>
                  </a:lnTo>
                  <a:lnTo>
                    <a:pt x="13645" y="5881"/>
                  </a:lnTo>
                  <a:lnTo>
                    <a:pt x="13645" y="6036"/>
                  </a:lnTo>
                  <a:lnTo>
                    <a:pt x="13645" y="6191"/>
                  </a:lnTo>
                  <a:cubicBezTo>
                    <a:pt x="13645" y="6250"/>
                    <a:pt x="13645" y="6334"/>
                    <a:pt x="13657" y="6393"/>
                  </a:cubicBezTo>
                  <a:cubicBezTo>
                    <a:pt x="13669" y="6453"/>
                    <a:pt x="13669" y="6512"/>
                    <a:pt x="13681" y="6584"/>
                  </a:cubicBezTo>
                  <a:cubicBezTo>
                    <a:pt x="13705" y="6643"/>
                    <a:pt x="13705" y="6703"/>
                    <a:pt x="13717" y="6762"/>
                  </a:cubicBezTo>
                  <a:cubicBezTo>
                    <a:pt x="13729" y="6822"/>
                    <a:pt x="13740" y="6881"/>
                    <a:pt x="13740" y="6941"/>
                  </a:cubicBezTo>
                  <a:cubicBezTo>
                    <a:pt x="13788" y="7179"/>
                    <a:pt x="13836" y="7429"/>
                    <a:pt x="13895" y="7667"/>
                  </a:cubicBezTo>
                  <a:cubicBezTo>
                    <a:pt x="13919" y="7786"/>
                    <a:pt x="13955" y="7917"/>
                    <a:pt x="13967" y="8036"/>
                  </a:cubicBezTo>
                  <a:cubicBezTo>
                    <a:pt x="14002" y="8155"/>
                    <a:pt x="14014" y="8274"/>
                    <a:pt x="14026" y="8382"/>
                  </a:cubicBezTo>
                  <a:cubicBezTo>
                    <a:pt x="14026" y="8429"/>
                    <a:pt x="14038" y="8453"/>
                    <a:pt x="14038" y="8501"/>
                  </a:cubicBezTo>
                  <a:cubicBezTo>
                    <a:pt x="14038" y="8572"/>
                    <a:pt x="14062" y="8655"/>
                    <a:pt x="14062" y="8715"/>
                  </a:cubicBezTo>
                  <a:cubicBezTo>
                    <a:pt x="14062" y="8786"/>
                    <a:pt x="14074" y="8858"/>
                    <a:pt x="14074" y="8917"/>
                  </a:cubicBezTo>
                  <a:lnTo>
                    <a:pt x="14074" y="9155"/>
                  </a:lnTo>
                  <a:lnTo>
                    <a:pt x="14074" y="9382"/>
                  </a:lnTo>
                  <a:cubicBezTo>
                    <a:pt x="14062" y="9584"/>
                    <a:pt x="14062" y="9798"/>
                    <a:pt x="14038" y="10025"/>
                  </a:cubicBezTo>
                  <a:lnTo>
                    <a:pt x="14038" y="10382"/>
                  </a:lnTo>
                  <a:lnTo>
                    <a:pt x="14038" y="10537"/>
                  </a:lnTo>
                  <a:cubicBezTo>
                    <a:pt x="13967" y="10739"/>
                    <a:pt x="13895" y="10929"/>
                    <a:pt x="13824" y="11108"/>
                  </a:cubicBezTo>
                  <a:lnTo>
                    <a:pt x="13681" y="11465"/>
                  </a:lnTo>
                  <a:cubicBezTo>
                    <a:pt x="13669" y="11513"/>
                    <a:pt x="13657" y="11549"/>
                    <a:pt x="13645" y="11584"/>
                  </a:cubicBezTo>
                  <a:cubicBezTo>
                    <a:pt x="13621" y="11644"/>
                    <a:pt x="13598" y="11691"/>
                    <a:pt x="13586" y="11751"/>
                  </a:cubicBezTo>
                  <a:lnTo>
                    <a:pt x="13443" y="12061"/>
                  </a:lnTo>
                  <a:cubicBezTo>
                    <a:pt x="13383" y="12180"/>
                    <a:pt x="13348" y="12299"/>
                    <a:pt x="13288" y="12418"/>
                  </a:cubicBezTo>
                  <a:cubicBezTo>
                    <a:pt x="13193" y="12620"/>
                    <a:pt x="13109" y="12823"/>
                    <a:pt x="13050" y="13025"/>
                  </a:cubicBezTo>
                  <a:lnTo>
                    <a:pt x="12824" y="13692"/>
                  </a:lnTo>
                  <a:cubicBezTo>
                    <a:pt x="12764" y="13870"/>
                    <a:pt x="12705" y="14037"/>
                    <a:pt x="12645" y="14216"/>
                  </a:cubicBezTo>
                  <a:cubicBezTo>
                    <a:pt x="12597" y="14263"/>
                    <a:pt x="12574" y="14311"/>
                    <a:pt x="12526" y="14347"/>
                  </a:cubicBezTo>
                  <a:cubicBezTo>
                    <a:pt x="12455" y="14454"/>
                    <a:pt x="12359" y="14549"/>
                    <a:pt x="12288" y="14644"/>
                  </a:cubicBezTo>
                  <a:cubicBezTo>
                    <a:pt x="12121" y="14870"/>
                    <a:pt x="11978" y="15097"/>
                    <a:pt x="11835" y="15323"/>
                  </a:cubicBezTo>
                  <a:cubicBezTo>
                    <a:pt x="11764" y="15418"/>
                    <a:pt x="11704" y="15525"/>
                    <a:pt x="11645" y="15644"/>
                  </a:cubicBezTo>
                  <a:cubicBezTo>
                    <a:pt x="11597" y="15716"/>
                    <a:pt x="11573" y="15811"/>
                    <a:pt x="11538" y="15882"/>
                  </a:cubicBezTo>
                  <a:cubicBezTo>
                    <a:pt x="11538" y="15585"/>
                    <a:pt x="11538" y="15287"/>
                    <a:pt x="11526" y="15001"/>
                  </a:cubicBezTo>
                  <a:cubicBezTo>
                    <a:pt x="11514" y="14585"/>
                    <a:pt x="11478" y="14192"/>
                    <a:pt x="11443" y="13775"/>
                  </a:cubicBezTo>
                  <a:cubicBezTo>
                    <a:pt x="11407" y="13454"/>
                    <a:pt x="11359" y="13144"/>
                    <a:pt x="11300" y="12846"/>
                  </a:cubicBezTo>
                  <a:lnTo>
                    <a:pt x="11300" y="12834"/>
                  </a:lnTo>
                  <a:cubicBezTo>
                    <a:pt x="11323" y="12775"/>
                    <a:pt x="11347" y="12727"/>
                    <a:pt x="11359" y="12668"/>
                  </a:cubicBezTo>
                  <a:cubicBezTo>
                    <a:pt x="11395" y="12596"/>
                    <a:pt x="11443" y="12525"/>
                    <a:pt x="11478" y="12442"/>
                  </a:cubicBezTo>
                  <a:lnTo>
                    <a:pt x="11621" y="12180"/>
                  </a:lnTo>
                  <a:cubicBezTo>
                    <a:pt x="11657" y="12108"/>
                    <a:pt x="11693" y="12013"/>
                    <a:pt x="11740" y="11942"/>
                  </a:cubicBezTo>
                  <a:cubicBezTo>
                    <a:pt x="11764" y="11870"/>
                    <a:pt x="11812" y="11775"/>
                    <a:pt x="11835" y="11703"/>
                  </a:cubicBezTo>
                  <a:cubicBezTo>
                    <a:pt x="11871" y="11608"/>
                    <a:pt x="11895" y="11525"/>
                    <a:pt x="11919" y="11453"/>
                  </a:cubicBezTo>
                  <a:cubicBezTo>
                    <a:pt x="11931" y="11358"/>
                    <a:pt x="11954" y="11275"/>
                    <a:pt x="11978" y="11191"/>
                  </a:cubicBezTo>
                  <a:cubicBezTo>
                    <a:pt x="11990" y="11108"/>
                    <a:pt x="12014" y="11013"/>
                    <a:pt x="12014" y="10929"/>
                  </a:cubicBezTo>
                  <a:cubicBezTo>
                    <a:pt x="12038" y="10834"/>
                    <a:pt x="12050" y="10739"/>
                    <a:pt x="12050" y="10644"/>
                  </a:cubicBezTo>
                  <a:cubicBezTo>
                    <a:pt x="12062" y="10465"/>
                    <a:pt x="12062" y="10275"/>
                    <a:pt x="12050" y="10096"/>
                  </a:cubicBezTo>
                  <a:cubicBezTo>
                    <a:pt x="12050" y="9917"/>
                    <a:pt x="12038" y="9751"/>
                    <a:pt x="12014" y="9572"/>
                  </a:cubicBezTo>
                  <a:cubicBezTo>
                    <a:pt x="12002" y="9394"/>
                    <a:pt x="11990" y="9215"/>
                    <a:pt x="11954" y="9036"/>
                  </a:cubicBezTo>
                  <a:cubicBezTo>
                    <a:pt x="11931" y="8858"/>
                    <a:pt x="11871" y="8679"/>
                    <a:pt x="11812" y="8513"/>
                  </a:cubicBezTo>
                  <a:lnTo>
                    <a:pt x="11716" y="8298"/>
                  </a:lnTo>
                  <a:cubicBezTo>
                    <a:pt x="11657" y="8132"/>
                    <a:pt x="11585" y="7965"/>
                    <a:pt x="11514" y="7786"/>
                  </a:cubicBezTo>
                  <a:cubicBezTo>
                    <a:pt x="11478" y="7715"/>
                    <a:pt x="11443" y="7643"/>
                    <a:pt x="11407" y="7560"/>
                  </a:cubicBezTo>
                  <a:cubicBezTo>
                    <a:pt x="11359" y="7477"/>
                    <a:pt x="11323" y="7405"/>
                    <a:pt x="11276" y="7310"/>
                  </a:cubicBezTo>
                  <a:cubicBezTo>
                    <a:pt x="11240" y="7250"/>
                    <a:pt x="11204" y="7191"/>
                    <a:pt x="11169" y="7143"/>
                  </a:cubicBezTo>
                  <a:cubicBezTo>
                    <a:pt x="11157" y="7120"/>
                    <a:pt x="11121" y="7108"/>
                    <a:pt x="11109" y="7072"/>
                  </a:cubicBezTo>
                  <a:cubicBezTo>
                    <a:pt x="11097" y="7060"/>
                    <a:pt x="11097" y="7048"/>
                    <a:pt x="11085" y="7024"/>
                  </a:cubicBezTo>
                  <a:cubicBezTo>
                    <a:pt x="11073" y="7012"/>
                    <a:pt x="11050" y="7000"/>
                    <a:pt x="11050" y="6989"/>
                  </a:cubicBezTo>
                  <a:lnTo>
                    <a:pt x="11050" y="6989"/>
                  </a:lnTo>
                  <a:lnTo>
                    <a:pt x="11073" y="7000"/>
                  </a:lnTo>
                  <a:lnTo>
                    <a:pt x="11073" y="7000"/>
                  </a:lnTo>
                  <a:lnTo>
                    <a:pt x="10942" y="6881"/>
                  </a:lnTo>
                  <a:lnTo>
                    <a:pt x="10811" y="6750"/>
                  </a:lnTo>
                  <a:lnTo>
                    <a:pt x="10585" y="6524"/>
                  </a:lnTo>
                  <a:lnTo>
                    <a:pt x="10395" y="6334"/>
                  </a:lnTo>
                  <a:cubicBezTo>
                    <a:pt x="10371" y="6298"/>
                    <a:pt x="10335" y="6250"/>
                    <a:pt x="10311" y="6227"/>
                  </a:cubicBezTo>
                  <a:lnTo>
                    <a:pt x="10216" y="6131"/>
                  </a:lnTo>
                  <a:cubicBezTo>
                    <a:pt x="10097" y="6000"/>
                    <a:pt x="9978" y="5869"/>
                    <a:pt x="9859" y="5715"/>
                  </a:cubicBezTo>
                  <a:cubicBezTo>
                    <a:pt x="9740" y="5584"/>
                    <a:pt x="9621" y="5441"/>
                    <a:pt x="9502" y="5298"/>
                  </a:cubicBezTo>
                  <a:cubicBezTo>
                    <a:pt x="9383" y="5167"/>
                    <a:pt x="9264" y="5024"/>
                    <a:pt x="9145" y="4881"/>
                  </a:cubicBezTo>
                  <a:cubicBezTo>
                    <a:pt x="9073" y="4798"/>
                    <a:pt x="8978" y="4703"/>
                    <a:pt x="8906" y="4619"/>
                  </a:cubicBezTo>
                  <a:cubicBezTo>
                    <a:pt x="8883" y="4572"/>
                    <a:pt x="8835" y="4524"/>
                    <a:pt x="8799" y="4500"/>
                  </a:cubicBezTo>
                  <a:cubicBezTo>
                    <a:pt x="8776" y="4453"/>
                    <a:pt x="8728" y="4405"/>
                    <a:pt x="8704" y="4369"/>
                  </a:cubicBezTo>
                  <a:lnTo>
                    <a:pt x="8656" y="4322"/>
                  </a:lnTo>
                  <a:cubicBezTo>
                    <a:pt x="8645" y="4310"/>
                    <a:pt x="8621" y="4286"/>
                    <a:pt x="8597" y="4286"/>
                  </a:cubicBezTo>
                  <a:cubicBezTo>
                    <a:pt x="8589" y="4286"/>
                    <a:pt x="8570" y="4281"/>
                    <a:pt x="8555" y="4281"/>
                  </a:cubicBezTo>
                  <a:cubicBezTo>
                    <a:pt x="8548" y="4281"/>
                    <a:pt x="8541" y="4282"/>
                    <a:pt x="8537" y="4286"/>
                  </a:cubicBezTo>
                  <a:cubicBezTo>
                    <a:pt x="8502" y="4310"/>
                    <a:pt x="8490" y="4322"/>
                    <a:pt x="8478" y="4333"/>
                  </a:cubicBezTo>
                  <a:cubicBezTo>
                    <a:pt x="8478" y="4345"/>
                    <a:pt x="8466" y="4369"/>
                    <a:pt x="8466" y="4381"/>
                  </a:cubicBezTo>
                  <a:cubicBezTo>
                    <a:pt x="8466" y="4393"/>
                    <a:pt x="8442" y="4405"/>
                    <a:pt x="8442" y="4429"/>
                  </a:cubicBezTo>
                  <a:cubicBezTo>
                    <a:pt x="8430" y="4453"/>
                    <a:pt x="8430" y="4488"/>
                    <a:pt x="8430" y="4512"/>
                  </a:cubicBezTo>
                  <a:cubicBezTo>
                    <a:pt x="8430" y="4548"/>
                    <a:pt x="8430" y="4560"/>
                    <a:pt x="8418" y="4583"/>
                  </a:cubicBezTo>
                  <a:cubicBezTo>
                    <a:pt x="8418" y="4631"/>
                    <a:pt x="8406" y="4679"/>
                    <a:pt x="8406" y="4726"/>
                  </a:cubicBezTo>
                  <a:cubicBezTo>
                    <a:pt x="8395" y="4810"/>
                    <a:pt x="8395" y="4905"/>
                    <a:pt x="8395" y="4988"/>
                  </a:cubicBezTo>
                  <a:cubicBezTo>
                    <a:pt x="8371" y="5167"/>
                    <a:pt x="8359" y="5345"/>
                    <a:pt x="8359" y="5524"/>
                  </a:cubicBezTo>
                  <a:cubicBezTo>
                    <a:pt x="8359" y="5584"/>
                    <a:pt x="8359" y="5631"/>
                    <a:pt x="8347" y="5691"/>
                  </a:cubicBezTo>
                  <a:cubicBezTo>
                    <a:pt x="8347" y="5869"/>
                    <a:pt x="8335" y="6048"/>
                    <a:pt x="8335" y="6227"/>
                  </a:cubicBezTo>
                  <a:lnTo>
                    <a:pt x="8335" y="6524"/>
                  </a:lnTo>
                  <a:lnTo>
                    <a:pt x="8335" y="6810"/>
                  </a:lnTo>
                  <a:cubicBezTo>
                    <a:pt x="8335" y="6893"/>
                    <a:pt x="8335" y="6989"/>
                    <a:pt x="8347" y="7060"/>
                  </a:cubicBezTo>
                  <a:cubicBezTo>
                    <a:pt x="8347" y="7143"/>
                    <a:pt x="8347" y="7227"/>
                    <a:pt x="8359" y="7310"/>
                  </a:cubicBezTo>
                  <a:cubicBezTo>
                    <a:pt x="8359" y="7405"/>
                    <a:pt x="8371" y="7489"/>
                    <a:pt x="8371" y="7584"/>
                  </a:cubicBezTo>
                  <a:cubicBezTo>
                    <a:pt x="8395" y="7667"/>
                    <a:pt x="8395" y="7774"/>
                    <a:pt x="8406" y="7858"/>
                  </a:cubicBezTo>
                  <a:cubicBezTo>
                    <a:pt x="8418" y="7917"/>
                    <a:pt x="8418" y="7977"/>
                    <a:pt x="8430" y="8024"/>
                  </a:cubicBezTo>
                  <a:cubicBezTo>
                    <a:pt x="8430" y="8072"/>
                    <a:pt x="8442" y="8096"/>
                    <a:pt x="8466" y="8143"/>
                  </a:cubicBezTo>
                  <a:cubicBezTo>
                    <a:pt x="8466" y="8191"/>
                    <a:pt x="8478" y="8215"/>
                    <a:pt x="8478" y="8262"/>
                  </a:cubicBezTo>
                  <a:cubicBezTo>
                    <a:pt x="8490" y="8322"/>
                    <a:pt x="8502" y="8382"/>
                    <a:pt x="8525" y="8429"/>
                  </a:cubicBezTo>
                  <a:cubicBezTo>
                    <a:pt x="8537" y="8477"/>
                    <a:pt x="8537" y="8501"/>
                    <a:pt x="8549" y="8548"/>
                  </a:cubicBezTo>
                  <a:lnTo>
                    <a:pt x="8597" y="8679"/>
                  </a:lnTo>
                  <a:cubicBezTo>
                    <a:pt x="8621" y="8774"/>
                    <a:pt x="8645" y="8846"/>
                    <a:pt x="8668" y="8929"/>
                  </a:cubicBezTo>
                  <a:cubicBezTo>
                    <a:pt x="8728" y="9132"/>
                    <a:pt x="8787" y="9310"/>
                    <a:pt x="8859" y="9501"/>
                  </a:cubicBezTo>
                  <a:cubicBezTo>
                    <a:pt x="8883" y="9525"/>
                    <a:pt x="8895" y="9560"/>
                    <a:pt x="8895" y="9608"/>
                  </a:cubicBezTo>
                  <a:cubicBezTo>
                    <a:pt x="8906" y="9644"/>
                    <a:pt x="8918" y="9703"/>
                    <a:pt x="8954" y="9751"/>
                  </a:cubicBezTo>
                  <a:cubicBezTo>
                    <a:pt x="8966" y="9798"/>
                    <a:pt x="9002" y="9846"/>
                    <a:pt x="9014" y="9906"/>
                  </a:cubicBezTo>
                  <a:cubicBezTo>
                    <a:pt x="9026" y="9941"/>
                    <a:pt x="9037" y="9977"/>
                    <a:pt x="9061" y="10001"/>
                  </a:cubicBezTo>
                  <a:cubicBezTo>
                    <a:pt x="9073" y="10037"/>
                    <a:pt x="9085" y="10084"/>
                    <a:pt x="9109" y="10108"/>
                  </a:cubicBezTo>
                  <a:lnTo>
                    <a:pt x="9145" y="10203"/>
                  </a:lnTo>
                  <a:cubicBezTo>
                    <a:pt x="9168" y="10215"/>
                    <a:pt x="9168" y="10227"/>
                    <a:pt x="9180" y="10239"/>
                  </a:cubicBezTo>
                  <a:lnTo>
                    <a:pt x="9264" y="10382"/>
                  </a:lnTo>
                  <a:cubicBezTo>
                    <a:pt x="9287" y="10406"/>
                    <a:pt x="9311" y="10453"/>
                    <a:pt x="9347" y="10477"/>
                  </a:cubicBezTo>
                  <a:cubicBezTo>
                    <a:pt x="9359" y="10513"/>
                    <a:pt x="9383" y="10537"/>
                    <a:pt x="9407" y="10584"/>
                  </a:cubicBezTo>
                  <a:cubicBezTo>
                    <a:pt x="9430" y="10620"/>
                    <a:pt x="9466" y="10656"/>
                    <a:pt x="9478" y="10691"/>
                  </a:cubicBezTo>
                  <a:cubicBezTo>
                    <a:pt x="9502" y="10739"/>
                    <a:pt x="9549" y="10775"/>
                    <a:pt x="9585" y="10822"/>
                  </a:cubicBezTo>
                  <a:cubicBezTo>
                    <a:pt x="9609" y="10858"/>
                    <a:pt x="9645" y="10894"/>
                    <a:pt x="9668" y="10929"/>
                  </a:cubicBezTo>
                  <a:lnTo>
                    <a:pt x="10026" y="11334"/>
                  </a:lnTo>
                  <a:cubicBezTo>
                    <a:pt x="10145" y="11465"/>
                    <a:pt x="10252" y="11596"/>
                    <a:pt x="10347" y="11727"/>
                  </a:cubicBezTo>
                  <a:cubicBezTo>
                    <a:pt x="10383" y="11763"/>
                    <a:pt x="10395" y="11787"/>
                    <a:pt x="10430" y="11834"/>
                  </a:cubicBezTo>
                  <a:lnTo>
                    <a:pt x="10407" y="11822"/>
                  </a:lnTo>
                  <a:lnTo>
                    <a:pt x="10407" y="11822"/>
                  </a:lnTo>
                  <a:cubicBezTo>
                    <a:pt x="10454" y="11894"/>
                    <a:pt x="10514" y="11965"/>
                    <a:pt x="10561" y="12025"/>
                  </a:cubicBezTo>
                  <a:cubicBezTo>
                    <a:pt x="10609" y="12108"/>
                    <a:pt x="10669" y="12192"/>
                    <a:pt x="10704" y="12263"/>
                  </a:cubicBezTo>
                  <a:lnTo>
                    <a:pt x="10847" y="12489"/>
                  </a:lnTo>
                  <a:cubicBezTo>
                    <a:pt x="10871" y="12549"/>
                    <a:pt x="10919" y="12608"/>
                    <a:pt x="10942" y="12668"/>
                  </a:cubicBezTo>
                  <a:cubicBezTo>
                    <a:pt x="10966" y="12799"/>
                    <a:pt x="10990" y="12954"/>
                    <a:pt x="11002" y="13085"/>
                  </a:cubicBezTo>
                  <a:cubicBezTo>
                    <a:pt x="11026" y="13215"/>
                    <a:pt x="11038" y="13358"/>
                    <a:pt x="11050" y="13501"/>
                  </a:cubicBezTo>
                  <a:cubicBezTo>
                    <a:pt x="11097" y="14013"/>
                    <a:pt x="11145" y="14513"/>
                    <a:pt x="11145" y="15037"/>
                  </a:cubicBezTo>
                  <a:lnTo>
                    <a:pt x="11145" y="15835"/>
                  </a:lnTo>
                  <a:cubicBezTo>
                    <a:pt x="11145" y="16097"/>
                    <a:pt x="11145" y="16347"/>
                    <a:pt x="11133" y="16597"/>
                  </a:cubicBezTo>
                  <a:lnTo>
                    <a:pt x="11133" y="16728"/>
                  </a:lnTo>
                  <a:lnTo>
                    <a:pt x="11133" y="16752"/>
                  </a:lnTo>
                  <a:cubicBezTo>
                    <a:pt x="11133" y="16871"/>
                    <a:pt x="11109" y="16966"/>
                    <a:pt x="11097" y="17085"/>
                  </a:cubicBezTo>
                  <a:cubicBezTo>
                    <a:pt x="11097" y="17168"/>
                    <a:pt x="11085" y="17228"/>
                    <a:pt x="11085" y="17299"/>
                  </a:cubicBezTo>
                  <a:cubicBezTo>
                    <a:pt x="11085" y="17359"/>
                    <a:pt x="11073" y="17430"/>
                    <a:pt x="11050" y="17490"/>
                  </a:cubicBezTo>
                  <a:cubicBezTo>
                    <a:pt x="11026" y="17740"/>
                    <a:pt x="10978" y="17978"/>
                    <a:pt x="10931" y="18240"/>
                  </a:cubicBezTo>
                  <a:lnTo>
                    <a:pt x="10931" y="18216"/>
                  </a:lnTo>
                  <a:cubicBezTo>
                    <a:pt x="10919" y="18323"/>
                    <a:pt x="10907" y="18419"/>
                    <a:pt x="10895" y="18514"/>
                  </a:cubicBezTo>
                  <a:lnTo>
                    <a:pt x="10895" y="18538"/>
                  </a:lnTo>
                  <a:lnTo>
                    <a:pt x="10895" y="18549"/>
                  </a:lnTo>
                  <a:lnTo>
                    <a:pt x="10895" y="18561"/>
                  </a:lnTo>
                  <a:cubicBezTo>
                    <a:pt x="10871" y="18621"/>
                    <a:pt x="10871" y="18680"/>
                    <a:pt x="10859" y="18740"/>
                  </a:cubicBezTo>
                  <a:lnTo>
                    <a:pt x="10859" y="18728"/>
                  </a:lnTo>
                  <a:cubicBezTo>
                    <a:pt x="10859" y="18752"/>
                    <a:pt x="10847" y="18788"/>
                    <a:pt x="10847" y="18811"/>
                  </a:cubicBezTo>
                  <a:cubicBezTo>
                    <a:pt x="10811" y="19014"/>
                    <a:pt x="10788" y="19192"/>
                    <a:pt x="10752" y="19383"/>
                  </a:cubicBezTo>
                  <a:cubicBezTo>
                    <a:pt x="10669" y="19871"/>
                    <a:pt x="10597" y="20359"/>
                    <a:pt x="10502" y="20871"/>
                  </a:cubicBezTo>
                  <a:lnTo>
                    <a:pt x="10371" y="21633"/>
                  </a:lnTo>
                  <a:cubicBezTo>
                    <a:pt x="10323" y="21883"/>
                    <a:pt x="10276" y="22133"/>
                    <a:pt x="10240" y="22407"/>
                  </a:cubicBezTo>
                  <a:cubicBezTo>
                    <a:pt x="10204" y="22550"/>
                    <a:pt x="10192" y="22705"/>
                    <a:pt x="10157" y="22848"/>
                  </a:cubicBezTo>
                  <a:lnTo>
                    <a:pt x="10157" y="22860"/>
                  </a:lnTo>
                  <a:cubicBezTo>
                    <a:pt x="10145" y="22979"/>
                    <a:pt x="10121" y="23098"/>
                    <a:pt x="10097" y="23217"/>
                  </a:cubicBezTo>
                  <a:cubicBezTo>
                    <a:pt x="10061" y="23479"/>
                    <a:pt x="10002" y="23741"/>
                    <a:pt x="9942" y="23991"/>
                  </a:cubicBezTo>
                  <a:cubicBezTo>
                    <a:pt x="9883" y="24253"/>
                    <a:pt x="9823" y="24503"/>
                    <a:pt x="9776" y="24753"/>
                  </a:cubicBezTo>
                  <a:cubicBezTo>
                    <a:pt x="9764" y="24812"/>
                    <a:pt x="9764" y="24872"/>
                    <a:pt x="9740" y="24919"/>
                  </a:cubicBezTo>
                  <a:cubicBezTo>
                    <a:pt x="9740" y="24860"/>
                    <a:pt x="9740" y="24800"/>
                    <a:pt x="9728" y="24741"/>
                  </a:cubicBezTo>
                  <a:cubicBezTo>
                    <a:pt x="9728" y="24693"/>
                    <a:pt x="9728" y="24645"/>
                    <a:pt x="9716" y="24610"/>
                  </a:cubicBezTo>
                  <a:cubicBezTo>
                    <a:pt x="9716" y="24562"/>
                    <a:pt x="9716" y="24514"/>
                    <a:pt x="9704" y="24491"/>
                  </a:cubicBezTo>
                  <a:cubicBezTo>
                    <a:pt x="9704" y="24431"/>
                    <a:pt x="9680" y="24372"/>
                    <a:pt x="9680" y="24288"/>
                  </a:cubicBezTo>
                  <a:cubicBezTo>
                    <a:pt x="9680" y="24253"/>
                    <a:pt x="9668" y="24205"/>
                    <a:pt x="9668" y="24157"/>
                  </a:cubicBezTo>
                  <a:cubicBezTo>
                    <a:pt x="9668" y="24110"/>
                    <a:pt x="9657" y="24074"/>
                    <a:pt x="9657" y="24038"/>
                  </a:cubicBezTo>
                  <a:cubicBezTo>
                    <a:pt x="9645" y="23979"/>
                    <a:pt x="9621" y="23907"/>
                    <a:pt x="9621" y="23848"/>
                  </a:cubicBezTo>
                  <a:cubicBezTo>
                    <a:pt x="9609" y="23741"/>
                    <a:pt x="9585" y="23657"/>
                    <a:pt x="9561" y="23550"/>
                  </a:cubicBezTo>
                  <a:cubicBezTo>
                    <a:pt x="9538" y="23443"/>
                    <a:pt x="9526" y="23360"/>
                    <a:pt x="9490" y="23252"/>
                  </a:cubicBezTo>
                  <a:cubicBezTo>
                    <a:pt x="9466" y="23145"/>
                    <a:pt x="9430" y="23062"/>
                    <a:pt x="9407" y="22967"/>
                  </a:cubicBezTo>
                  <a:cubicBezTo>
                    <a:pt x="9371" y="22883"/>
                    <a:pt x="9347" y="22776"/>
                    <a:pt x="9311" y="22681"/>
                  </a:cubicBezTo>
                  <a:cubicBezTo>
                    <a:pt x="9299" y="22609"/>
                    <a:pt x="9264" y="22550"/>
                    <a:pt x="9240" y="22479"/>
                  </a:cubicBezTo>
                  <a:lnTo>
                    <a:pt x="9240" y="22467"/>
                  </a:lnTo>
                  <a:lnTo>
                    <a:pt x="9240" y="22443"/>
                  </a:lnTo>
                  <a:cubicBezTo>
                    <a:pt x="9252" y="22407"/>
                    <a:pt x="9264" y="22348"/>
                    <a:pt x="9287" y="22300"/>
                  </a:cubicBezTo>
                  <a:lnTo>
                    <a:pt x="9323" y="22169"/>
                  </a:lnTo>
                  <a:cubicBezTo>
                    <a:pt x="9359" y="22074"/>
                    <a:pt x="9371" y="21967"/>
                    <a:pt x="9407" y="21883"/>
                  </a:cubicBezTo>
                  <a:lnTo>
                    <a:pt x="9442" y="21574"/>
                  </a:lnTo>
                  <a:cubicBezTo>
                    <a:pt x="9466" y="21467"/>
                    <a:pt x="9466" y="21371"/>
                    <a:pt x="9466" y="21276"/>
                  </a:cubicBezTo>
                  <a:cubicBezTo>
                    <a:pt x="9466" y="21097"/>
                    <a:pt x="9466" y="20919"/>
                    <a:pt x="9442" y="20716"/>
                  </a:cubicBezTo>
                  <a:cubicBezTo>
                    <a:pt x="9430" y="20538"/>
                    <a:pt x="9407" y="20383"/>
                    <a:pt x="9359" y="20216"/>
                  </a:cubicBezTo>
                  <a:cubicBezTo>
                    <a:pt x="9347" y="20181"/>
                    <a:pt x="9347" y="20145"/>
                    <a:pt x="9323" y="20109"/>
                  </a:cubicBezTo>
                  <a:lnTo>
                    <a:pt x="9323" y="20121"/>
                  </a:lnTo>
                  <a:cubicBezTo>
                    <a:pt x="9264" y="19871"/>
                    <a:pt x="9192" y="19609"/>
                    <a:pt x="9109" y="19371"/>
                  </a:cubicBezTo>
                  <a:cubicBezTo>
                    <a:pt x="9109" y="19347"/>
                    <a:pt x="9085" y="19335"/>
                    <a:pt x="9085" y="19323"/>
                  </a:cubicBezTo>
                  <a:cubicBezTo>
                    <a:pt x="9085" y="19323"/>
                    <a:pt x="9085" y="19311"/>
                    <a:pt x="9073" y="19288"/>
                  </a:cubicBezTo>
                  <a:cubicBezTo>
                    <a:pt x="9049" y="19204"/>
                    <a:pt x="9002" y="19109"/>
                    <a:pt x="8954" y="19026"/>
                  </a:cubicBezTo>
                  <a:cubicBezTo>
                    <a:pt x="8906" y="18930"/>
                    <a:pt x="8871" y="18847"/>
                    <a:pt x="8811" y="18776"/>
                  </a:cubicBezTo>
                  <a:cubicBezTo>
                    <a:pt x="8752" y="18680"/>
                    <a:pt x="8692" y="18609"/>
                    <a:pt x="8609" y="18514"/>
                  </a:cubicBezTo>
                  <a:cubicBezTo>
                    <a:pt x="8585" y="18478"/>
                    <a:pt x="8549" y="18442"/>
                    <a:pt x="8514" y="18395"/>
                  </a:cubicBezTo>
                  <a:cubicBezTo>
                    <a:pt x="8478" y="18371"/>
                    <a:pt x="8430" y="18335"/>
                    <a:pt x="8406" y="18311"/>
                  </a:cubicBezTo>
                  <a:cubicBezTo>
                    <a:pt x="8347" y="18252"/>
                    <a:pt x="8275" y="18204"/>
                    <a:pt x="8192" y="18145"/>
                  </a:cubicBezTo>
                  <a:cubicBezTo>
                    <a:pt x="8121" y="18097"/>
                    <a:pt x="8049" y="18061"/>
                    <a:pt x="7978" y="18026"/>
                  </a:cubicBezTo>
                  <a:lnTo>
                    <a:pt x="7990" y="18026"/>
                  </a:lnTo>
                  <a:cubicBezTo>
                    <a:pt x="7978" y="18026"/>
                    <a:pt x="7978" y="18014"/>
                    <a:pt x="7954" y="18014"/>
                  </a:cubicBezTo>
                  <a:cubicBezTo>
                    <a:pt x="7930" y="18002"/>
                    <a:pt x="7894" y="17978"/>
                    <a:pt x="7859" y="17966"/>
                  </a:cubicBezTo>
                  <a:cubicBezTo>
                    <a:pt x="8002" y="17716"/>
                    <a:pt x="8156" y="17466"/>
                    <a:pt x="8275" y="17192"/>
                  </a:cubicBezTo>
                  <a:cubicBezTo>
                    <a:pt x="8406" y="16930"/>
                    <a:pt x="8514" y="16644"/>
                    <a:pt x="8609" y="16359"/>
                  </a:cubicBezTo>
                  <a:cubicBezTo>
                    <a:pt x="8716" y="16061"/>
                    <a:pt x="8764" y="15752"/>
                    <a:pt x="8823" y="15454"/>
                  </a:cubicBezTo>
                  <a:cubicBezTo>
                    <a:pt x="8835" y="15382"/>
                    <a:pt x="8835" y="15299"/>
                    <a:pt x="8847" y="15240"/>
                  </a:cubicBezTo>
                  <a:cubicBezTo>
                    <a:pt x="8847" y="15204"/>
                    <a:pt x="8847" y="15168"/>
                    <a:pt x="8871" y="15120"/>
                  </a:cubicBezTo>
                  <a:cubicBezTo>
                    <a:pt x="8871" y="15097"/>
                    <a:pt x="8871" y="15061"/>
                    <a:pt x="8883" y="15037"/>
                  </a:cubicBezTo>
                  <a:cubicBezTo>
                    <a:pt x="8883" y="14870"/>
                    <a:pt x="8895" y="14704"/>
                    <a:pt x="8895" y="14525"/>
                  </a:cubicBezTo>
                  <a:cubicBezTo>
                    <a:pt x="8895" y="14228"/>
                    <a:pt x="8883" y="13930"/>
                    <a:pt x="8847" y="13632"/>
                  </a:cubicBezTo>
                  <a:lnTo>
                    <a:pt x="8764" y="12739"/>
                  </a:lnTo>
                  <a:lnTo>
                    <a:pt x="8764" y="12775"/>
                  </a:lnTo>
                  <a:lnTo>
                    <a:pt x="8668" y="11882"/>
                  </a:lnTo>
                  <a:cubicBezTo>
                    <a:pt x="8656" y="11715"/>
                    <a:pt x="8645" y="11572"/>
                    <a:pt x="8645" y="11406"/>
                  </a:cubicBezTo>
                  <a:lnTo>
                    <a:pt x="8645" y="10953"/>
                  </a:lnTo>
                  <a:lnTo>
                    <a:pt x="8645" y="10513"/>
                  </a:lnTo>
                  <a:lnTo>
                    <a:pt x="8645" y="10084"/>
                  </a:lnTo>
                  <a:cubicBezTo>
                    <a:pt x="8645" y="9798"/>
                    <a:pt x="8656" y="9513"/>
                    <a:pt x="8645" y="9227"/>
                  </a:cubicBezTo>
                  <a:cubicBezTo>
                    <a:pt x="8645" y="9203"/>
                    <a:pt x="8645" y="9155"/>
                    <a:pt x="8633" y="9132"/>
                  </a:cubicBezTo>
                  <a:cubicBezTo>
                    <a:pt x="8633" y="9096"/>
                    <a:pt x="8609" y="9084"/>
                    <a:pt x="8585" y="9072"/>
                  </a:cubicBezTo>
                  <a:cubicBezTo>
                    <a:pt x="8549" y="9048"/>
                    <a:pt x="8537" y="9036"/>
                    <a:pt x="8490" y="9036"/>
                  </a:cubicBezTo>
                  <a:cubicBezTo>
                    <a:pt x="8466" y="9036"/>
                    <a:pt x="8454" y="9048"/>
                    <a:pt x="8418" y="9072"/>
                  </a:cubicBezTo>
                  <a:cubicBezTo>
                    <a:pt x="8395" y="9084"/>
                    <a:pt x="8359" y="9108"/>
                    <a:pt x="8335" y="9132"/>
                  </a:cubicBezTo>
                  <a:lnTo>
                    <a:pt x="8252" y="9203"/>
                  </a:lnTo>
                  <a:cubicBezTo>
                    <a:pt x="8156" y="9322"/>
                    <a:pt x="8061" y="9441"/>
                    <a:pt x="7978" y="9560"/>
                  </a:cubicBezTo>
                  <a:cubicBezTo>
                    <a:pt x="7799" y="9798"/>
                    <a:pt x="7633" y="10037"/>
                    <a:pt x="7466" y="10287"/>
                  </a:cubicBezTo>
                  <a:cubicBezTo>
                    <a:pt x="7347" y="10477"/>
                    <a:pt x="7216" y="10679"/>
                    <a:pt x="7085" y="10870"/>
                  </a:cubicBezTo>
                  <a:cubicBezTo>
                    <a:pt x="6966" y="11049"/>
                    <a:pt x="6823" y="11227"/>
                    <a:pt x="6692" y="11406"/>
                  </a:cubicBezTo>
                  <a:cubicBezTo>
                    <a:pt x="6501" y="11644"/>
                    <a:pt x="6287" y="11870"/>
                    <a:pt x="6097" y="12084"/>
                  </a:cubicBezTo>
                  <a:cubicBezTo>
                    <a:pt x="6013" y="12192"/>
                    <a:pt x="5918" y="12311"/>
                    <a:pt x="5847" y="12430"/>
                  </a:cubicBezTo>
                  <a:cubicBezTo>
                    <a:pt x="5835" y="12465"/>
                    <a:pt x="5799" y="12489"/>
                    <a:pt x="5787" y="12525"/>
                  </a:cubicBezTo>
                  <a:cubicBezTo>
                    <a:pt x="5775" y="12549"/>
                    <a:pt x="5739" y="12596"/>
                    <a:pt x="5728" y="12620"/>
                  </a:cubicBezTo>
                  <a:cubicBezTo>
                    <a:pt x="5680" y="12704"/>
                    <a:pt x="5656" y="12775"/>
                    <a:pt x="5620" y="12846"/>
                  </a:cubicBezTo>
                  <a:lnTo>
                    <a:pt x="5537" y="13073"/>
                  </a:lnTo>
                  <a:cubicBezTo>
                    <a:pt x="5501" y="13144"/>
                    <a:pt x="5477" y="13239"/>
                    <a:pt x="5454" y="13311"/>
                  </a:cubicBezTo>
                  <a:cubicBezTo>
                    <a:pt x="5418" y="13477"/>
                    <a:pt x="5382" y="13632"/>
                    <a:pt x="5358" y="13811"/>
                  </a:cubicBezTo>
                  <a:cubicBezTo>
                    <a:pt x="5358" y="13847"/>
                    <a:pt x="5335" y="13894"/>
                    <a:pt x="5335" y="13918"/>
                  </a:cubicBezTo>
                  <a:cubicBezTo>
                    <a:pt x="5311" y="14073"/>
                    <a:pt x="5299" y="14204"/>
                    <a:pt x="5299" y="14347"/>
                  </a:cubicBezTo>
                  <a:cubicBezTo>
                    <a:pt x="5275" y="14513"/>
                    <a:pt x="5275" y="14668"/>
                    <a:pt x="5275" y="14823"/>
                  </a:cubicBezTo>
                  <a:cubicBezTo>
                    <a:pt x="5275" y="14978"/>
                    <a:pt x="5275" y="15109"/>
                    <a:pt x="5299" y="15263"/>
                  </a:cubicBezTo>
                  <a:cubicBezTo>
                    <a:pt x="5299" y="15406"/>
                    <a:pt x="5311" y="15573"/>
                    <a:pt x="5311" y="15716"/>
                  </a:cubicBezTo>
                  <a:cubicBezTo>
                    <a:pt x="5323" y="15882"/>
                    <a:pt x="5335" y="16037"/>
                    <a:pt x="5358" y="16192"/>
                  </a:cubicBezTo>
                  <a:cubicBezTo>
                    <a:pt x="5370" y="16275"/>
                    <a:pt x="5382" y="16335"/>
                    <a:pt x="5394" y="16406"/>
                  </a:cubicBezTo>
                  <a:cubicBezTo>
                    <a:pt x="5418" y="16478"/>
                    <a:pt x="5430" y="16549"/>
                    <a:pt x="5442" y="16609"/>
                  </a:cubicBezTo>
                  <a:cubicBezTo>
                    <a:pt x="5442" y="16613"/>
                    <a:pt x="5442" y="16618"/>
                    <a:pt x="5443" y="16621"/>
                  </a:cubicBezTo>
                  <a:lnTo>
                    <a:pt x="5443" y="16621"/>
                  </a:lnTo>
                  <a:cubicBezTo>
                    <a:pt x="5502" y="16657"/>
                    <a:pt x="5561" y="16704"/>
                    <a:pt x="5632" y="16752"/>
                  </a:cubicBezTo>
                  <a:cubicBezTo>
                    <a:pt x="5668" y="16871"/>
                    <a:pt x="5716" y="16978"/>
                    <a:pt x="5751" y="17097"/>
                  </a:cubicBezTo>
                  <a:cubicBezTo>
                    <a:pt x="5799" y="17192"/>
                    <a:pt x="5858" y="17311"/>
                    <a:pt x="5906" y="17418"/>
                  </a:cubicBezTo>
                  <a:lnTo>
                    <a:pt x="5930" y="17490"/>
                  </a:lnTo>
                  <a:lnTo>
                    <a:pt x="6073" y="17811"/>
                  </a:lnTo>
                  <a:cubicBezTo>
                    <a:pt x="6109" y="17895"/>
                    <a:pt x="6144" y="17990"/>
                    <a:pt x="6192" y="18073"/>
                  </a:cubicBezTo>
                  <a:cubicBezTo>
                    <a:pt x="6251" y="18204"/>
                    <a:pt x="6287" y="18359"/>
                    <a:pt x="6335" y="18526"/>
                  </a:cubicBezTo>
                  <a:cubicBezTo>
                    <a:pt x="6347" y="18597"/>
                    <a:pt x="6382" y="18669"/>
                    <a:pt x="6394" y="18740"/>
                  </a:cubicBezTo>
                  <a:cubicBezTo>
                    <a:pt x="6406" y="18823"/>
                    <a:pt x="6442" y="18907"/>
                    <a:pt x="6454" y="18978"/>
                  </a:cubicBezTo>
                  <a:cubicBezTo>
                    <a:pt x="6466" y="19026"/>
                    <a:pt x="6490" y="19085"/>
                    <a:pt x="6501" y="19145"/>
                  </a:cubicBezTo>
                  <a:cubicBezTo>
                    <a:pt x="6513" y="19204"/>
                    <a:pt x="6525" y="19264"/>
                    <a:pt x="6525" y="19323"/>
                  </a:cubicBezTo>
                  <a:cubicBezTo>
                    <a:pt x="6549" y="19395"/>
                    <a:pt x="6561" y="19490"/>
                    <a:pt x="6561" y="19573"/>
                  </a:cubicBezTo>
                  <a:lnTo>
                    <a:pt x="6561" y="19609"/>
                  </a:lnTo>
                  <a:lnTo>
                    <a:pt x="6561" y="19669"/>
                  </a:lnTo>
                  <a:lnTo>
                    <a:pt x="6561" y="19692"/>
                  </a:lnTo>
                  <a:lnTo>
                    <a:pt x="6561" y="19728"/>
                  </a:lnTo>
                  <a:lnTo>
                    <a:pt x="6561" y="19740"/>
                  </a:lnTo>
                  <a:lnTo>
                    <a:pt x="6561" y="19776"/>
                  </a:lnTo>
                  <a:lnTo>
                    <a:pt x="6561" y="19788"/>
                  </a:lnTo>
                  <a:cubicBezTo>
                    <a:pt x="6561" y="19812"/>
                    <a:pt x="6561" y="19859"/>
                    <a:pt x="6573" y="19895"/>
                  </a:cubicBezTo>
                  <a:cubicBezTo>
                    <a:pt x="6573" y="19966"/>
                    <a:pt x="6585" y="20026"/>
                    <a:pt x="6585" y="20097"/>
                  </a:cubicBezTo>
                  <a:lnTo>
                    <a:pt x="6585" y="20109"/>
                  </a:lnTo>
                  <a:cubicBezTo>
                    <a:pt x="6585" y="20157"/>
                    <a:pt x="6585" y="20216"/>
                    <a:pt x="6609" y="20264"/>
                  </a:cubicBezTo>
                  <a:lnTo>
                    <a:pt x="6609" y="20276"/>
                  </a:lnTo>
                  <a:lnTo>
                    <a:pt x="6644" y="20907"/>
                  </a:lnTo>
                  <a:lnTo>
                    <a:pt x="6668" y="21145"/>
                  </a:lnTo>
                  <a:cubicBezTo>
                    <a:pt x="6644" y="21121"/>
                    <a:pt x="6632" y="21097"/>
                    <a:pt x="6620" y="21086"/>
                  </a:cubicBezTo>
                  <a:cubicBezTo>
                    <a:pt x="6537" y="20978"/>
                    <a:pt x="6466" y="20871"/>
                    <a:pt x="6394" y="20752"/>
                  </a:cubicBezTo>
                  <a:lnTo>
                    <a:pt x="6382" y="20716"/>
                  </a:lnTo>
                  <a:cubicBezTo>
                    <a:pt x="6347" y="20657"/>
                    <a:pt x="6311" y="20621"/>
                    <a:pt x="6275" y="20562"/>
                  </a:cubicBezTo>
                  <a:cubicBezTo>
                    <a:pt x="6251" y="20514"/>
                    <a:pt x="6216" y="20466"/>
                    <a:pt x="6204" y="20419"/>
                  </a:cubicBezTo>
                  <a:lnTo>
                    <a:pt x="6168" y="20383"/>
                  </a:lnTo>
                  <a:cubicBezTo>
                    <a:pt x="5978" y="20026"/>
                    <a:pt x="5847" y="19740"/>
                    <a:pt x="5728" y="19454"/>
                  </a:cubicBezTo>
                  <a:lnTo>
                    <a:pt x="5728" y="19442"/>
                  </a:lnTo>
                  <a:cubicBezTo>
                    <a:pt x="5692" y="19371"/>
                    <a:pt x="5668" y="19300"/>
                    <a:pt x="5656" y="19216"/>
                  </a:cubicBezTo>
                  <a:cubicBezTo>
                    <a:pt x="5620" y="19133"/>
                    <a:pt x="5597" y="19038"/>
                    <a:pt x="5573" y="18954"/>
                  </a:cubicBezTo>
                  <a:cubicBezTo>
                    <a:pt x="5549" y="18847"/>
                    <a:pt x="5537" y="18764"/>
                    <a:pt x="5513" y="18657"/>
                  </a:cubicBezTo>
                  <a:cubicBezTo>
                    <a:pt x="5501" y="18561"/>
                    <a:pt x="5489" y="18466"/>
                    <a:pt x="5477" y="18383"/>
                  </a:cubicBezTo>
                  <a:lnTo>
                    <a:pt x="5454" y="18311"/>
                  </a:lnTo>
                  <a:cubicBezTo>
                    <a:pt x="5430" y="18145"/>
                    <a:pt x="5394" y="17966"/>
                    <a:pt x="5358" y="17787"/>
                  </a:cubicBezTo>
                  <a:cubicBezTo>
                    <a:pt x="5311" y="17597"/>
                    <a:pt x="5263" y="17395"/>
                    <a:pt x="5239" y="17192"/>
                  </a:cubicBezTo>
                  <a:lnTo>
                    <a:pt x="5216" y="17097"/>
                  </a:lnTo>
                  <a:cubicBezTo>
                    <a:pt x="5192" y="16942"/>
                    <a:pt x="5156" y="16775"/>
                    <a:pt x="5132" y="16621"/>
                  </a:cubicBezTo>
                  <a:cubicBezTo>
                    <a:pt x="5120" y="16537"/>
                    <a:pt x="5096" y="16466"/>
                    <a:pt x="5096" y="16383"/>
                  </a:cubicBezTo>
                  <a:lnTo>
                    <a:pt x="5096" y="16335"/>
                  </a:lnTo>
                  <a:cubicBezTo>
                    <a:pt x="5132" y="16347"/>
                    <a:pt x="5156" y="16383"/>
                    <a:pt x="5180" y="16394"/>
                  </a:cubicBezTo>
                  <a:lnTo>
                    <a:pt x="5192" y="16406"/>
                  </a:lnTo>
                  <a:cubicBezTo>
                    <a:pt x="5192" y="16406"/>
                    <a:pt x="5204" y="16406"/>
                    <a:pt x="5204" y="16418"/>
                  </a:cubicBezTo>
                  <a:cubicBezTo>
                    <a:pt x="5251" y="16454"/>
                    <a:pt x="5275" y="16502"/>
                    <a:pt x="5323" y="16525"/>
                  </a:cubicBezTo>
                  <a:cubicBezTo>
                    <a:pt x="5335" y="16537"/>
                    <a:pt x="5358" y="16561"/>
                    <a:pt x="5370" y="16561"/>
                  </a:cubicBezTo>
                  <a:cubicBezTo>
                    <a:pt x="5381" y="16572"/>
                    <a:pt x="5413" y="16594"/>
                    <a:pt x="5437" y="16616"/>
                  </a:cubicBezTo>
                  <a:lnTo>
                    <a:pt x="5437" y="16616"/>
                  </a:lnTo>
                  <a:cubicBezTo>
                    <a:pt x="5427" y="16594"/>
                    <a:pt x="5415" y="16570"/>
                    <a:pt x="5394" y="16549"/>
                  </a:cubicBezTo>
                  <a:cubicBezTo>
                    <a:pt x="5358" y="16490"/>
                    <a:pt x="5323" y="16454"/>
                    <a:pt x="5263" y="16406"/>
                  </a:cubicBezTo>
                  <a:cubicBezTo>
                    <a:pt x="5216" y="16359"/>
                    <a:pt x="5180" y="16311"/>
                    <a:pt x="5120" y="16287"/>
                  </a:cubicBezTo>
                  <a:cubicBezTo>
                    <a:pt x="5085" y="16275"/>
                    <a:pt x="5061" y="16240"/>
                    <a:pt x="5025" y="16228"/>
                  </a:cubicBezTo>
                  <a:cubicBezTo>
                    <a:pt x="5001" y="16216"/>
                    <a:pt x="4977" y="16192"/>
                    <a:pt x="4954" y="16168"/>
                  </a:cubicBezTo>
                  <a:cubicBezTo>
                    <a:pt x="4918" y="16156"/>
                    <a:pt x="4894" y="16133"/>
                    <a:pt x="4858" y="16133"/>
                  </a:cubicBezTo>
                  <a:cubicBezTo>
                    <a:pt x="4854" y="16131"/>
                    <a:pt x="4851" y="16131"/>
                    <a:pt x="4847" y="16131"/>
                  </a:cubicBezTo>
                  <a:cubicBezTo>
                    <a:pt x="4815" y="16131"/>
                    <a:pt x="4787" y="16171"/>
                    <a:pt x="4787" y="16192"/>
                  </a:cubicBezTo>
                  <a:cubicBezTo>
                    <a:pt x="4787" y="16228"/>
                    <a:pt x="4787" y="16252"/>
                    <a:pt x="4799" y="16287"/>
                  </a:cubicBezTo>
                  <a:cubicBezTo>
                    <a:pt x="4823" y="16478"/>
                    <a:pt x="4846" y="16668"/>
                    <a:pt x="4882" y="16871"/>
                  </a:cubicBezTo>
                  <a:lnTo>
                    <a:pt x="4966" y="17442"/>
                  </a:lnTo>
                  <a:cubicBezTo>
                    <a:pt x="5001" y="17657"/>
                    <a:pt x="5025" y="17847"/>
                    <a:pt x="5061" y="18061"/>
                  </a:cubicBezTo>
                  <a:cubicBezTo>
                    <a:pt x="5073" y="18157"/>
                    <a:pt x="5073" y="18252"/>
                    <a:pt x="5085" y="18359"/>
                  </a:cubicBezTo>
                  <a:cubicBezTo>
                    <a:pt x="5096" y="18454"/>
                    <a:pt x="5120" y="18549"/>
                    <a:pt x="5132" y="18657"/>
                  </a:cubicBezTo>
                  <a:cubicBezTo>
                    <a:pt x="5144" y="18752"/>
                    <a:pt x="5156" y="18847"/>
                    <a:pt x="5180" y="18954"/>
                  </a:cubicBezTo>
                  <a:cubicBezTo>
                    <a:pt x="5192" y="19050"/>
                    <a:pt x="5216" y="19145"/>
                    <a:pt x="5251" y="19252"/>
                  </a:cubicBezTo>
                  <a:cubicBezTo>
                    <a:pt x="5311" y="19442"/>
                    <a:pt x="5370" y="19633"/>
                    <a:pt x="5454" y="19823"/>
                  </a:cubicBezTo>
                  <a:cubicBezTo>
                    <a:pt x="5620" y="20204"/>
                    <a:pt x="5799" y="20562"/>
                    <a:pt x="6013" y="20895"/>
                  </a:cubicBezTo>
                  <a:cubicBezTo>
                    <a:pt x="6073" y="20990"/>
                    <a:pt x="6109" y="21074"/>
                    <a:pt x="6168" y="21169"/>
                  </a:cubicBezTo>
                  <a:cubicBezTo>
                    <a:pt x="6228" y="21252"/>
                    <a:pt x="6287" y="21347"/>
                    <a:pt x="6370" y="21419"/>
                  </a:cubicBezTo>
                  <a:cubicBezTo>
                    <a:pt x="6430" y="21478"/>
                    <a:pt x="6501" y="21538"/>
                    <a:pt x="6573" y="21586"/>
                  </a:cubicBezTo>
                  <a:cubicBezTo>
                    <a:pt x="6573" y="21645"/>
                    <a:pt x="6585" y="21705"/>
                    <a:pt x="6585" y="21776"/>
                  </a:cubicBezTo>
                  <a:cubicBezTo>
                    <a:pt x="6609" y="22109"/>
                    <a:pt x="6632" y="22419"/>
                    <a:pt x="6668" y="22729"/>
                  </a:cubicBezTo>
                  <a:cubicBezTo>
                    <a:pt x="6692" y="23038"/>
                    <a:pt x="6728" y="23360"/>
                    <a:pt x="6751" y="23657"/>
                  </a:cubicBezTo>
                  <a:lnTo>
                    <a:pt x="6847" y="24586"/>
                  </a:lnTo>
                  <a:cubicBezTo>
                    <a:pt x="6859" y="24741"/>
                    <a:pt x="6871" y="24884"/>
                    <a:pt x="6882" y="25026"/>
                  </a:cubicBezTo>
                  <a:cubicBezTo>
                    <a:pt x="6906" y="25157"/>
                    <a:pt x="6930" y="25288"/>
                    <a:pt x="6942" y="25407"/>
                  </a:cubicBezTo>
                  <a:cubicBezTo>
                    <a:pt x="6990" y="25693"/>
                    <a:pt x="7049" y="25955"/>
                    <a:pt x="7121" y="26241"/>
                  </a:cubicBezTo>
                  <a:cubicBezTo>
                    <a:pt x="7168" y="26455"/>
                    <a:pt x="7228" y="26646"/>
                    <a:pt x="7287" y="26848"/>
                  </a:cubicBezTo>
                  <a:cubicBezTo>
                    <a:pt x="7204" y="26705"/>
                    <a:pt x="7097" y="26550"/>
                    <a:pt x="7001" y="26408"/>
                  </a:cubicBezTo>
                  <a:cubicBezTo>
                    <a:pt x="6787" y="26062"/>
                    <a:pt x="6573" y="25741"/>
                    <a:pt x="6370" y="25396"/>
                  </a:cubicBezTo>
                  <a:cubicBezTo>
                    <a:pt x="6323" y="25336"/>
                    <a:pt x="6287" y="25265"/>
                    <a:pt x="6251" y="25181"/>
                  </a:cubicBezTo>
                  <a:cubicBezTo>
                    <a:pt x="6204" y="25110"/>
                    <a:pt x="6168" y="25038"/>
                    <a:pt x="6132" y="24979"/>
                  </a:cubicBezTo>
                  <a:cubicBezTo>
                    <a:pt x="6097" y="24884"/>
                    <a:pt x="6073" y="24812"/>
                    <a:pt x="6025" y="24729"/>
                  </a:cubicBezTo>
                  <a:cubicBezTo>
                    <a:pt x="5954" y="24550"/>
                    <a:pt x="5858" y="24384"/>
                    <a:pt x="5775" y="24205"/>
                  </a:cubicBezTo>
                  <a:cubicBezTo>
                    <a:pt x="5680" y="24038"/>
                    <a:pt x="5573" y="23895"/>
                    <a:pt x="5477" y="23729"/>
                  </a:cubicBezTo>
                  <a:cubicBezTo>
                    <a:pt x="5442" y="23693"/>
                    <a:pt x="5418" y="23657"/>
                    <a:pt x="5394" y="23622"/>
                  </a:cubicBezTo>
                  <a:cubicBezTo>
                    <a:pt x="5370" y="23550"/>
                    <a:pt x="5335" y="23491"/>
                    <a:pt x="5323" y="23419"/>
                  </a:cubicBezTo>
                  <a:cubicBezTo>
                    <a:pt x="5239" y="23193"/>
                    <a:pt x="5156" y="22967"/>
                    <a:pt x="5085" y="22729"/>
                  </a:cubicBezTo>
                  <a:cubicBezTo>
                    <a:pt x="5013" y="22502"/>
                    <a:pt x="4954" y="22300"/>
                    <a:pt x="4894" y="22062"/>
                  </a:cubicBezTo>
                  <a:lnTo>
                    <a:pt x="4799" y="21657"/>
                  </a:lnTo>
                  <a:cubicBezTo>
                    <a:pt x="4775" y="21514"/>
                    <a:pt x="4763" y="21359"/>
                    <a:pt x="4739" y="21216"/>
                  </a:cubicBezTo>
                  <a:lnTo>
                    <a:pt x="4704" y="20633"/>
                  </a:lnTo>
                  <a:cubicBezTo>
                    <a:pt x="4680" y="20419"/>
                    <a:pt x="4656" y="20204"/>
                    <a:pt x="4620" y="19990"/>
                  </a:cubicBezTo>
                  <a:lnTo>
                    <a:pt x="4620" y="19966"/>
                  </a:lnTo>
                  <a:cubicBezTo>
                    <a:pt x="4596" y="19609"/>
                    <a:pt x="4585" y="19252"/>
                    <a:pt x="4537" y="18895"/>
                  </a:cubicBezTo>
                  <a:cubicBezTo>
                    <a:pt x="4501" y="18514"/>
                    <a:pt x="4346" y="18180"/>
                    <a:pt x="4192" y="17847"/>
                  </a:cubicBezTo>
                  <a:cubicBezTo>
                    <a:pt x="4168" y="17787"/>
                    <a:pt x="4144" y="17728"/>
                    <a:pt x="4120" y="17668"/>
                  </a:cubicBezTo>
                  <a:cubicBezTo>
                    <a:pt x="4061" y="17490"/>
                    <a:pt x="4013" y="17311"/>
                    <a:pt x="3965" y="17133"/>
                  </a:cubicBezTo>
                  <a:cubicBezTo>
                    <a:pt x="3930" y="16954"/>
                    <a:pt x="3870" y="16787"/>
                    <a:pt x="3811" y="16609"/>
                  </a:cubicBezTo>
                  <a:cubicBezTo>
                    <a:pt x="3775" y="16525"/>
                    <a:pt x="3727" y="16454"/>
                    <a:pt x="3692" y="16359"/>
                  </a:cubicBezTo>
                  <a:lnTo>
                    <a:pt x="3549" y="16133"/>
                  </a:lnTo>
                  <a:cubicBezTo>
                    <a:pt x="3513" y="16061"/>
                    <a:pt x="3453" y="16002"/>
                    <a:pt x="3370" y="15942"/>
                  </a:cubicBezTo>
                  <a:cubicBezTo>
                    <a:pt x="3299" y="15882"/>
                    <a:pt x="3239" y="15823"/>
                    <a:pt x="3168" y="15763"/>
                  </a:cubicBezTo>
                  <a:cubicBezTo>
                    <a:pt x="3013" y="15644"/>
                    <a:pt x="2858" y="15561"/>
                    <a:pt x="2691" y="15454"/>
                  </a:cubicBezTo>
                  <a:cubicBezTo>
                    <a:pt x="2537" y="15359"/>
                    <a:pt x="2382" y="15275"/>
                    <a:pt x="2239" y="15156"/>
                  </a:cubicBezTo>
                  <a:lnTo>
                    <a:pt x="2144" y="15049"/>
                  </a:lnTo>
                  <a:cubicBezTo>
                    <a:pt x="2025" y="14918"/>
                    <a:pt x="1906" y="14787"/>
                    <a:pt x="1787" y="14632"/>
                  </a:cubicBezTo>
                  <a:cubicBezTo>
                    <a:pt x="1667" y="14501"/>
                    <a:pt x="1560" y="14370"/>
                    <a:pt x="1441" y="14228"/>
                  </a:cubicBezTo>
                  <a:cubicBezTo>
                    <a:pt x="1382" y="14168"/>
                    <a:pt x="1334" y="14108"/>
                    <a:pt x="1275" y="14049"/>
                  </a:cubicBezTo>
                  <a:cubicBezTo>
                    <a:pt x="1215" y="13989"/>
                    <a:pt x="1156" y="13918"/>
                    <a:pt x="1096" y="13858"/>
                  </a:cubicBezTo>
                  <a:cubicBezTo>
                    <a:pt x="1036" y="13799"/>
                    <a:pt x="977" y="13739"/>
                    <a:pt x="905" y="13692"/>
                  </a:cubicBezTo>
                  <a:cubicBezTo>
                    <a:pt x="846" y="13656"/>
                    <a:pt x="786" y="13596"/>
                    <a:pt x="715" y="13561"/>
                  </a:cubicBezTo>
                  <a:cubicBezTo>
                    <a:pt x="685" y="13546"/>
                    <a:pt x="650" y="13531"/>
                    <a:pt x="616" y="13531"/>
                  </a:cubicBezTo>
                  <a:cubicBezTo>
                    <a:pt x="597" y="13531"/>
                    <a:pt x="578" y="13536"/>
                    <a:pt x="560" y="13549"/>
                  </a:cubicBezTo>
                  <a:cubicBezTo>
                    <a:pt x="489" y="13573"/>
                    <a:pt x="453" y="13632"/>
                    <a:pt x="417" y="13692"/>
                  </a:cubicBezTo>
                  <a:lnTo>
                    <a:pt x="370" y="13835"/>
                  </a:lnTo>
                  <a:cubicBezTo>
                    <a:pt x="358" y="13858"/>
                    <a:pt x="358" y="13906"/>
                    <a:pt x="334" y="13930"/>
                  </a:cubicBezTo>
                  <a:cubicBezTo>
                    <a:pt x="334" y="13966"/>
                    <a:pt x="322" y="13989"/>
                    <a:pt x="322" y="14025"/>
                  </a:cubicBezTo>
                  <a:cubicBezTo>
                    <a:pt x="322" y="14037"/>
                    <a:pt x="322" y="14049"/>
                    <a:pt x="310" y="14073"/>
                  </a:cubicBezTo>
                  <a:lnTo>
                    <a:pt x="310" y="14097"/>
                  </a:lnTo>
                  <a:lnTo>
                    <a:pt x="310" y="14132"/>
                  </a:lnTo>
                  <a:lnTo>
                    <a:pt x="310" y="14156"/>
                  </a:lnTo>
                  <a:lnTo>
                    <a:pt x="263" y="14513"/>
                  </a:lnTo>
                  <a:cubicBezTo>
                    <a:pt x="251" y="14644"/>
                    <a:pt x="239" y="14787"/>
                    <a:pt x="239" y="14930"/>
                  </a:cubicBezTo>
                  <a:cubicBezTo>
                    <a:pt x="215" y="15204"/>
                    <a:pt x="203" y="15454"/>
                    <a:pt x="191" y="15716"/>
                  </a:cubicBezTo>
                  <a:lnTo>
                    <a:pt x="191" y="15752"/>
                  </a:lnTo>
                  <a:lnTo>
                    <a:pt x="191" y="15763"/>
                  </a:lnTo>
                  <a:lnTo>
                    <a:pt x="191" y="15775"/>
                  </a:lnTo>
                  <a:lnTo>
                    <a:pt x="191" y="15811"/>
                  </a:lnTo>
                  <a:lnTo>
                    <a:pt x="191" y="15871"/>
                  </a:lnTo>
                  <a:lnTo>
                    <a:pt x="191" y="15882"/>
                  </a:lnTo>
                  <a:lnTo>
                    <a:pt x="191" y="15894"/>
                  </a:lnTo>
                  <a:lnTo>
                    <a:pt x="191" y="16168"/>
                  </a:lnTo>
                  <a:lnTo>
                    <a:pt x="191" y="16430"/>
                  </a:lnTo>
                  <a:lnTo>
                    <a:pt x="191" y="16716"/>
                  </a:lnTo>
                  <a:cubicBezTo>
                    <a:pt x="191" y="16811"/>
                    <a:pt x="203" y="16895"/>
                    <a:pt x="203" y="16990"/>
                  </a:cubicBezTo>
                  <a:cubicBezTo>
                    <a:pt x="203" y="17073"/>
                    <a:pt x="215" y="17180"/>
                    <a:pt x="239" y="17264"/>
                  </a:cubicBezTo>
                  <a:lnTo>
                    <a:pt x="274" y="17537"/>
                  </a:lnTo>
                  <a:cubicBezTo>
                    <a:pt x="310" y="17645"/>
                    <a:pt x="322" y="17740"/>
                    <a:pt x="358" y="17847"/>
                  </a:cubicBezTo>
                  <a:cubicBezTo>
                    <a:pt x="370" y="17942"/>
                    <a:pt x="394" y="18014"/>
                    <a:pt x="429" y="18097"/>
                  </a:cubicBezTo>
                  <a:cubicBezTo>
                    <a:pt x="441" y="18145"/>
                    <a:pt x="477" y="18204"/>
                    <a:pt x="489" y="18252"/>
                  </a:cubicBezTo>
                  <a:cubicBezTo>
                    <a:pt x="501" y="18299"/>
                    <a:pt x="513" y="18335"/>
                    <a:pt x="548" y="18371"/>
                  </a:cubicBezTo>
                  <a:cubicBezTo>
                    <a:pt x="596" y="18454"/>
                    <a:pt x="632" y="18561"/>
                    <a:pt x="691" y="18657"/>
                  </a:cubicBezTo>
                  <a:cubicBezTo>
                    <a:pt x="786" y="18811"/>
                    <a:pt x="870" y="18966"/>
                    <a:pt x="965" y="19109"/>
                  </a:cubicBezTo>
                  <a:cubicBezTo>
                    <a:pt x="1048" y="19276"/>
                    <a:pt x="1156" y="19442"/>
                    <a:pt x="1263" y="19609"/>
                  </a:cubicBezTo>
                  <a:cubicBezTo>
                    <a:pt x="1370" y="19764"/>
                    <a:pt x="1465" y="19919"/>
                    <a:pt x="1584" y="20062"/>
                  </a:cubicBezTo>
                  <a:cubicBezTo>
                    <a:pt x="1691" y="20204"/>
                    <a:pt x="1787" y="20347"/>
                    <a:pt x="1870" y="20502"/>
                  </a:cubicBezTo>
                  <a:lnTo>
                    <a:pt x="2048" y="20764"/>
                  </a:lnTo>
                  <a:cubicBezTo>
                    <a:pt x="2108" y="20835"/>
                    <a:pt x="2168" y="20931"/>
                    <a:pt x="2227" y="21002"/>
                  </a:cubicBezTo>
                  <a:cubicBezTo>
                    <a:pt x="2287" y="21074"/>
                    <a:pt x="2334" y="21133"/>
                    <a:pt x="2394" y="21216"/>
                  </a:cubicBezTo>
                  <a:cubicBezTo>
                    <a:pt x="2453" y="21288"/>
                    <a:pt x="2525" y="21347"/>
                    <a:pt x="2584" y="21419"/>
                  </a:cubicBezTo>
                  <a:cubicBezTo>
                    <a:pt x="2656" y="21490"/>
                    <a:pt x="2739" y="21550"/>
                    <a:pt x="2810" y="21609"/>
                  </a:cubicBezTo>
                  <a:cubicBezTo>
                    <a:pt x="2870" y="21669"/>
                    <a:pt x="2941" y="21717"/>
                    <a:pt x="3013" y="21764"/>
                  </a:cubicBezTo>
                  <a:cubicBezTo>
                    <a:pt x="3156" y="21847"/>
                    <a:pt x="3287" y="21931"/>
                    <a:pt x="3418" y="22014"/>
                  </a:cubicBezTo>
                  <a:cubicBezTo>
                    <a:pt x="3537" y="22086"/>
                    <a:pt x="3656" y="22181"/>
                    <a:pt x="3787" y="22252"/>
                  </a:cubicBezTo>
                  <a:lnTo>
                    <a:pt x="4144" y="22526"/>
                  </a:lnTo>
                  <a:cubicBezTo>
                    <a:pt x="4227" y="22586"/>
                    <a:pt x="4299" y="22645"/>
                    <a:pt x="4358" y="22705"/>
                  </a:cubicBezTo>
                  <a:cubicBezTo>
                    <a:pt x="4430" y="22764"/>
                    <a:pt x="4489" y="22836"/>
                    <a:pt x="4549" y="22895"/>
                  </a:cubicBezTo>
                  <a:cubicBezTo>
                    <a:pt x="4715" y="23074"/>
                    <a:pt x="4882" y="23252"/>
                    <a:pt x="5061" y="23431"/>
                  </a:cubicBezTo>
                  <a:cubicBezTo>
                    <a:pt x="5085" y="23479"/>
                    <a:pt x="5132" y="23502"/>
                    <a:pt x="5156" y="23550"/>
                  </a:cubicBezTo>
                  <a:cubicBezTo>
                    <a:pt x="5239" y="23717"/>
                    <a:pt x="5323" y="23872"/>
                    <a:pt x="5418" y="24026"/>
                  </a:cubicBezTo>
                  <a:lnTo>
                    <a:pt x="5728" y="24514"/>
                  </a:lnTo>
                  <a:cubicBezTo>
                    <a:pt x="5918" y="24812"/>
                    <a:pt x="6085" y="25146"/>
                    <a:pt x="6275" y="25443"/>
                  </a:cubicBezTo>
                  <a:cubicBezTo>
                    <a:pt x="6501" y="25777"/>
                    <a:pt x="6728" y="26110"/>
                    <a:pt x="6930" y="26455"/>
                  </a:cubicBezTo>
                  <a:cubicBezTo>
                    <a:pt x="6990" y="26550"/>
                    <a:pt x="7061" y="26658"/>
                    <a:pt x="7121" y="26765"/>
                  </a:cubicBezTo>
                  <a:lnTo>
                    <a:pt x="7263" y="26991"/>
                  </a:lnTo>
                  <a:lnTo>
                    <a:pt x="7442" y="27301"/>
                  </a:lnTo>
                  <a:cubicBezTo>
                    <a:pt x="7454" y="27324"/>
                    <a:pt x="7466" y="27360"/>
                    <a:pt x="7502" y="27408"/>
                  </a:cubicBezTo>
                  <a:cubicBezTo>
                    <a:pt x="7502" y="27420"/>
                    <a:pt x="7513" y="27432"/>
                    <a:pt x="7513" y="27443"/>
                  </a:cubicBezTo>
                  <a:cubicBezTo>
                    <a:pt x="7561" y="27586"/>
                    <a:pt x="7585" y="27729"/>
                    <a:pt x="7621" y="27884"/>
                  </a:cubicBezTo>
                  <a:cubicBezTo>
                    <a:pt x="7680" y="28146"/>
                    <a:pt x="7752" y="28432"/>
                    <a:pt x="7811" y="28694"/>
                  </a:cubicBezTo>
                  <a:cubicBezTo>
                    <a:pt x="7883" y="29015"/>
                    <a:pt x="7954" y="29325"/>
                    <a:pt x="8061" y="29622"/>
                  </a:cubicBezTo>
                  <a:cubicBezTo>
                    <a:pt x="8109" y="29765"/>
                    <a:pt x="8168" y="29920"/>
                    <a:pt x="8216" y="30087"/>
                  </a:cubicBezTo>
                  <a:cubicBezTo>
                    <a:pt x="8252" y="30229"/>
                    <a:pt x="8311" y="30396"/>
                    <a:pt x="8359" y="30539"/>
                  </a:cubicBezTo>
                  <a:cubicBezTo>
                    <a:pt x="8454" y="30837"/>
                    <a:pt x="8549" y="31158"/>
                    <a:pt x="8656" y="31456"/>
                  </a:cubicBezTo>
                  <a:cubicBezTo>
                    <a:pt x="8764" y="31765"/>
                    <a:pt x="8895" y="32063"/>
                    <a:pt x="9026" y="32361"/>
                  </a:cubicBezTo>
                  <a:cubicBezTo>
                    <a:pt x="9133" y="32599"/>
                    <a:pt x="9264" y="32825"/>
                    <a:pt x="9383" y="33063"/>
                  </a:cubicBezTo>
                  <a:cubicBezTo>
                    <a:pt x="9383" y="33063"/>
                    <a:pt x="9383" y="33075"/>
                    <a:pt x="9407" y="33075"/>
                  </a:cubicBezTo>
                  <a:cubicBezTo>
                    <a:pt x="9383" y="33075"/>
                    <a:pt x="9371" y="33063"/>
                    <a:pt x="9359" y="33063"/>
                  </a:cubicBezTo>
                  <a:lnTo>
                    <a:pt x="9180" y="33016"/>
                  </a:lnTo>
                  <a:cubicBezTo>
                    <a:pt x="9049" y="32968"/>
                    <a:pt x="8906" y="32920"/>
                    <a:pt x="8787" y="32885"/>
                  </a:cubicBezTo>
                  <a:lnTo>
                    <a:pt x="8609" y="32789"/>
                  </a:lnTo>
                  <a:cubicBezTo>
                    <a:pt x="8537" y="32742"/>
                    <a:pt x="8466" y="32682"/>
                    <a:pt x="8371" y="32646"/>
                  </a:cubicBezTo>
                  <a:cubicBezTo>
                    <a:pt x="8299" y="32599"/>
                    <a:pt x="8216" y="32539"/>
                    <a:pt x="8121" y="32492"/>
                  </a:cubicBezTo>
                  <a:cubicBezTo>
                    <a:pt x="8037" y="32444"/>
                    <a:pt x="7954" y="32408"/>
                    <a:pt x="7871" y="32361"/>
                  </a:cubicBezTo>
                  <a:cubicBezTo>
                    <a:pt x="7775" y="32313"/>
                    <a:pt x="7692" y="32289"/>
                    <a:pt x="7597" y="32242"/>
                  </a:cubicBezTo>
                  <a:cubicBezTo>
                    <a:pt x="7513" y="32206"/>
                    <a:pt x="7418" y="32182"/>
                    <a:pt x="7335" y="32170"/>
                  </a:cubicBezTo>
                  <a:cubicBezTo>
                    <a:pt x="7311" y="32166"/>
                    <a:pt x="7287" y="32164"/>
                    <a:pt x="7264" y="32164"/>
                  </a:cubicBezTo>
                  <a:cubicBezTo>
                    <a:pt x="7160" y="32164"/>
                    <a:pt x="7063" y="32203"/>
                    <a:pt x="6966" y="32242"/>
                  </a:cubicBezTo>
                  <a:cubicBezTo>
                    <a:pt x="6871" y="32289"/>
                    <a:pt x="6799" y="32325"/>
                    <a:pt x="6704" y="32373"/>
                  </a:cubicBezTo>
                  <a:cubicBezTo>
                    <a:pt x="6668" y="32408"/>
                    <a:pt x="6620" y="32420"/>
                    <a:pt x="6585" y="32444"/>
                  </a:cubicBezTo>
                  <a:cubicBezTo>
                    <a:pt x="6549" y="32480"/>
                    <a:pt x="6513" y="32504"/>
                    <a:pt x="6466" y="32539"/>
                  </a:cubicBezTo>
                  <a:cubicBezTo>
                    <a:pt x="6394" y="32599"/>
                    <a:pt x="6335" y="32682"/>
                    <a:pt x="6275" y="32766"/>
                  </a:cubicBezTo>
                  <a:cubicBezTo>
                    <a:pt x="6216" y="32837"/>
                    <a:pt x="6168" y="32920"/>
                    <a:pt x="6132" y="33016"/>
                  </a:cubicBezTo>
                  <a:lnTo>
                    <a:pt x="6037" y="33194"/>
                  </a:lnTo>
                  <a:cubicBezTo>
                    <a:pt x="6033" y="33168"/>
                    <a:pt x="6028" y="33142"/>
                    <a:pt x="6023" y="33116"/>
                  </a:cubicBezTo>
                  <a:lnTo>
                    <a:pt x="6023" y="33116"/>
                  </a:lnTo>
                  <a:cubicBezTo>
                    <a:pt x="6028" y="33122"/>
                    <a:pt x="6032" y="33128"/>
                    <a:pt x="6037" y="33135"/>
                  </a:cubicBezTo>
                  <a:cubicBezTo>
                    <a:pt x="6037" y="33123"/>
                    <a:pt x="6025" y="33123"/>
                    <a:pt x="6025" y="33099"/>
                  </a:cubicBezTo>
                  <a:lnTo>
                    <a:pt x="6018" y="33092"/>
                  </a:lnTo>
                  <a:lnTo>
                    <a:pt x="6018" y="33092"/>
                  </a:lnTo>
                  <a:cubicBezTo>
                    <a:pt x="6020" y="33100"/>
                    <a:pt x="6021" y="33108"/>
                    <a:pt x="6023" y="33116"/>
                  </a:cubicBezTo>
                  <a:lnTo>
                    <a:pt x="6023" y="33116"/>
                  </a:lnTo>
                  <a:cubicBezTo>
                    <a:pt x="5995" y="33080"/>
                    <a:pt x="5973" y="33057"/>
                    <a:pt x="5942" y="33016"/>
                  </a:cubicBezTo>
                  <a:cubicBezTo>
                    <a:pt x="5882" y="32944"/>
                    <a:pt x="5847" y="32885"/>
                    <a:pt x="5787" y="32801"/>
                  </a:cubicBezTo>
                  <a:lnTo>
                    <a:pt x="5680" y="32670"/>
                  </a:lnTo>
                  <a:lnTo>
                    <a:pt x="5561" y="32527"/>
                  </a:lnTo>
                  <a:cubicBezTo>
                    <a:pt x="5442" y="32361"/>
                    <a:pt x="5311" y="32194"/>
                    <a:pt x="5192" y="32027"/>
                  </a:cubicBezTo>
                  <a:cubicBezTo>
                    <a:pt x="5013" y="31789"/>
                    <a:pt x="4870" y="31587"/>
                    <a:pt x="4739" y="31396"/>
                  </a:cubicBezTo>
                  <a:cubicBezTo>
                    <a:pt x="4656" y="31253"/>
                    <a:pt x="4573" y="31122"/>
                    <a:pt x="4489" y="30991"/>
                  </a:cubicBezTo>
                  <a:cubicBezTo>
                    <a:pt x="4430" y="30884"/>
                    <a:pt x="4358" y="30777"/>
                    <a:pt x="4299" y="30682"/>
                  </a:cubicBezTo>
                  <a:cubicBezTo>
                    <a:pt x="4132" y="30420"/>
                    <a:pt x="3977" y="30218"/>
                    <a:pt x="3834" y="30039"/>
                  </a:cubicBezTo>
                  <a:cubicBezTo>
                    <a:pt x="3739" y="29920"/>
                    <a:pt x="3656" y="29825"/>
                    <a:pt x="3561" y="29741"/>
                  </a:cubicBezTo>
                  <a:cubicBezTo>
                    <a:pt x="3477" y="29646"/>
                    <a:pt x="3382" y="29551"/>
                    <a:pt x="3311" y="29444"/>
                  </a:cubicBezTo>
                  <a:lnTo>
                    <a:pt x="3287" y="29396"/>
                  </a:lnTo>
                  <a:lnTo>
                    <a:pt x="3251" y="29348"/>
                  </a:lnTo>
                  <a:cubicBezTo>
                    <a:pt x="3108" y="29146"/>
                    <a:pt x="2953" y="28932"/>
                    <a:pt x="2834" y="28729"/>
                  </a:cubicBezTo>
                  <a:cubicBezTo>
                    <a:pt x="2703" y="28503"/>
                    <a:pt x="2572" y="28277"/>
                    <a:pt x="2453" y="28063"/>
                  </a:cubicBezTo>
                  <a:cubicBezTo>
                    <a:pt x="2394" y="27955"/>
                    <a:pt x="2334" y="27836"/>
                    <a:pt x="2275" y="27717"/>
                  </a:cubicBezTo>
                  <a:cubicBezTo>
                    <a:pt x="2215" y="27598"/>
                    <a:pt x="2156" y="27479"/>
                    <a:pt x="2108" y="27372"/>
                  </a:cubicBezTo>
                  <a:lnTo>
                    <a:pt x="2060" y="27301"/>
                  </a:lnTo>
                  <a:lnTo>
                    <a:pt x="2060" y="27289"/>
                  </a:lnTo>
                  <a:cubicBezTo>
                    <a:pt x="2060" y="27265"/>
                    <a:pt x="2048" y="27253"/>
                    <a:pt x="2048" y="27253"/>
                  </a:cubicBezTo>
                  <a:lnTo>
                    <a:pt x="2013" y="27229"/>
                  </a:lnTo>
                  <a:lnTo>
                    <a:pt x="2001" y="27229"/>
                  </a:lnTo>
                  <a:cubicBezTo>
                    <a:pt x="1989" y="27229"/>
                    <a:pt x="1977" y="27229"/>
                    <a:pt x="1965" y="27241"/>
                  </a:cubicBezTo>
                  <a:cubicBezTo>
                    <a:pt x="1941" y="27253"/>
                    <a:pt x="1941" y="27265"/>
                    <a:pt x="1941" y="27289"/>
                  </a:cubicBezTo>
                  <a:lnTo>
                    <a:pt x="1941" y="27324"/>
                  </a:lnTo>
                  <a:cubicBezTo>
                    <a:pt x="1941" y="27348"/>
                    <a:pt x="1965" y="27348"/>
                    <a:pt x="1965" y="27360"/>
                  </a:cubicBezTo>
                  <a:cubicBezTo>
                    <a:pt x="1965" y="27372"/>
                    <a:pt x="1977" y="27372"/>
                    <a:pt x="1977" y="27384"/>
                  </a:cubicBezTo>
                  <a:cubicBezTo>
                    <a:pt x="1977" y="27408"/>
                    <a:pt x="1989" y="27408"/>
                    <a:pt x="1989" y="27420"/>
                  </a:cubicBezTo>
                  <a:cubicBezTo>
                    <a:pt x="2001" y="27432"/>
                    <a:pt x="2001" y="27467"/>
                    <a:pt x="2013" y="27479"/>
                  </a:cubicBezTo>
                  <a:lnTo>
                    <a:pt x="2037" y="27491"/>
                  </a:lnTo>
                  <a:lnTo>
                    <a:pt x="2060" y="27551"/>
                  </a:lnTo>
                  <a:cubicBezTo>
                    <a:pt x="2072" y="27586"/>
                    <a:pt x="2096" y="27622"/>
                    <a:pt x="2108" y="27658"/>
                  </a:cubicBezTo>
                  <a:cubicBezTo>
                    <a:pt x="2120" y="27682"/>
                    <a:pt x="2132" y="27729"/>
                    <a:pt x="2168" y="27765"/>
                  </a:cubicBezTo>
                  <a:cubicBezTo>
                    <a:pt x="2215" y="27836"/>
                    <a:pt x="2239" y="27920"/>
                    <a:pt x="2287" y="28003"/>
                  </a:cubicBezTo>
                  <a:cubicBezTo>
                    <a:pt x="2334" y="28074"/>
                    <a:pt x="2370" y="28158"/>
                    <a:pt x="2418" y="28241"/>
                  </a:cubicBezTo>
                  <a:cubicBezTo>
                    <a:pt x="2429" y="28277"/>
                    <a:pt x="2465" y="28313"/>
                    <a:pt x="2477" y="28360"/>
                  </a:cubicBezTo>
                  <a:cubicBezTo>
                    <a:pt x="2525" y="28444"/>
                    <a:pt x="2584" y="28539"/>
                    <a:pt x="2632" y="28622"/>
                  </a:cubicBezTo>
                  <a:cubicBezTo>
                    <a:pt x="2703" y="28753"/>
                    <a:pt x="2787" y="28908"/>
                    <a:pt x="2870" y="29039"/>
                  </a:cubicBezTo>
                  <a:cubicBezTo>
                    <a:pt x="2965" y="29206"/>
                    <a:pt x="3072" y="29372"/>
                    <a:pt x="3191" y="29527"/>
                  </a:cubicBezTo>
                  <a:cubicBezTo>
                    <a:pt x="3263" y="29634"/>
                    <a:pt x="3346" y="29729"/>
                    <a:pt x="3418" y="29813"/>
                  </a:cubicBezTo>
                  <a:cubicBezTo>
                    <a:pt x="3465" y="29872"/>
                    <a:pt x="3501" y="29920"/>
                    <a:pt x="3549" y="29979"/>
                  </a:cubicBezTo>
                  <a:cubicBezTo>
                    <a:pt x="3584" y="30027"/>
                    <a:pt x="3608" y="30063"/>
                    <a:pt x="3656" y="30110"/>
                  </a:cubicBezTo>
                  <a:cubicBezTo>
                    <a:pt x="3692" y="30158"/>
                    <a:pt x="3727" y="30218"/>
                    <a:pt x="3763" y="30265"/>
                  </a:cubicBezTo>
                  <a:cubicBezTo>
                    <a:pt x="3823" y="30360"/>
                    <a:pt x="3894" y="30468"/>
                    <a:pt x="3953" y="30587"/>
                  </a:cubicBezTo>
                  <a:lnTo>
                    <a:pt x="4180" y="31039"/>
                  </a:lnTo>
                  <a:cubicBezTo>
                    <a:pt x="4227" y="31134"/>
                    <a:pt x="4287" y="31230"/>
                    <a:pt x="4323" y="31337"/>
                  </a:cubicBezTo>
                  <a:cubicBezTo>
                    <a:pt x="4382" y="31456"/>
                    <a:pt x="4442" y="31575"/>
                    <a:pt x="4525" y="31694"/>
                  </a:cubicBezTo>
                  <a:cubicBezTo>
                    <a:pt x="4549" y="31753"/>
                    <a:pt x="4585" y="31789"/>
                    <a:pt x="4620" y="31849"/>
                  </a:cubicBezTo>
                  <a:cubicBezTo>
                    <a:pt x="4656" y="31908"/>
                    <a:pt x="4704" y="31968"/>
                    <a:pt x="4739" y="32027"/>
                  </a:cubicBezTo>
                  <a:cubicBezTo>
                    <a:pt x="4823" y="32134"/>
                    <a:pt x="4906" y="32254"/>
                    <a:pt x="4977" y="32373"/>
                  </a:cubicBezTo>
                  <a:cubicBezTo>
                    <a:pt x="5073" y="32492"/>
                    <a:pt x="5156" y="32599"/>
                    <a:pt x="5251" y="32718"/>
                  </a:cubicBezTo>
                  <a:cubicBezTo>
                    <a:pt x="5311" y="32789"/>
                    <a:pt x="5382" y="32861"/>
                    <a:pt x="5442" y="32944"/>
                  </a:cubicBezTo>
                  <a:lnTo>
                    <a:pt x="5501" y="33016"/>
                  </a:lnTo>
                  <a:cubicBezTo>
                    <a:pt x="5537" y="33063"/>
                    <a:pt x="5573" y="33087"/>
                    <a:pt x="5608" y="33135"/>
                  </a:cubicBezTo>
                  <a:cubicBezTo>
                    <a:pt x="5644" y="33194"/>
                    <a:pt x="5716" y="33254"/>
                    <a:pt x="5763" y="33325"/>
                  </a:cubicBezTo>
                  <a:lnTo>
                    <a:pt x="5716" y="33373"/>
                  </a:lnTo>
                  <a:cubicBezTo>
                    <a:pt x="5692" y="33373"/>
                    <a:pt x="5692" y="33373"/>
                    <a:pt x="5680" y="33361"/>
                  </a:cubicBezTo>
                  <a:cubicBezTo>
                    <a:pt x="5668" y="33361"/>
                    <a:pt x="5668" y="33361"/>
                    <a:pt x="5644" y="33349"/>
                  </a:cubicBezTo>
                  <a:cubicBezTo>
                    <a:pt x="5608" y="33325"/>
                    <a:pt x="5561" y="33325"/>
                    <a:pt x="5513" y="33313"/>
                  </a:cubicBezTo>
                  <a:cubicBezTo>
                    <a:pt x="5466" y="33301"/>
                    <a:pt x="5430" y="33301"/>
                    <a:pt x="5370" y="33289"/>
                  </a:cubicBezTo>
                  <a:cubicBezTo>
                    <a:pt x="5335" y="33289"/>
                    <a:pt x="5311" y="33266"/>
                    <a:pt x="5275" y="33266"/>
                  </a:cubicBezTo>
                  <a:cubicBezTo>
                    <a:pt x="5204" y="33254"/>
                    <a:pt x="5132" y="33242"/>
                    <a:pt x="5037" y="33206"/>
                  </a:cubicBezTo>
                  <a:cubicBezTo>
                    <a:pt x="4954" y="33194"/>
                    <a:pt x="4858" y="33170"/>
                    <a:pt x="4775" y="33147"/>
                  </a:cubicBezTo>
                  <a:cubicBezTo>
                    <a:pt x="4727" y="33135"/>
                    <a:pt x="4704" y="33135"/>
                    <a:pt x="4656" y="33123"/>
                  </a:cubicBezTo>
                  <a:lnTo>
                    <a:pt x="4608" y="33111"/>
                  </a:lnTo>
                  <a:cubicBezTo>
                    <a:pt x="4585" y="33111"/>
                    <a:pt x="4549" y="33087"/>
                    <a:pt x="4525" y="33075"/>
                  </a:cubicBezTo>
                  <a:cubicBezTo>
                    <a:pt x="4501" y="33075"/>
                    <a:pt x="4489" y="33063"/>
                    <a:pt x="4477" y="33063"/>
                  </a:cubicBezTo>
                  <a:lnTo>
                    <a:pt x="4430" y="33051"/>
                  </a:lnTo>
                  <a:cubicBezTo>
                    <a:pt x="4382" y="33027"/>
                    <a:pt x="4323" y="33016"/>
                    <a:pt x="4287" y="33004"/>
                  </a:cubicBezTo>
                  <a:cubicBezTo>
                    <a:pt x="4204" y="32968"/>
                    <a:pt x="4120" y="32944"/>
                    <a:pt x="4049" y="32908"/>
                  </a:cubicBezTo>
                  <a:lnTo>
                    <a:pt x="3692" y="32777"/>
                  </a:lnTo>
                  <a:cubicBezTo>
                    <a:pt x="3668" y="32766"/>
                    <a:pt x="3644" y="32766"/>
                    <a:pt x="3632" y="32754"/>
                  </a:cubicBezTo>
                  <a:cubicBezTo>
                    <a:pt x="3596" y="32730"/>
                    <a:pt x="3584" y="32718"/>
                    <a:pt x="3549" y="32718"/>
                  </a:cubicBezTo>
                  <a:lnTo>
                    <a:pt x="3489" y="32694"/>
                  </a:lnTo>
                  <a:cubicBezTo>
                    <a:pt x="3465" y="32670"/>
                    <a:pt x="3418" y="32658"/>
                    <a:pt x="3394" y="32623"/>
                  </a:cubicBezTo>
                  <a:lnTo>
                    <a:pt x="3358" y="32611"/>
                  </a:lnTo>
                  <a:lnTo>
                    <a:pt x="3275" y="32575"/>
                  </a:lnTo>
                  <a:lnTo>
                    <a:pt x="3215" y="32539"/>
                  </a:lnTo>
                  <a:lnTo>
                    <a:pt x="3156" y="32492"/>
                  </a:lnTo>
                  <a:cubicBezTo>
                    <a:pt x="3132" y="32480"/>
                    <a:pt x="3108" y="32468"/>
                    <a:pt x="3084" y="32456"/>
                  </a:cubicBezTo>
                  <a:cubicBezTo>
                    <a:pt x="3072" y="32432"/>
                    <a:pt x="3061" y="32432"/>
                    <a:pt x="3049" y="32420"/>
                  </a:cubicBezTo>
                  <a:cubicBezTo>
                    <a:pt x="3037" y="32408"/>
                    <a:pt x="3013" y="32408"/>
                    <a:pt x="3001" y="32396"/>
                  </a:cubicBezTo>
                  <a:cubicBezTo>
                    <a:pt x="2989" y="32373"/>
                    <a:pt x="2953" y="32361"/>
                    <a:pt x="2941" y="32349"/>
                  </a:cubicBezTo>
                  <a:cubicBezTo>
                    <a:pt x="2906" y="32337"/>
                    <a:pt x="2882" y="32301"/>
                    <a:pt x="2858" y="32289"/>
                  </a:cubicBezTo>
                  <a:cubicBezTo>
                    <a:pt x="2751" y="32218"/>
                    <a:pt x="2656" y="32134"/>
                    <a:pt x="2560" y="32063"/>
                  </a:cubicBezTo>
                  <a:cubicBezTo>
                    <a:pt x="2477" y="32004"/>
                    <a:pt x="2418" y="31944"/>
                    <a:pt x="2358" y="31884"/>
                  </a:cubicBezTo>
                  <a:lnTo>
                    <a:pt x="2346" y="31873"/>
                  </a:lnTo>
                  <a:lnTo>
                    <a:pt x="2334" y="31861"/>
                  </a:lnTo>
                  <a:lnTo>
                    <a:pt x="2322" y="31837"/>
                  </a:lnTo>
                  <a:cubicBezTo>
                    <a:pt x="2239" y="31765"/>
                    <a:pt x="2179" y="31694"/>
                    <a:pt x="2120" y="31623"/>
                  </a:cubicBezTo>
                  <a:cubicBezTo>
                    <a:pt x="2060" y="31527"/>
                    <a:pt x="1989" y="31456"/>
                    <a:pt x="1929" y="31361"/>
                  </a:cubicBezTo>
                  <a:cubicBezTo>
                    <a:pt x="1906" y="31337"/>
                    <a:pt x="1882" y="31301"/>
                    <a:pt x="1858" y="31277"/>
                  </a:cubicBezTo>
                  <a:lnTo>
                    <a:pt x="1727" y="31099"/>
                  </a:lnTo>
                  <a:lnTo>
                    <a:pt x="1703" y="31063"/>
                  </a:lnTo>
                  <a:cubicBezTo>
                    <a:pt x="1632" y="30968"/>
                    <a:pt x="1560" y="30872"/>
                    <a:pt x="1501" y="30765"/>
                  </a:cubicBezTo>
                  <a:cubicBezTo>
                    <a:pt x="1441" y="30670"/>
                    <a:pt x="1382" y="30575"/>
                    <a:pt x="1310" y="30468"/>
                  </a:cubicBezTo>
                  <a:lnTo>
                    <a:pt x="1275" y="30432"/>
                  </a:lnTo>
                  <a:lnTo>
                    <a:pt x="1251" y="30384"/>
                  </a:lnTo>
                  <a:lnTo>
                    <a:pt x="1227" y="30372"/>
                  </a:lnTo>
                  <a:lnTo>
                    <a:pt x="1215" y="30349"/>
                  </a:lnTo>
                  <a:cubicBezTo>
                    <a:pt x="1203" y="30325"/>
                    <a:pt x="1191" y="30277"/>
                    <a:pt x="1156" y="30253"/>
                  </a:cubicBezTo>
                  <a:cubicBezTo>
                    <a:pt x="1144" y="30206"/>
                    <a:pt x="1108" y="30158"/>
                    <a:pt x="1096" y="30110"/>
                  </a:cubicBezTo>
                  <a:lnTo>
                    <a:pt x="1048" y="29979"/>
                  </a:lnTo>
                  <a:lnTo>
                    <a:pt x="1048" y="29956"/>
                  </a:lnTo>
                  <a:cubicBezTo>
                    <a:pt x="1036" y="29920"/>
                    <a:pt x="1036" y="29896"/>
                    <a:pt x="1025" y="29860"/>
                  </a:cubicBezTo>
                  <a:lnTo>
                    <a:pt x="1025" y="29837"/>
                  </a:lnTo>
                  <a:lnTo>
                    <a:pt x="1025" y="29813"/>
                  </a:lnTo>
                  <a:cubicBezTo>
                    <a:pt x="1013" y="29741"/>
                    <a:pt x="989" y="29670"/>
                    <a:pt x="977" y="29610"/>
                  </a:cubicBezTo>
                  <a:cubicBezTo>
                    <a:pt x="965" y="29563"/>
                    <a:pt x="965" y="29515"/>
                    <a:pt x="965" y="29479"/>
                  </a:cubicBezTo>
                  <a:cubicBezTo>
                    <a:pt x="965" y="29432"/>
                    <a:pt x="953" y="29384"/>
                    <a:pt x="953" y="29337"/>
                  </a:cubicBezTo>
                  <a:lnTo>
                    <a:pt x="905" y="28979"/>
                  </a:lnTo>
                  <a:cubicBezTo>
                    <a:pt x="905" y="28944"/>
                    <a:pt x="894" y="28896"/>
                    <a:pt x="894" y="28848"/>
                  </a:cubicBezTo>
                  <a:cubicBezTo>
                    <a:pt x="870" y="28682"/>
                    <a:pt x="846" y="28515"/>
                    <a:pt x="834" y="28360"/>
                  </a:cubicBezTo>
                  <a:cubicBezTo>
                    <a:pt x="798" y="28194"/>
                    <a:pt x="775" y="28027"/>
                    <a:pt x="739" y="27848"/>
                  </a:cubicBezTo>
                  <a:cubicBezTo>
                    <a:pt x="679" y="27503"/>
                    <a:pt x="620" y="27181"/>
                    <a:pt x="548" y="26884"/>
                  </a:cubicBezTo>
                  <a:cubicBezTo>
                    <a:pt x="513" y="26717"/>
                    <a:pt x="477" y="26539"/>
                    <a:pt x="441" y="26372"/>
                  </a:cubicBezTo>
                  <a:lnTo>
                    <a:pt x="394" y="26193"/>
                  </a:lnTo>
                  <a:cubicBezTo>
                    <a:pt x="370" y="26098"/>
                    <a:pt x="358" y="25991"/>
                    <a:pt x="322" y="25884"/>
                  </a:cubicBezTo>
                  <a:cubicBezTo>
                    <a:pt x="310" y="25824"/>
                    <a:pt x="298" y="25765"/>
                    <a:pt x="298" y="25693"/>
                  </a:cubicBezTo>
                  <a:cubicBezTo>
                    <a:pt x="274" y="25622"/>
                    <a:pt x="274" y="25562"/>
                    <a:pt x="263" y="25479"/>
                  </a:cubicBezTo>
                  <a:lnTo>
                    <a:pt x="263" y="25467"/>
                  </a:lnTo>
                  <a:lnTo>
                    <a:pt x="263" y="25455"/>
                  </a:lnTo>
                  <a:cubicBezTo>
                    <a:pt x="310" y="25515"/>
                    <a:pt x="370" y="25574"/>
                    <a:pt x="417" y="25622"/>
                  </a:cubicBezTo>
                  <a:lnTo>
                    <a:pt x="596" y="25800"/>
                  </a:lnTo>
                  <a:cubicBezTo>
                    <a:pt x="655" y="25836"/>
                    <a:pt x="715" y="25896"/>
                    <a:pt x="798" y="25955"/>
                  </a:cubicBezTo>
                  <a:cubicBezTo>
                    <a:pt x="846" y="25991"/>
                    <a:pt x="894" y="26038"/>
                    <a:pt x="953" y="26062"/>
                  </a:cubicBezTo>
                  <a:lnTo>
                    <a:pt x="1013" y="26110"/>
                  </a:lnTo>
                  <a:cubicBezTo>
                    <a:pt x="1048" y="26134"/>
                    <a:pt x="1084" y="26169"/>
                    <a:pt x="1132" y="26193"/>
                  </a:cubicBezTo>
                  <a:cubicBezTo>
                    <a:pt x="1167" y="26229"/>
                    <a:pt x="1215" y="26253"/>
                    <a:pt x="1275" y="26277"/>
                  </a:cubicBezTo>
                  <a:cubicBezTo>
                    <a:pt x="1286" y="26289"/>
                    <a:pt x="1322" y="26289"/>
                    <a:pt x="1334" y="26300"/>
                  </a:cubicBezTo>
                  <a:cubicBezTo>
                    <a:pt x="1346" y="26300"/>
                    <a:pt x="1346" y="26312"/>
                    <a:pt x="1370" y="26312"/>
                  </a:cubicBezTo>
                  <a:lnTo>
                    <a:pt x="1394" y="26336"/>
                  </a:lnTo>
                  <a:lnTo>
                    <a:pt x="1489" y="26372"/>
                  </a:lnTo>
                  <a:lnTo>
                    <a:pt x="1513" y="26396"/>
                  </a:lnTo>
                  <a:cubicBezTo>
                    <a:pt x="1548" y="26408"/>
                    <a:pt x="1572" y="26408"/>
                    <a:pt x="1608" y="26419"/>
                  </a:cubicBezTo>
                  <a:lnTo>
                    <a:pt x="1632" y="26431"/>
                  </a:lnTo>
                  <a:cubicBezTo>
                    <a:pt x="1703" y="26467"/>
                    <a:pt x="1763" y="26479"/>
                    <a:pt x="1846" y="26515"/>
                  </a:cubicBezTo>
                  <a:lnTo>
                    <a:pt x="1906" y="26527"/>
                  </a:lnTo>
                  <a:cubicBezTo>
                    <a:pt x="1965" y="26539"/>
                    <a:pt x="2037" y="26574"/>
                    <a:pt x="2096" y="26586"/>
                  </a:cubicBezTo>
                  <a:cubicBezTo>
                    <a:pt x="2120" y="26598"/>
                    <a:pt x="2144" y="26598"/>
                    <a:pt x="2168" y="26610"/>
                  </a:cubicBezTo>
                  <a:lnTo>
                    <a:pt x="2203" y="26634"/>
                  </a:lnTo>
                  <a:lnTo>
                    <a:pt x="2215" y="26634"/>
                  </a:lnTo>
                  <a:cubicBezTo>
                    <a:pt x="2239" y="26646"/>
                    <a:pt x="2263" y="26646"/>
                    <a:pt x="2287" y="26658"/>
                  </a:cubicBezTo>
                  <a:lnTo>
                    <a:pt x="2322" y="26670"/>
                  </a:lnTo>
                  <a:cubicBezTo>
                    <a:pt x="2358" y="26693"/>
                    <a:pt x="2394" y="26717"/>
                    <a:pt x="2441" y="26729"/>
                  </a:cubicBezTo>
                  <a:cubicBezTo>
                    <a:pt x="2477" y="26765"/>
                    <a:pt x="2513" y="26777"/>
                    <a:pt x="2560" y="26812"/>
                  </a:cubicBezTo>
                  <a:lnTo>
                    <a:pt x="2572" y="26824"/>
                  </a:lnTo>
                  <a:cubicBezTo>
                    <a:pt x="2596" y="26848"/>
                    <a:pt x="2644" y="26884"/>
                    <a:pt x="2680" y="26931"/>
                  </a:cubicBezTo>
                  <a:lnTo>
                    <a:pt x="2715" y="26967"/>
                  </a:lnTo>
                  <a:lnTo>
                    <a:pt x="2763" y="27015"/>
                  </a:lnTo>
                  <a:lnTo>
                    <a:pt x="2775" y="27027"/>
                  </a:lnTo>
                  <a:lnTo>
                    <a:pt x="2810" y="27062"/>
                  </a:lnTo>
                  <a:cubicBezTo>
                    <a:pt x="2858" y="27110"/>
                    <a:pt x="2894" y="27170"/>
                    <a:pt x="2941" y="27205"/>
                  </a:cubicBezTo>
                  <a:cubicBezTo>
                    <a:pt x="3001" y="27265"/>
                    <a:pt x="3061" y="27348"/>
                    <a:pt x="3108" y="27408"/>
                  </a:cubicBezTo>
                  <a:cubicBezTo>
                    <a:pt x="3215" y="27527"/>
                    <a:pt x="3334" y="27646"/>
                    <a:pt x="3453" y="27741"/>
                  </a:cubicBezTo>
                  <a:cubicBezTo>
                    <a:pt x="3513" y="27789"/>
                    <a:pt x="3572" y="27848"/>
                    <a:pt x="3632" y="27896"/>
                  </a:cubicBezTo>
                  <a:cubicBezTo>
                    <a:pt x="3668" y="27943"/>
                    <a:pt x="3727" y="27979"/>
                    <a:pt x="3775" y="28015"/>
                  </a:cubicBezTo>
                  <a:cubicBezTo>
                    <a:pt x="3811" y="28039"/>
                    <a:pt x="3846" y="28074"/>
                    <a:pt x="3882" y="28098"/>
                  </a:cubicBezTo>
                  <a:lnTo>
                    <a:pt x="3930" y="28134"/>
                  </a:lnTo>
                  <a:lnTo>
                    <a:pt x="3965" y="28182"/>
                  </a:lnTo>
                  <a:lnTo>
                    <a:pt x="3989" y="28194"/>
                  </a:lnTo>
                  <a:lnTo>
                    <a:pt x="4013" y="28217"/>
                  </a:lnTo>
                  <a:lnTo>
                    <a:pt x="4061" y="28265"/>
                  </a:lnTo>
                  <a:lnTo>
                    <a:pt x="4084" y="28301"/>
                  </a:lnTo>
                  <a:lnTo>
                    <a:pt x="4108" y="28313"/>
                  </a:lnTo>
                  <a:lnTo>
                    <a:pt x="4168" y="28372"/>
                  </a:lnTo>
                  <a:cubicBezTo>
                    <a:pt x="4180" y="28384"/>
                    <a:pt x="4192" y="28396"/>
                    <a:pt x="4192" y="28420"/>
                  </a:cubicBezTo>
                  <a:lnTo>
                    <a:pt x="4204" y="28432"/>
                  </a:lnTo>
                  <a:cubicBezTo>
                    <a:pt x="4227" y="28444"/>
                    <a:pt x="4239" y="28455"/>
                    <a:pt x="4251" y="28491"/>
                  </a:cubicBezTo>
                  <a:cubicBezTo>
                    <a:pt x="4323" y="28598"/>
                    <a:pt x="4406" y="28694"/>
                    <a:pt x="4465" y="28801"/>
                  </a:cubicBezTo>
                  <a:lnTo>
                    <a:pt x="4489" y="28860"/>
                  </a:lnTo>
                  <a:cubicBezTo>
                    <a:pt x="4525" y="28908"/>
                    <a:pt x="4537" y="28932"/>
                    <a:pt x="4561" y="28979"/>
                  </a:cubicBezTo>
                  <a:lnTo>
                    <a:pt x="4620" y="29098"/>
                  </a:lnTo>
                  <a:lnTo>
                    <a:pt x="4644" y="29134"/>
                  </a:lnTo>
                  <a:cubicBezTo>
                    <a:pt x="4644" y="29146"/>
                    <a:pt x="4656" y="29158"/>
                    <a:pt x="4656" y="29158"/>
                  </a:cubicBezTo>
                  <a:lnTo>
                    <a:pt x="4668" y="29170"/>
                  </a:lnTo>
                  <a:lnTo>
                    <a:pt x="4704" y="29217"/>
                  </a:lnTo>
                  <a:cubicBezTo>
                    <a:pt x="4727" y="29265"/>
                    <a:pt x="4763" y="29313"/>
                    <a:pt x="4775" y="29372"/>
                  </a:cubicBezTo>
                  <a:lnTo>
                    <a:pt x="4823" y="29456"/>
                  </a:lnTo>
                  <a:cubicBezTo>
                    <a:pt x="4846" y="29503"/>
                    <a:pt x="4858" y="29551"/>
                    <a:pt x="4894" y="29587"/>
                  </a:cubicBezTo>
                  <a:lnTo>
                    <a:pt x="4942" y="29670"/>
                  </a:lnTo>
                  <a:lnTo>
                    <a:pt x="5013" y="29813"/>
                  </a:lnTo>
                  <a:cubicBezTo>
                    <a:pt x="5037" y="29860"/>
                    <a:pt x="5061" y="29908"/>
                    <a:pt x="5073" y="29944"/>
                  </a:cubicBezTo>
                  <a:lnTo>
                    <a:pt x="5120" y="30039"/>
                  </a:lnTo>
                  <a:cubicBezTo>
                    <a:pt x="5132" y="30063"/>
                    <a:pt x="5144" y="30099"/>
                    <a:pt x="5144" y="30110"/>
                  </a:cubicBezTo>
                  <a:cubicBezTo>
                    <a:pt x="5144" y="30122"/>
                    <a:pt x="5156" y="30146"/>
                    <a:pt x="5156" y="30158"/>
                  </a:cubicBezTo>
                  <a:lnTo>
                    <a:pt x="5180" y="30182"/>
                  </a:lnTo>
                  <a:cubicBezTo>
                    <a:pt x="5192" y="30206"/>
                    <a:pt x="5192" y="30229"/>
                    <a:pt x="5204" y="30241"/>
                  </a:cubicBezTo>
                  <a:lnTo>
                    <a:pt x="5239" y="30337"/>
                  </a:lnTo>
                  <a:lnTo>
                    <a:pt x="5263" y="30420"/>
                  </a:lnTo>
                  <a:lnTo>
                    <a:pt x="5311" y="30563"/>
                  </a:lnTo>
                  <a:lnTo>
                    <a:pt x="5323" y="30599"/>
                  </a:lnTo>
                  <a:cubicBezTo>
                    <a:pt x="5323" y="30622"/>
                    <a:pt x="5335" y="30634"/>
                    <a:pt x="5335" y="30658"/>
                  </a:cubicBezTo>
                  <a:lnTo>
                    <a:pt x="5358" y="30694"/>
                  </a:lnTo>
                  <a:lnTo>
                    <a:pt x="5370" y="30718"/>
                  </a:lnTo>
                  <a:lnTo>
                    <a:pt x="5382" y="30777"/>
                  </a:lnTo>
                  <a:cubicBezTo>
                    <a:pt x="5382" y="30801"/>
                    <a:pt x="5394" y="30825"/>
                    <a:pt x="5394" y="30837"/>
                  </a:cubicBezTo>
                  <a:lnTo>
                    <a:pt x="5406" y="30872"/>
                  </a:lnTo>
                  <a:lnTo>
                    <a:pt x="5430" y="30896"/>
                  </a:lnTo>
                  <a:cubicBezTo>
                    <a:pt x="5430" y="30920"/>
                    <a:pt x="5442" y="30944"/>
                    <a:pt x="5442" y="30956"/>
                  </a:cubicBezTo>
                  <a:lnTo>
                    <a:pt x="5489" y="31134"/>
                  </a:lnTo>
                  <a:lnTo>
                    <a:pt x="5489" y="31170"/>
                  </a:lnTo>
                  <a:cubicBezTo>
                    <a:pt x="5513" y="31313"/>
                    <a:pt x="5561" y="31480"/>
                    <a:pt x="5585" y="31634"/>
                  </a:cubicBezTo>
                  <a:lnTo>
                    <a:pt x="5620" y="31730"/>
                  </a:lnTo>
                  <a:lnTo>
                    <a:pt x="5704" y="32087"/>
                  </a:lnTo>
                  <a:lnTo>
                    <a:pt x="5704" y="32111"/>
                  </a:lnTo>
                  <a:cubicBezTo>
                    <a:pt x="5728" y="32182"/>
                    <a:pt x="5751" y="32265"/>
                    <a:pt x="5763" y="32349"/>
                  </a:cubicBezTo>
                  <a:cubicBezTo>
                    <a:pt x="5799" y="32432"/>
                    <a:pt x="5811" y="32504"/>
                    <a:pt x="5847" y="32599"/>
                  </a:cubicBezTo>
                  <a:cubicBezTo>
                    <a:pt x="5858" y="32670"/>
                    <a:pt x="5882" y="32742"/>
                    <a:pt x="5918" y="32801"/>
                  </a:cubicBezTo>
                  <a:lnTo>
                    <a:pt x="6001" y="33075"/>
                  </a:lnTo>
                  <a:lnTo>
                    <a:pt x="6018" y="33092"/>
                  </a:lnTo>
                  <a:lnTo>
                    <a:pt x="6018" y="33092"/>
                  </a:lnTo>
                  <a:cubicBezTo>
                    <a:pt x="5993" y="32975"/>
                    <a:pt x="5958" y="32862"/>
                    <a:pt x="5930" y="32742"/>
                  </a:cubicBezTo>
                  <a:lnTo>
                    <a:pt x="5894" y="32563"/>
                  </a:lnTo>
                  <a:cubicBezTo>
                    <a:pt x="5870" y="32492"/>
                    <a:pt x="5858" y="32420"/>
                    <a:pt x="5847" y="32325"/>
                  </a:cubicBezTo>
                  <a:cubicBezTo>
                    <a:pt x="5835" y="32242"/>
                    <a:pt x="5811" y="32146"/>
                    <a:pt x="5787" y="32063"/>
                  </a:cubicBezTo>
                  <a:cubicBezTo>
                    <a:pt x="5751" y="31908"/>
                    <a:pt x="5728" y="31753"/>
                    <a:pt x="5692" y="31599"/>
                  </a:cubicBezTo>
                  <a:cubicBezTo>
                    <a:pt x="5668" y="31420"/>
                    <a:pt x="5620" y="31253"/>
                    <a:pt x="5597" y="31075"/>
                  </a:cubicBezTo>
                  <a:cubicBezTo>
                    <a:pt x="5573" y="31039"/>
                    <a:pt x="5573" y="31003"/>
                    <a:pt x="5561" y="30956"/>
                  </a:cubicBezTo>
                  <a:cubicBezTo>
                    <a:pt x="5549" y="30932"/>
                    <a:pt x="5549" y="30884"/>
                    <a:pt x="5537" y="30861"/>
                  </a:cubicBezTo>
                  <a:cubicBezTo>
                    <a:pt x="5513" y="30813"/>
                    <a:pt x="5501" y="30753"/>
                    <a:pt x="5489" y="30706"/>
                  </a:cubicBezTo>
                  <a:cubicBezTo>
                    <a:pt x="5477" y="30658"/>
                    <a:pt x="5454" y="30634"/>
                    <a:pt x="5454" y="30587"/>
                  </a:cubicBezTo>
                  <a:cubicBezTo>
                    <a:pt x="5430" y="30515"/>
                    <a:pt x="5418" y="30420"/>
                    <a:pt x="5382" y="30349"/>
                  </a:cubicBezTo>
                  <a:cubicBezTo>
                    <a:pt x="5370" y="30301"/>
                    <a:pt x="5358" y="30265"/>
                    <a:pt x="5335" y="30229"/>
                  </a:cubicBezTo>
                  <a:lnTo>
                    <a:pt x="5299" y="30146"/>
                  </a:lnTo>
                  <a:cubicBezTo>
                    <a:pt x="5263" y="30063"/>
                    <a:pt x="5216" y="29991"/>
                    <a:pt x="5192" y="29920"/>
                  </a:cubicBezTo>
                  <a:cubicBezTo>
                    <a:pt x="5156" y="29848"/>
                    <a:pt x="5120" y="29765"/>
                    <a:pt x="5073" y="29694"/>
                  </a:cubicBezTo>
                  <a:cubicBezTo>
                    <a:pt x="4906" y="29396"/>
                    <a:pt x="4763" y="29086"/>
                    <a:pt x="4561" y="28801"/>
                  </a:cubicBezTo>
                  <a:cubicBezTo>
                    <a:pt x="4537" y="28753"/>
                    <a:pt x="4525" y="28729"/>
                    <a:pt x="4489" y="28682"/>
                  </a:cubicBezTo>
                  <a:cubicBezTo>
                    <a:pt x="4465" y="28634"/>
                    <a:pt x="4442" y="28610"/>
                    <a:pt x="4418" y="28575"/>
                  </a:cubicBezTo>
                  <a:cubicBezTo>
                    <a:pt x="4406" y="28551"/>
                    <a:pt x="4382" y="28515"/>
                    <a:pt x="4358" y="28491"/>
                  </a:cubicBezTo>
                  <a:cubicBezTo>
                    <a:pt x="4323" y="28444"/>
                    <a:pt x="4299" y="28420"/>
                    <a:pt x="4263" y="28372"/>
                  </a:cubicBezTo>
                  <a:cubicBezTo>
                    <a:pt x="4239" y="28324"/>
                    <a:pt x="4204" y="28301"/>
                    <a:pt x="4180" y="28253"/>
                  </a:cubicBezTo>
                  <a:cubicBezTo>
                    <a:pt x="4144" y="28217"/>
                    <a:pt x="4120" y="28194"/>
                    <a:pt x="4108" y="28158"/>
                  </a:cubicBezTo>
                  <a:cubicBezTo>
                    <a:pt x="4073" y="28134"/>
                    <a:pt x="4061" y="28098"/>
                    <a:pt x="4025" y="28074"/>
                  </a:cubicBezTo>
                  <a:cubicBezTo>
                    <a:pt x="4001" y="28039"/>
                    <a:pt x="3965" y="28015"/>
                    <a:pt x="3942" y="28003"/>
                  </a:cubicBezTo>
                  <a:cubicBezTo>
                    <a:pt x="3882" y="27943"/>
                    <a:pt x="3811" y="27884"/>
                    <a:pt x="3751" y="27836"/>
                  </a:cubicBezTo>
                  <a:cubicBezTo>
                    <a:pt x="3692" y="27777"/>
                    <a:pt x="3608" y="27729"/>
                    <a:pt x="3537" y="27670"/>
                  </a:cubicBezTo>
                  <a:cubicBezTo>
                    <a:pt x="3513" y="27646"/>
                    <a:pt x="3465" y="27610"/>
                    <a:pt x="3430" y="27586"/>
                  </a:cubicBezTo>
                  <a:cubicBezTo>
                    <a:pt x="3418" y="27562"/>
                    <a:pt x="3406" y="27551"/>
                    <a:pt x="3370" y="27539"/>
                  </a:cubicBezTo>
                  <a:cubicBezTo>
                    <a:pt x="3358" y="27527"/>
                    <a:pt x="3346" y="27503"/>
                    <a:pt x="3311" y="27491"/>
                  </a:cubicBezTo>
                  <a:lnTo>
                    <a:pt x="3215" y="27384"/>
                  </a:lnTo>
                  <a:cubicBezTo>
                    <a:pt x="3180" y="27360"/>
                    <a:pt x="3156" y="27312"/>
                    <a:pt x="3108" y="27289"/>
                  </a:cubicBezTo>
                  <a:cubicBezTo>
                    <a:pt x="3049" y="27229"/>
                    <a:pt x="3001" y="27170"/>
                    <a:pt x="2941" y="27110"/>
                  </a:cubicBezTo>
                  <a:cubicBezTo>
                    <a:pt x="2882" y="27051"/>
                    <a:pt x="2822" y="26967"/>
                    <a:pt x="2763" y="26908"/>
                  </a:cubicBezTo>
                  <a:cubicBezTo>
                    <a:pt x="2632" y="26765"/>
                    <a:pt x="2477" y="26634"/>
                    <a:pt x="2322" y="26539"/>
                  </a:cubicBezTo>
                  <a:cubicBezTo>
                    <a:pt x="2227" y="26491"/>
                    <a:pt x="2144" y="26455"/>
                    <a:pt x="2037" y="26419"/>
                  </a:cubicBezTo>
                  <a:cubicBezTo>
                    <a:pt x="1989" y="26408"/>
                    <a:pt x="1965" y="26396"/>
                    <a:pt x="1918" y="26372"/>
                  </a:cubicBezTo>
                  <a:cubicBezTo>
                    <a:pt x="1870" y="26360"/>
                    <a:pt x="1846" y="26348"/>
                    <a:pt x="1798" y="26336"/>
                  </a:cubicBezTo>
                  <a:cubicBezTo>
                    <a:pt x="1727" y="26300"/>
                    <a:pt x="1644" y="26289"/>
                    <a:pt x="1584" y="26253"/>
                  </a:cubicBezTo>
                  <a:cubicBezTo>
                    <a:pt x="1548" y="26241"/>
                    <a:pt x="1513" y="26229"/>
                    <a:pt x="1465" y="26217"/>
                  </a:cubicBezTo>
                  <a:cubicBezTo>
                    <a:pt x="1429" y="26193"/>
                    <a:pt x="1394" y="26181"/>
                    <a:pt x="1346" y="26169"/>
                  </a:cubicBezTo>
                  <a:cubicBezTo>
                    <a:pt x="1275" y="26122"/>
                    <a:pt x="1203" y="26098"/>
                    <a:pt x="1132" y="26050"/>
                  </a:cubicBezTo>
                  <a:cubicBezTo>
                    <a:pt x="1025" y="25991"/>
                    <a:pt x="929" y="25919"/>
                    <a:pt x="846" y="25836"/>
                  </a:cubicBezTo>
                  <a:cubicBezTo>
                    <a:pt x="775" y="25800"/>
                    <a:pt x="715" y="25741"/>
                    <a:pt x="632" y="25681"/>
                  </a:cubicBezTo>
                  <a:cubicBezTo>
                    <a:pt x="596" y="25646"/>
                    <a:pt x="548" y="25598"/>
                    <a:pt x="513" y="25574"/>
                  </a:cubicBezTo>
                  <a:cubicBezTo>
                    <a:pt x="477" y="25538"/>
                    <a:pt x="441" y="25503"/>
                    <a:pt x="417" y="25467"/>
                  </a:cubicBezTo>
                  <a:cubicBezTo>
                    <a:pt x="358" y="25407"/>
                    <a:pt x="310" y="25360"/>
                    <a:pt x="263" y="25300"/>
                  </a:cubicBezTo>
                  <a:lnTo>
                    <a:pt x="191" y="25229"/>
                  </a:lnTo>
                  <a:lnTo>
                    <a:pt x="143" y="25181"/>
                  </a:lnTo>
                  <a:cubicBezTo>
                    <a:pt x="132" y="25169"/>
                    <a:pt x="132" y="25157"/>
                    <a:pt x="96" y="25157"/>
                  </a:cubicBezTo>
                  <a:cubicBezTo>
                    <a:pt x="89" y="25154"/>
                    <a:pt x="81" y="25152"/>
                    <a:pt x="73" y="25152"/>
                  </a:cubicBezTo>
                  <a:cubicBezTo>
                    <a:pt x="53" y="25152"/>
                    <a:pt x="33" y="25161"/>
                    <a:pt x="24" y="25169"/>
                  </a:cubicBezTo>
                  <a:cubicBezTo>
                    <a:pt x="13" y="25181"/>
                    <a:pt x="1" y="25217"/>
                    <a:pt x="1" y="25241"/>
                  </a:cubicBezTo>
                  <a:cubicBezTo>
                    <a:pt x="13" y="25407"/>
                    <a:pt x="13" y="25562"/>
                    <a:pt x="36" y="25705"/>
                  </a:cubicBezTo>
                  <a:lnTo>
                    <a:pt x="132" y="26193"/>
                  </a:lnTo>
                  <a:cubicBezTo>
                    <a:pt x="191" y="26527"/>
                    <a:pt x="263" y="26872"/>
                    <a:pt x="322" y="27193"/>
                  </a:cubicBezTo>
                  <a:lnTo>
                    <a:pt x="417" y="27682"/>
                  </a:lnTo>
                  <a:cubicBezTo>
                    <a:pt x="441" y="27848"/>
                    <a:pt x="477" y="28003"/>
                    <a:pt x="489" y="28158"/>
                  </a:cubicBezTo>
                  <a:cubicBezTo>
                    <a:pt x="513" y="28324"/>
                    <a:pt x="536" y="28491"/>
                    <a:pt x="560" y="28658"/>
                  </a:cubicBezTo>
                  <a:cubicBezTo>
                    <a:pt x="572" y="28813"/>
                    <a:pt x="608" y="28979"/>
                    <a:pt x="620" y="29146"/>
                  </a:cubicBezTo>
                  <a:cubicBezTo>
                    <a:pt x="655" y="29325"/>
                    <a:pt x="667" y="29491"/>
                    <a:pt x="691" y="29646"/>
                  </a:cubicBezTo>
                  <a:cubicBezTo>
                    <a:pt x="715" y="29741"/>
                    <a:pt x="727" y="29825"/>
                    <a:pt x="751" y="29908"/>
                  </a:cubicBezTo>
                  <a:cubicBezTo>
                    <a:pt x="775" y="29944"/>
                    <a:pt x="786" y="29979"/>
                    <a:pt x="786" y="30027"/>
                  </a:cubicBezTo>
                  <a:cubicBezTo>
                    <a:pt x="786" y="30039"/>
                    <a:pt x="798" y="30051"/>
                    <a:pt x="798" y="30063"/>
                  </a:cubicBezTo>
                  <a:cubicBezTo>
                    <a:pt x="798" y="30087"/>
                    <a:pt x="810" y="30110"/>
                    <a:pt x="834" y="30122"/>
                  </a:cubicBezTo>
                  <a:cubicBezTo>
                    <a:pt x="846" y="30170"/>
                    <a:pt x="858" y="30206"/>
                    <a:pt x="870" y="30241"/>
                  </a:cubicBezTo>
                  <a:cubicBezTo>
                    <a:pt x="894" y="30289"/>
                    <a:pt x="917" y="30325"/>
                    <a:pt x="929" y="30360"/>
                  </a:cubicBezTo>
                  <a:cubicBezTo>
                    <a:pt x="977" y="30444"/>
                    <a:pt x="1025" y="30527"/>
                    <a:pt x="1072" y="30599"/>
                  </a:cubicBezTo>
                  <a:cubicBezTo>
                    <a:pt x="1156" y="30753"/>
                    <a:pt x="1251" y="30884"/>
                    <a:pt x="1334" y="31015"/>
                  </a:cubicBezTo>
                  <a:lnTo>
                    <a:pt x="1560" y="31337"/>
                  </a:lnTo>
                  <a:cubicBezTo>
                    <a:pt x="1629" y="31429"/>
                    <a:pt x="1720" y="31543"/>
                    <a:pt x="1791" y="31647"/>
                  </a:cubicBezTo>
                  <a:lnTo>
                    <a:pt x="1791" y="31647"/>
                  </a:lnTo>
                  <a:cubicBezTo>
                    <a:pt x="1790" y="31647"/>
                    <a:pt x="1788" y="31646"/>
                    <a:pt x="1787" y="31646"/>
                  </a:cubicBezTo>
                  <a:cubicBezTo>
                    <a:pt x="1787" y="31658"/>
                    <a:pt x="1798" y="31658"/>
                    <a:pt x="1798" y="31670"/>
                  </a:cubicBezTo>
                  <a:lnTo>
                    <a:pt x="1798" y="31670"/>
                  </a:lnTo>
                  <a:cubicBezTo>
                    <a:pt x="1798" y="31670"/>
                    <a:pt x="1798" y="31658"/>
                    <a:pt x="1787" y="31658"/>
                  </a:cubicBezTo>
                  <a:lnTo>
                    <a:pt x="1798" y="31670"/>
                  </a:lnTo>
                  <a:cubicBezTo>
                    <a:pt x="1798" y="31670"/>
                    <a:pt x="1798" y="31694"/>
                    <a:pt x="1810" y="31694"/>
                  </a:cubicBezTo>
                  <a:lnTo>
                    <a:pt x="1810" y="31706"/>
                  </a:lnTo>
                  <a:lnTo>
                    <a:pt x="1810" y="31718"/>
                  </a:lnTo>
                  <a:cubicBezTo>
                    <a:pt x="1918" y="31849"/>
                    <a:pt x="2025" y="31992"/>
                    <a:pt x="2144" y="32087"/>
                  </a:cubicBezTo>
                  <a:cubicBezTo>
                    <a:pt x="2168" y="32123"/>
                    <a:pt x="2203" y="32146"/>
                    <a:pt x="2239" y="32182"/>
                  </a:cubicBezTo>
                  <a:cubicBezTo>
                    <a:pt x="2275" y="32206"/>
                    <a:pt x="2322" y="32242"/>
                    <a:pt x="2346" y="32265"/>
                  </a:cubicBezTo>
                  <a:cubicBezTo>
                    <a:pt x="2406" y="32313"/>
                    <a:pt x="2477" y="32373"/>
                    <a:pt x="2537" y="32420"/>
                  </a:cubicBezTo>
                  <a:cubicBezTo>
                    <a:pt x="2596" y="32468"/>
                    <a:pt x="2656" y="32504"/>
                    <a:pt x="2715" y="32539"/>
                  </a:cubicBezTo>
                  <a:cubicBezTo>
                    <a:pt x="2751" y="32551"/>
                    <a:pt x="2763" y="32563"/>
                    <a:pt x="2799" y="32587"/>
                  </a:cubicBezTo>
                  <a:cubicBezTo>
                    <a:pt x="2822" y="32599"/>
                    <a:pt x="2858" y="32623"/>
                    <a:pt x="2882" y="32646"/>
                  </a:cubicBezTo>
                  <a:lnTo>
                    <a:pt x="2894" y="32646"/>
                  </a:lnTo>
                  <a:cubicBezTo>
                    <a:pt x="2910" y="32655"/>
                    <a:pt x="2921" y="32657"/>
                    <a:pt x="2930" y="32662"/>
                  </a:cubicBezTo>
                  <a:lnTo>
                    <a:pt x="2930" y="32662"/>
                  </a:lnTo>
                  <a:cubicBezTo>
                    <a:pt x="2930" y="32661"/>
                    <a:pt x="2930" y="32660"/>
                    <a:pt x="2930" y="32658"/>
                  </a:cubicBezTo>
                  <a:lnTo>
                    <a:pt x="2930" y="32658"/>
                  </a:lnTo>
                  <a:cubicBezTo>
                    <a:pt x="2939" y="32668"/>
                    <a:pt x="2962" y="32677"/>
                    <a:pt x="2978" y="32692"/>
                  </a:cubicBezTo>
                  <a:lnTo>
                    <a:pt x="2978" y="32692"/>
                  </a:lnTo>
                  <a:cubicBezTo>
                    <a:pt x="2977" y="32689"/>
                    <a:pt x="2977" y="32686"/>
                    <a:pt x="2977" y="32682"/>
                  </a:cubicBezTo>
                  <a:cubicBezTo>
                    <a:pt x="2981" y="32682"/>
                    <a:pt x="2986" y="32685"/>
                    <a:pt x="2989" y="32689"/>
                  </a:cubicBezTo>
                  <a:lnTo>
                    <a:pt x="2989" y="32689"/>
                  </a:lnTo>
                  <a:cubicBezTo>
                    <a:pt x="2989" y="32687"/>
                    <a:pt x="2989" y="32685"/>
                    <a:pt x="2989" y="32682"/>
                  </a:cubicBezTo>
                  <a:cubicBezTo>
                    <a:pt x="3001" y="32682"/>
                    <a:pt x="3001" y="32706"/>
                    <a:pt x="3013" y="32706"/>
                  </a:cubicBezTo>
                  <a:cubicBezTo>
                    <a:pt x="3061" y="32730"/>
                    <a:pt x="3096" y="32742"/>
                    <a:pt x="3132" y="32766"/>
                  </a:cubicBezTo>
                  <a:lnTo>
                    <a:pt x="3227" y="32801"/>
                  </a:lnTo>
                  <a:cubicBezTo>
                    <a:pt x="3275" y="32825"/>
                    <a:pt x="3311" y="32849"/>
                    <a:pt x="3370" y="32861"/>
                  </a:cubicBezTo>
                  <a:cubicBezTo>
                    <a:pt x="3418" y="32885"/>
                    <a:pt x="3453" y="32896"/>
                    <a:pt x="3489" y="32908"/>
                  </a:cubicBezTo>
                  <a:cubicBezTo>
                    <a:pt x="3584" y="32944"/>
                    <a:pt x="3656" y="32980"/>
                    <a:pt x="3751" y="33016"/>
                  </a:cubicBezTo>
                  <a:cubicBezTo>
                    <a:pt x="3823" y="33039"/>
                    <a:pt x="3882" y="33075"/>
                    <a:pt x="3953" y="33087"/>
                  </a:cubicBezTo>
                  <a:cubicBezTo>
                    <a:pt x="4120" y="33147"/>
                    <a:pt x="4287" y="33206"/>
                    <a:pt x="4442" y="33254"/>
                  </a:cubicBezTo>
                  <a:cubicBezTo>
                    <a:pt x="4608" y="33301"/>
                    <a:pt x="4775" y="33325"/>
                    <a:pt x="4942" y="33373"/>
                  </a:cubicBezTo>
                  <a:cubicBezTo>
                    <a:pt x="5120" y="33420"/>
                    <a:pt x="5299" y="33444"/>
                    <a:pt x="5477" y="33504"/>
                  </a:cubicBezTo>
                  <a:cubicBezTo>
                    <a:pt x="5501" y="33516"/>
                    <a:pt x="5537" y="33516"/>
                    <a:pt x="5561" y="33539"/>
                  </a:cubicBezTo>
                  <a:lnTo>
                    <a:pt x="5549" y="33539"/>
                  </a:lnTo>
                  <a:cubicBezTo>
                    <a:pt x="5573" y="33551"/>
                    <a:pt x="5608" y="33551"/>
                    <a:pt x="5632" y="33563"/>
                  </a:cubicBezTo>
                  <a:cubicBezTo>
                    <a:pt x="5668" y="33575"/>
                    <a:pt x="5692" y="33575"/>
                    <a:pt x="5728" y="33599"/>
                  </a:cubicBezTo>
                  <a:cubicBezTo>
                    <a:pt x="5739" y="33599"/>
                    <a:pt x="5751" y="33611"/>
                    <a:pt x="5775" y="33611"/>
                  </a:cubicBezTo>
                  <a:cubicBezTo>
                    <a:pt x="5739" y="33670"/>
                    <a:pt x="5716" y="33730"/>
                    <a:pt x="5680" y="33801"/>
                  </a:cubicBezTo>
                  <a:cubicBezTo>
                    <a:pt x="5632" y="33897"/>
                    <a:pt x="5597" y="33980"/>
                    <a:pt x="5561" y="34087"/>
                  </a:cubicBezTo>
                  <a:lnTo>
                    <a:pt x="5513" y="34218"/>
                  </a:lnTo>
                  <a:cubicBezTo>
                    <a:pt x="5501" y="34266"/>
                    <a:pt x="5489" y="34325"/>
                    <a:pt x="5489" y="34373"/>
                  </a:cubicBezTo>
                  <a:lnTo>
                    <a:pt x="5489" y="34516"/>
                  </a:lnTo>
                  <a:cubicBezTo>
                    <a:pt x="5489" y="34575"/>
                    <a:pt x="5501" y="34623"/>
                    <a:pt x="5501" y="34682"/>
                  </a:cubicBezTo>
                  <a:lnTo>
                    <a:pt x="5549" y="35040"/>
                  </a:lnTo>
                  <a:cubicBezTo>
                    <a:pt x="5549" y="35099"/>
                    <a:pt x="5561" y="35159"/>
                    <a:pt x="5561" y="35218"/>
                  </a:cubicBezTo>
                  <a:cubicBezTo>
                    <a:pt x="5561" y="35278"/>
                    <a:pt x="5561" y="35325"/>
                    <a:pt x="5549" y="35385"/>
                  </a:cubicBezTo>
                  <a:cubicBezTo>
                    <a:pt x="5549" y="35409"/>
                    <a:pt x="5537" y="35421"/>
                    <a:pt x="5537" y="35456"/>
                  </a:cubicBezTo>
                  <a:cubicBezTo>
                    <a:pt x="5513" y="35480"/>
                    <a:pt x="5501" y="35528"/>
                    <a:pt x="5489" y="35563"/>
                  </a:cubicBezTo>
                  <a:cubicBezTo>
                    <a:pt x="5454" y="35623"/>
                    <a:pt x="5430" y="35683"/>
                    <a:pt x="5394" y="35718"/>
                  </a:cubicBezTo>
                  <a:cubicBezTo>
                    <a:pt x="5394" y="35742"/>
                    <a:pt x="5382" y="35742"/>
                    <a:pt x="5382" y="35754"/>
                  </a:cubicBezTo>
                  <a:cubicBezTo>
                    <a:pt x="5311" y="35873"/>
                    <a:pt x="5251" y="35992"/>
                    <a:pt x="5204" y="36123"/>
                  </a:cubicBezTo>
                  <a:cubicBezTo>
                    <a:pt x="5156" y="36254"/>
                    <a:pt x="5120" y="36409"/>
                    <a:pt x="5073" y="36540"/>
                  </a:cubicBezTo>
                  <a:cubicBezTo>
                    <a:pt x="5073" y="36552"/>
                    <a:pt x="5061" y="36575"/>
                    <a:pt x="5061" y="36599"/>
                  </a:cubicBezTo>
                  <a:cubicBezTo>
                    <a:pt x="5061" y="36611"/>
                    <a:pt x="5061" y="36611"/>
                    <a:pt x="5037" y="36635"/>
                  </a:cubicBezTo>
                  <a:cubicBezTo>
                    <a:pt x="5037" y="36647"/>
                    <a:pt x="5037" y="36647"/>
                    <a:pt x="5025" y="36659"/>
                  </a:cubicBezTo>
                  <a:cubicBezTo>
                    <a:pt x="5025" y="36671"/>
                    <a:pt x="5013" y="36695"/>
                    <a:pt x="5013" y="36706"/>
                  </a:cubicBezTo>
                  <a:lnTo>
                    <a:pt x="5013" y="36695"/>
                  </a:lnTo>
                  <a:cubicBezTo>
                    <a:pt x="4977" y="36778"/>
                    <a:pt x="4954" y="36885"/>
                    <a:pt x="4954" y="36968"/>
                  </a:cubicBezTo>
                  <a:cubicBezTo>
                    <a:pt x="4954" y="37016"/>
                    <a:pt x="4942" y="37064"/>
                    <a:pt x="4954" y="37111"/>
                  </a:cubicBezTo>
                  <a:cubicBezTo>
                    <a:pt x="4954" y="37147"/>
                    <a:pt x="4966" y="37195"/>
                    <a:pt x="4977" y="37254"/>
                  </a:cubicBezTo>
                  <a:cubicBezTo>
                    <a:pt x="5001" y="37302"/>
                    <a:pt x="5013" y="37349"/>
                    <a:pt x="5037" y="37385"/>
                  </a:cubicBezTo>
                  <a:cubicBezTo>
                    <a:pt x="5085" y="37480"/>
                    <a:pt x="5144" y="37552"/>
                    <a:pt x="5192" y="37623"/>
                  </a:cubicBezTo>
                  <a:cubicBezTo>
                    <a:pt x="5251" y="37718"/>
                    <a:pt x="5311" y="37790"/>
                    <a:pt x="5370" y="37861"/>
                  </a:cubicBezTo>
                  <a:cubicBezTo>
                    <a:pt x="5430" y="37945"/>
                    <a:pt x="5501" y="38016"/>
                    <a:pt x="5597" y="38076"/>
                  </a:cubicBezTo>
                  <a:cubicBezTo>
                    <a:pt x="5668" y="38135"/>
                    <a:pt x="5751" y="38195"/>
                    <a:pt x="5847" y="38242"/>
                  </a:cubicBezTo>
                  <a:lnTo>
                    <a:pt x="6109" y="38373"/>
                  </a:lnTo>
                  <a:cubicBezTo>
                    <a:pt x="6204" y="38397"/>
                    <a:pt x="6287" y="38445"/>
                    <a:pt x="6382" y="38480"/>
                  </a:cubicBezTo>
                  <a:cubicBezTo>
                    <a:pt x="6466" y="38504"/>
                    <a:pt x="6573" y="38540"/>
                    <a:pt x="6668" y="38564"/>
                  </a:cubicBezTo>
                  <a:cubicBezTo>
                    <a:pt x="6751" y="38600"/>
                    <a:pt x="6847" y="38623"/>
                    <a:pt x="6942" y="38635"/>
                  </a:cubicBezTo>
                  <a:cubicBezTo>
                    <a:pt x="7049" y="38671"/>
                    <a:pt x="7144" y="38683"/>
                    <a:pt x="7240" y="38695"/>
                  </a:cubicBezTo>
                  <a:lnTo>
                    <a:pt x="7275" y="38695"/>
                  </a:lnTo>
                  <a:lnTo>
                    <a:pt x="7537" y="38742"/>
                  </a:lnTo>
                  <a:cubicBezTo>
                    <a:pt x="7644" y="38754"/>
                    <a:pt x="7740" y="38778"/>
                    <a:pt x="7835" y="38790"/>
                  </a:cubicBezTo>
                  <a:cubicBezTo>
                    <a:pt x="7942" y="38802"/>
                    <a:pt x="8037" y="38802"/>
                    <a:pt x="8133" y="38802"/>
                  </a:cubicBezTo>
                  <a:lnTo>
                    <a:pt x="8454" y="38802"/>
                  </a:lnTo>
                  <a:cubicBezTo>
                    <a:pt x="8549" y="38802"/>
                    <a:pt x="8645" y="38790"/>
                    <a:pt x="8752" y="38778"/>
                  </a:cubicBezTo>
                  <a:cubicBezTo>
                    <a:pt x="8835" y="38754"/>
                    <a:pt x="8906" y="38731"/>
                    <a:pt x="8990" y="38719"/>
                  </a:cubicBezTo>
                  <a:lnTo>
                    <a:pt x="9204" y="38623"/>
                  </a:lnTo>
                  <a:cubicBezTo>
                    <a:pt x="9359" y="38564"/>
                    <a:pt x="9490" y="38492"/>
                    <a:pt x="9621" y="38421"/>
                  </a:cubicBezTo>
                  <a:cubicBezTo>
                    <a:pt x="9645" y="38421"/>
                    <a:pt x="9645" y="38397"/>
                    <a:pt x="9657" y="38397"/>
                  </a:cubicBezTo>
                  <a:cubicBezTo>
                    <a:pt x="9776" y="38338"/>
                    <a:pt x="9883" y="38266"/>
                    <a:pt x="9978" y="38195"/>
                  </a:cubicBezTo>
                  <a:cubicBezTo>
                    <a:pt x="10026" y="38159"/>
                    <a:pt x="10073" y="38135"/>
                    <a:pt x="10133" y="38099"/>
                  </a:cubicBezTo>
                  <a:lnTo>
                    <a:pt x="10264" y="38016"/>
                  </a:lnTo>
                  <a:lnTo>
                    <a:pt x="10276" y="38016"/>
                  </a:lnTo>
                  <a:cubicBezTo>
                    <a:pt x="10300" y="38135"/>
                    <a:pt x="10323" y="38242"/>
                    <a:pt x="10371" y="38361"/>
                  </a:cubicBezTo>
                  <a:cubicBezTo>
                    <a:pt x="10419" y="38480"/>
                    <a:pt x="10478" y="38600"/>
                    <a:pt x="10550" y="38719"/>
                  </a:cubicBezTo>
                  <a:lnTo>
                    <a:pt x="10538" y="38731"/>
                  </a:lnTo>
                  <a:lnTo>
                    <a:pt x="10478" y="38790"/>
                  </a:lnTo>
                  <a:cubicBezTo>
                    <a:pt x="10442" y="38814"/>
                    <a:pt x="10419" y="38861"/>
                    <a:pt x="10383" y="38897"/>
                  </a:cubicBezTo>
                  <a:cubicBezTo>
                    <a:pt x="10371" y="38909"/>
                    <a:pt x="10359" y="38921"/>
                    <a:pt x="10335" y="38957"/>
                  </a:cubicBezTo>
                  <a:lnTo>
                    <a:pt x="10311" y="38981"/>
                  </a:lnTo>
                  <a:cubicBezTo>
                    <a:pt x="10252" y="39028"/>
                    <a:pt x="10204" y="39052"/>
                    <a:pt x="10145" y="39088"/>
                  </a:cubicBezTo>
                  <a:cubicBezTo>
                    <a:pt x="10085" y="39135"/>
                    <a:pt x="10014" y="39159"/>
                    <a:pt x="9954" y="39207"/>
                  </a:cubicBezTo>
                  <a:cubicBezTo>
                    <a:pt x="9895" y="39231"/>
                    <a:pt x="9835" y="39266"/>
                    <a:pt x="9764" y="39290"/>
                  </a:cubicBezTo>
                  <a:cubicBezTo>
                    <a:pt x="9704" y="39326"/>
                    <a:pt x="9645" y="39338"/>
                    <a:pt x="9585" y="39350"/>
                  </a:cubicBezTo>
                  <a:cubicBezTo>
                    <a:pt x="9478" y="39385"/>
                    <a:pt x="9371" y="39397"/>
                    <a:pt x="9264" y="39409"/>
                  </a:cubicBezTo>
                  <a:cubicBezTo>
                    <a:pt x="9168" y="39433"/>
                    <a:pt x="9049" y="39445"/>
                    <a:pt x="8942" y="39457"/>
                  </a:cubicBezTo>
                  <a:cubicBezTo>
                    <a:pt x="8668" y="39493"/>
                    <a:pt x="8418" y="39469"/>
                    <a:pt x="8156" y="39493"/>
                  </a:cubicBezTo>
                  <a:cubicBezTo>
                    <a:pt x="8014" y="39504"/>
                    <a:pt x="7883" y="39504"/>
                    <a:pt x="7763" y="39516"/>
                  </a:cubicBezTo>
                  <a:cubicBezTo>
                    <a:pt x="7633" y="39528"/>
                    <a:pt x="7502" y="39552"/>
                    <a:pt x="7382" y="39576"/>
                  </a:cubicBezTo>
                  <a:cubicBezTo>
                    <a:pt x="7228" y="39623"/>
                    <a:pt x="7085" y="39671"/>
                    <a:pt x="6942" y="39695"/>
                  </a:cubicBezTo>
                  <a:lnTo>
                    <a:pt x="6966" y="39695"/>
                  </a:lnTo>
                  <a:cubicBezTo>
                    <a:pt x="6823" y="39731"/>
                    <a:pt x="6692" y="39754"/>
                    <a:pt x="6573" y="39790"/>
                  </a:cubicBezTo>
                  <a:cubicBezTo>
                    <a:pt x="6442" y="39814"/>
                    <a:pt x="6323" y="39850"/>
                    <a:pt x="6192" y="39874"/>
                  </a:cubicBezTo>
                  <a:cubicBezTo>
                    <a:pt x="6049" y="39909"/>
                    <a:pt x="5918" y="39921"/>
                    <a:pt x="5799" y="39969"/>
                  </a:cubicBezTo>
                  <a:cubicBezTo>
                    <a:pt x="5668" y="39993"/>
                    <a:pt x="5549" y="40052"/>
                    <a:pt x="5430" y="40124"/>
                  </a:cubicBezTo>
                  <a:cubicBezTo>
                    <a:pt x="5323" y="40207"/>
                    <a:pt x="5251" y="40302"/>
                    <a:pt x="5204" y="40445"/>
                  </a:cubicBezTo>
                  <a:cubicBezTo>
                    <a:pt x="5180" y="40528"/>
                    <a:pt x="5192" y="40624"/>
                    <a:pt x="5192" y="40707"/>
                  </a:cubicBezTo>
                  <a:cubicBezTo>
                    <a:pt x="5204" y="40838"/>
                    <a:pt x="5263" y="40957"/>
                    <a:pt x="5311" y="41076"/>
                  </a:cubicBezTo>
                  <a:cubicBezTo>
                    <a:pt x="5370" y="41219"/>
                    <a:pt x="5442" y="41314"/>
                    <a:pt x="5537" y="41433"/>
                  </a:cubicBezTo>
                  <a:cubicBezTo>
                    <a:pt x="5561" y="41481"/>
                    <a:pt x="5608" y="41528"/>
                    <a:pt x="5656" y="41576"/>
                  </a:cubicBezTo>
                  <a:cubicBezTo>
                    <a:pt x="5692" y="41612"/>
                    <a:pt x="5739" y="41671"/>
                    <a:pt x="5787" y="41719"/>
                  </a:cubicBezTo>
                  <a:cubicBezTo>
                    <a:pt x="5870" y="41826"/>
                    <a:pt x="5966" y="41933"/>
                    <a:pt x="6073" y="42029"/>
                  </a:cubicBezTo>
                  <a:cubicBezTo>
                    <a:pt x="6109" y="42076"/>
                    <a:pt x="6156" y="42124"/>
                    <a:pt x="6192" y="42183"/>
                  </a:cubicBezTo>
                  <a:cubicBezTo>
                    <a:pt x="6216" y="42231"/>
                    <a:pt x="6251" y="42267"/>
                    <a:pt x="6275" y="42326"/>
                  </a:cubicBezTo>
                  <a:cubicBezTo>
                    <a:pt x="6323" y="42410"/>
                    <a:pt x="6347" y="42493"/>
                    <a:pt x="6382" y="42564"/>
                  </a:cubicBezTo>
                  <a:cubicBezTo>
                    <a:pt x="6466" y="42826"/>
                    <a:pt x="6513" y="43076"/>
                    <a:pt x="6585" y="43326"/>
                  </a:cubicBezTo>
                  <a:cubicBezTo>
                    <a:pt x="6632" y="43445"/>
                    <a:pt x="6680" y="43576"/>
                    <a:pt x="6728" y="43695"/>
                  </a:cubicBezTo>
                  <a:cubicBezTo>
                    <a:pt x="6763" y="43838"/>
                    <a:pt x="6811" y="43957"/>
                    <a:pt x="6859" y="44088"/>
                  </a:cubicBezTo>
                  <a:cubicBezTo>
                    <a:pt x="6882" y="44160"/>
                    <a:pt x="6918" y="44231"/>
                    <a:pt x="6966" y="44315"/>
                  </a:cubicBezTo>
                  <a:cubicBezTo>
                    <a:pt x="6978" y="44338"/>
                    <a:pt x="6990" y="44374"/>
                    <a:pt x="7025" y="44398"/>
                  </a:cubicBezTo>
                  <a:cubicBezTo>
                    <a:pt x="7049" y="44434"/>
                    <a:pt x="7061" y="44469"/>
                    <a:pt x="7097" y="44505"/>
                  </a:cubicBezTo>
                  <a:cubicBezTo>
                    <a:pt x="7144" y="44576"/>
                    <a:pt x="7204" y="44636"/>
                    <a:pt x="7275" y="44696"/>
                  </a:cubicBezTo>
                  <a:cubicBezTo>
                    <a:pt x="7287" y="44696"/>
                    <a:pt x="7287" y="44707"/>
                    <a:pt x="7299" y="44707"/>
                  </a:cubicBezTo>
                  <a:cubicBezTo>
                    <a:pt x="7513" y="44874"/>
                    <a:pt x="7716" y="45029"/>
                    <a:pt x="7954" y="45160"/>
                  </a:cubicBezTo>
                  <a:lnTo>
                    <a:pt x="8133" y="45243"/>
                  </a:lnTo>
                  <a:cubicBezTo>
                    <a:pt x="8192" y="45279"/>
                    <a:pt x="8240" y="45291"/>
                    <a:pt x="8299" y="45303"/>
                  </a:cubicBezTo>
                  <a:cubicBezTo>
                    <a:pt x="8311" y="45303"/>
                    <a:pt x="8347" y="45327"/>
                    <a:pt x="8359" y="45327"/>
                  </a:cubicBezTo>
                  <a:cubicBezTo>
                    <a:pt x="8406" y="45327"/>
                    <a:pt x="8430" y="45338"/>
                    <a:pt x="8478" y="45338"/>
                  </a:cubicBezTo>
                  <a:cubicBezTo>
                    <a:pt x="8609" y="45350"/>
                    <a:pt x="8728" y="45362"/>
                    <a:pt x="8871" y="45386"/>
                  </a:cubicBezTo>
                  <a:cubicBezTo>
                    <a:pt x="8930" y="45386"/>
                    <a:pt x="9002" y="45398"/>
                    <a:pt x="9061" y="45398"/>
                  </a:cubicBezTo>
                  <a:cubicBezTo>
                    <a:pt x="9121" y="45398"/>
                    <a:pt x="9180" y="45386"/>
                    <a:pt x="9240" y="45386"/>
                  </a:cubicBezTo>
                  <a:cubicBezTo>
                    <a:pt x="9299" y="45362"/>
                    <a:pt x="9359" y="45350"/>
                    <a:pt x="9418" y="45327"/>
                  </a:cubicBezTo>
                  <a:cubicBezTo>
                    <a:pt x="9478" y="45291"/>
                    <a:pt x="9538" y="45279"/>
                    <a:pt x="9597" y="45243"/>
                  </a:cubicBezTo>
                  <a:cubicBezTo>
                    <a:pt x="9704" y="45184"/>
                    <a:pt x="9799" y="45124"/>
                    <a:pt x="9907" y="45053"/>
                  </a:cubicBezTo>
                  <a:cubicBezTo>
                    <a:pt x="9954" y="45029"/>
                    <a:pt x="10014" y="44981"/>
                    <a:pt x="10061" y="44934"/>
                  </a:cubicBezTo>
                  <a:cubicBezTo>
                    <a:pt x="10097" y="44886"/>
                    <a:pt x="10145" y="44862"/>
                    <a:pt x="10192" y="44815"/>
                  </a:cubicBezTo>
                  <a:cubicBezTo>
                    <a:pt x="10204" y="44803"/>
                    <a:pt x="10240" y="44791"/>
                    <a:pt x="10252" y="44767"/>
                  </a:cubicBezTo>
                  <a:cubicBezTo>
                    <a:pt x="10264" y="44767"/>
                    <a:pt x="10276" y="44755"/>
                    <a:pt x="10300" y="44755"/>
                  </a:cubicBezTo>
                  <a:cubicBezTo>
                    <a:pt x="10311" y="44755"/>
                    <a:pt x="10323" y="44743"/>
                    <a:pt x="10359" y="44743"/>
                  </a:cubicBezTo>
                  <a:cubicBezTo>
                    <a:pt x="10371" y="44743"/>
                    <a:pt x="10395" y="44731"/>
                    <a:pt x="10419" y="44731"/>
                  </a:cubicBezTo>
                  <a:lnTo>
                    <a:pt x="10490" y="44731"/>
                  </a:lnTo>
                  <a:cubicBezTo>
                    <a:pt x="10550" y="44731"/>
                    <a:pt x="10609" y="44731"/>
                    <a:pt x="10669" y="44743"/>
                  </a:cubicBezTo>
                  <a:cubicBezTo>
                    <a:pt x="10716" y="44743"/>
                    <a:pt x="10752" y="44755"/>
                    <a:pt x="10788" y="44767"/>
                  </a:cubicBezTo>
                  <a:cubicBezTo>
                    <a:pt x="10871" y="44791"/>
                    <a:pt x="10954" y="44803"/>
                    <a:pt x="11038" y="44815"/>
                  </a:cubicBezTo>
                  <a:cubicBezTo>
                    <a:pt x="11109" y="44827"/>
                    <a:pt x="11192" y="44827"/>
                    <a:pt x="11252" y="44827"/>
                  </a:cubicBezTo>
                  <a:cubicBezTo>
                    <a:pt x="11312" y="44827"/>
                    <a:pt x="11383" y="44827"/>
                    <a:pt x="11443" y="44815"/>
                  </a:cubicBezTo>
                  <a:cubicBezTo>
                    <a:pt x="11502" y="44803"/>
                    <a:pt x="11550" y="44803"/>
                    <a:pt x="11609" y="44767"/>
                  </a:cubicBezTo>
                  <a:cubicBezTo>
                    <a:pt x="11669" y="44743"/>
                    <a:pt x="11728" y="44707"/>
                    <a:pt x="11764" y="44672"/>
                  </a:cubicBezTo>
                  <a:cubicBezTo>
                    <a:pt x="11824" y="44624"/>
                    <a:pt x="11871" y="44576"/>
                    <a:pt x="11919" y="44517"/>
                  </a:cubicBezTo>
                  <a:cubicBezTo>
                    <a:pt x="12002" y="44434"/>
                    <a:pt x="12097" y="44326"/>
                    <a:pt x="12181" y="44231"/>
                  </a:cubicBezTo>
                  <a:cubicBezTo>
                    <a:pt x="12276" y="44148"/>
                    <a:pt x="12574" y="43386"/>
                    <a:pt x="12633" y="43279"/>
                  </a:cubicBezTo>
                  <a:cubicBezTo>
                    <a:pt x="12634" y="43278"/>
                    <a:pt x="12634" y="43278"/>
                    <a:pt x="12634" y="43278"/>
                  </a:cubicBezTo>
                  <a:cubicBezTo>
                    <a:pt x="12663" y="43278"/>
                    <a:pt x="12830" y="44314"/>
                    <a:pt x="12478" y="47767"/>
                  </a:cubicBezTo>
                  <a:cubicBezTo>
                    <a:pt x="12466" y="47898"/>
                    <a:pt x="12455" y="48017"/>
                    <a:pt x="12443" y="48136"/>
                  </a:cubicBezTo>
                  <a:cubicBezTo>
                    <a:pt x="12395" y="48160"/>
                    <a:pt x="12347" y="48208"/>
                    <a:pt x="12300" y="48244"/>
                  </a:cubicBezTo>
                  <a:cubicBezTo>
                    <a:pt x="12109" y="48398"/>
                    <a:pt x="11907" y="48553"/>
                    <a:pt x="11704" y="48720"/>
                  </a:cubicBezTo>
                  <a:cubicBezTo>
                    <a:pt x="11669" y="48744"/>
                    <a:pt x="11621" y="48791"/>
                    <a:pt x="11573" y="48815"/>
                  </a:cubicBezTo>
                  <a:cubicBezTo>
                    <a:pt x="11526" y="48863"/>
                    <a:pt x="11466" y="48910"/>
                    <a:pt x="11431" y="48958"/>
                  </a:cubicBezTo>
                  <a:lnTo>
                    <a:pt x="11288" y="49089"/>
                  </a:lnTo>
                  <a:cubicBezTo>
                    <a:pt x="11252" y="49137"/>
                    <a:pt x="11204" y="49196"/>
                    <a:pt x="11157" y="49232"/>
                  </a:cubicBezTo>
                  <a:cubicBezTo>
                    <a:pt x="11109" y="49291"/>
                    <a:pt x="11073" y="49339"/>
                    <a:pt x="11026" y="49399"/>
                  </a:cubicBezTo>
                  <a:cubicBezTo>
                    <a:pt x="10990" y="49446"/>
                    <a:pt x="10954" y="49494"/>
                    <a:pt x="10919" y="49529"/>
                  </a:cubicBezTo>
                  <a:cubicBezTo>
                    <a:pt x="10895" y="49577"/>
                    <a:pt x="10847" y="49625"/>
                    <a:pt x="10811" y="49672"/>
                  </a:cubicBezTo>
                  <a:cubicBezTo>
                    <a:pt x="10788" y="49696"/>
                    <a:pt x="10752" y="49744"/>
                    <a:pt x="10740" y="49768"/>
                  </a:cubicBezTo>
                  <a:cubicBezTo>
                    <a:pt x="10728" y="49791"/>
                    <a:pt x="10728" y="49803"/>
                    <a:pt x="10716" y="49815"/>
                  </a:cubicBezTo>
                  <a:cubicBezTo>
                    <a:pt x="10692" y="49851"/>
                    <a:pt x="10669" y="49875"/>
                    <a:pt x="10657" y="49922"/>
                  </a:cubicBezTo>
                  <a:cubicBezTo>
                    <a:pt x="10633" y="49946"/>
                    <a:pt x="10621" y="49970"/>
                    <a:pt x="10609" y="49994"/>
                  </a:cubicBezTo>
                  <a:cubicBezTo>
                    <a:pt x="10573" y="50041"/>
                    <a:pt x="10550" y="50101"/>
                    <a:pt x="10514" y="50149"/>
                  </a:cubicBezTo>
                  <a:lnTo>
                    <a:pt x="10478" y="50232"/>
                  </a:lnTo>
                  <a:cubicBezTo>
                    <a:pt x="10454" y="50268"/>
                    <a:pt x="10442" y="50280"/>
                    <a:pt x="10430" y="50303"/>
                  </a:cubicBezTo>
                  <a:cubicBezTo>
                    <a:pt x="10395" y="50363"/>
                    <a:pt x="10371" y="50411"/>
                    <a:pt x="10359" y="50470"/>
                  </a:cubicBezTo>
                  <a:cubicBezTo>
                    <a:pt x="10323" y="50530"/>
                    <a:pt x="10300" y="50589"/>
                    <a:pt x="10276" y="50649"/>
                  </a:cubicBezTo>
                  <a:cubicBezTo>
                    <a:pt x="10252" y="50708"/>
                    <a:pt x="10240" y="50768"/>
                    <a:pt x="10204" y="50827"/>
                  </a:cubicBezTo>
                  <a:cubicBezTo>
                    <a:pt x="10157" y="50934"/>
                    <a:pt x="10133" y="51053"/>
                    <a:pt x="10085" y="51161"/>
                  </a:cubicBezTo>
                  <a:cubicBezTo>
                    <a:pt x="10073" y="51220"/>
                    <a:pt x="10061" y="51280"/>
                    <a:pt x="10038" y="51315"/>
                  </a:cubicBezTo>
                  <a:cubicBezTo>
                    <a:pt x="10026" y="51363"/>
                    <a:pt x="10026" y="51411"/>
                    <a:pt x="10014" y="51458"/>
                  </a:cubicBezTo>
                  <a:cubicBezTo>
                    <a:pt x="10014" y="51470"/>
                    <a:pt x="10002" y="51494"/>
                    <a:pt x="10002" y="51518"/>
                  </a:cubicBezTo>
                  <a:cubicBezTo>
                    <a:pt x="9978" y="51589"/>
                    <a:pt x="9978" y="51649"/>
                    <a:pt x="9966" y="51720"/>
                  </a:cubicBezTo>
                  <a:lnTo>
                    <a:pt x="9966" y="51792"/>
                  </a:lnTo>
                  <a:cubicBezTo>
                    <a:pt x="9966" y="51839"/>
                    <a:pt x="9966" y="51875"/>
                    <a:pt x="9954" y="51911"/>
                  </a:cubicBezTo>
                  <a:cubicBezTo>
                    <a:pt x="9942" y="52030"/>
                    <a:pt x="9942" y="52149"/>
                    <a:pt x="9942" y="52268"/>
                  </a:cubicBezTo>
                  <a:cubicBezTo>
                    <a:pt x="9942" y="52387"/>
                    <a:pt x="9942" y="52506"/>
                    <a:pt x="9954" y="52625"/>
                  </a:cubicBezTo>
                  <a:cubicBezTo>
                    <a:pt x="9954" y="52685"/>
                    <a:pt x="9966" y="52732"/>
                    <a:pt x="9966" y="52792"/>
                  </a:cubicBezTo>
                  <a:cubicBezTo>
                    <a:pt x="9978" y="52863"/>
                    <a:pt x="9978" y="52947"/>
                    <a:pt x="10002" y="53018"/>
                  </a:cubicBezTo>
                  <a:cubicBezTo>
                    <a:pt x="10002" y="53078"/>
                    <a:pt x="10014" y="53137"/>
                    <a:pt x="10026" y="53197"/>
                  </a:cubicBezTo>
                  <a:cubicBezTo>
                    <a:pt x="10038" y="53244"/>
                    <a:pt x="10038" y="53304"/>
                    <a:pt x="10061" y="53339"/>
                  </a:cubicBezTo>
                  <a:cubicBezTo>
                    <a:pt x="10073" y="53423"/>
                    <a:pt x="10085" y="53482"/>
                    <a:pt x="10097" y="53554"/>
                  </a:cubicBezTo>
                  <a:cubicBezTo>
                    <a:pt x="10121" y="53625"/>
                    <a:pt x="10133" y="53685"/>
                    <a:pt x="10145" y="53756"/>
                  </a:cubicBezTo>
                  <a:cubicBezTo>
                    <a:pt x="10180" y="53863"/>
                    <a:pt x="10204" y="53982"/>
                    <a:pt x="10216" y="54090"/>
                  </a:cubicBezTo>
                  <a:cubicBezTo>
                    <a:pt x="10252" y="54209"/>
                    <a:pt x="10276" y="54340"/>
                    <a:pt x="10300" y="54459"/>
                  </a:cubicBezTo>
                  <a:lnTo>
                    <a:pt x="10335" y="54637"/>
                  </a:lnTo>
                  <a:cubicBezTo>
                    <a:pt x="10359" y="54697"/>
                    <a:pt x="10371" y="54756"/>
                    <a:pt x="10371" y="54816"/>
                  </a:cubicBezTo>
                  <a:lnTo>
                    <a:pt x="10371" y="54863"/>
                  </a:lnTo>
                  <a:cubicBezTo>
                    <a:pt x="10335" y="54923"/>
                    <a:pt x="10323" y="54994"/>
                    <a:pt x="10300" y="55054"/>
                  </a:cubicBezTo>
                  <a:cubicBezTo>
                    <a:pt x="10252" y="55161"/>
                    <a:pt x="10216" y="55268"/>
                    <a:pt x="10180" y="55364"/>
                  </a:cubicBezTo>
                  <a:cubicBezTo>
                    <a:pt x="10133" y="55483"/>
                    <a:pt x="10085" y="55602"/>
                    <a:pt x="10061" y="55721"/>
                  </a:cubicBezTo>
                  <a:lnTo>
                    <a:pt x="10014" y="55864"/>
                  </a:lnTo>
                  <a:cubicBezTo>
                    <a:pt x="10002" y="55899"/>
                    <a:pt x="9978" y="55959"/>
                    <a:pt x="9966" y="56006"/>
                  </a:cubicBezTo>
                  <a:cubicBezTo>
                    <a:pt x="9942" y="56126"/>
                    <a:pt x="9907" y="56233"/>
                    <a:pt x="9883" y="56352"/>
                  </a:cubicBezTo>
                  <a:cubicBezTo>
                    <a:pt x="9823" y="56590"/>
                    <a:pt x="9776" y="56816"/>
                    <a:pt x="9716" y="57054"/>
                  </a:cubicBezTo>
                  <a:lnTo>
                    <a:pt x="9716" y="57030"/>
                  </a:lnTo>
                  <a:cubicBezTo>
                    <a:pt x="9704" y="57126"/>
                    <a:pt x="9668" y="57197"/>
                    <a:pt x="9657" y="57292"/>
                  </a:cubicBezTo>
                  <a:cubicBezTo>
                    <a:pt x="9645" y="57364"/>
                    <a:pt x="9609" y="57435"/>
                    <a:pt x="9597" y="57530"/>
                  </a:cubicBezTo>
                  <a:lnTo>
                    <a:pt x="9502" y="57840"/>
                  </a:lnTo>
                  <a:cubicBezTo>
                    <a:pt x="9490" y="57900"/>
                    <a:pt x="9478" y="57971"/>
                    <a:pt x="9442" y="58031"/>
                  </a:cubicBezTo>
                  <a:lnTo>
                    <a:pt x="9442" y="57840"/>
                  </a:lnTo>
                  <a:cubicBezTo>
                    <a:pt x="9442" y="57733"/>
                    <a:pt x="9442" y="57614"/>
                    <a:pt x="9430" y="57507"/>
                  </a:cubicBezTo>
                  <a:cubicBezTo>
                    <a:pt x="9430" y="57411"/>
                    <a:pt x="9418" y="57304"/>
                    <a:pt x="9407" y="57185"/>
                  </a:cubicBezTo>
                  <a:cubicBezTo>
                    <a:pt x="9383" y="56995"/>
                    <a:pt x="9359" y="56780"/>
                    <a:pt x="9323" y="56590"/>
                  </a:cubicBezTo>
                  <a:cubicBezTo>
                    <a:pt x="9311" y="56423"/>
                    <a:pt x="9287" y="56245"/>
                    <a:pt x="9240" y="56078"/>
                  </a:cubicBezTo>
                  <a:cubicBezTo>
                    <a:pt x="9240" y="56054"/>
                    <a:pt x="9228" y="56018"/>
                    <a:pt x="9228" y="55995"/>
                  </a:cubicBezTo>
                  <a:cubicBezTo>
                    <a:pt x="9228" y="55959"/>
                    <a:pt x="9204" y="55935"/>
                    <a:pt x="9192" y="55899"/>
                  </a:cubicBezTo>
                  <a:cubicBezTo>
                    <a:pt x="9180" y="55840"/>
                    <a:pt x="9168" y="55804"/>
                    <a:pt x="9133" y="55745"/>
                  </a:cubicBezTo>
                  <a:cubicBezTo>
                    <a:pt x="9085" y="55637"/>
                    <a:pt x="9049" y="55530"/>
                    <a:pt x="9002" y="55447"/>
                  </a:cubicBezTo>
                  <a:lnTo>
                    <a:pt x="8871" y="55173"/>
                  </a:lnTo>
                  <a:cubicBezTo>
                    <a:pt x="8823" y="55090"/>
                    <a:pt x="8764" y="54983"/>
                    <a:pt x="8716" y="54887"/>
                  </a:cubicBezTo>
                  <a:cubicBezTo>
                    <a:pt x="8633" y="54709"/>
                    <a:pt x="8525" y="54518"/>
                    <a:pt x="8395" y="54351"/>
                  </a:cubicBezTo>
                  <a:lnTo>
                    <a:pt x="8347" y="54316"/>
                  </a:lnTo>
                  <a:cubicBezTo>
                    <a:pt x="8347" y="54292"/>
                    <a:pt x="8347" y="54280"/>
                    <a:pt x="8335" y="54268"/>
                  </a:cubicBezTo>
                  <a:cubicBezTo>
                    <a:pt x="8335" y="54264"/>
                    <a:pt x="8335" y="54260"/>
                    <a:pt x="8334" y="54256"/>
                  </a:cubicBezTo>
                  <a:lnTo>
                    <a:pt x="8334" y="54256"/>
                  </a:lnTo>
                  <a:lnTo>
                    <a:pt x="8347" y="54268"/>
                  </a:lnTo>
                  <a:cubicBezTo>
                    <a:pt x="8359" y="54268"/>
                    <a:pt x="8359" y="54280"/>
                    <a:pt x="8359" y="54280"/>
                  </a:cubicBezTo>
                  <a:lnTo>
                    <a:pt x="8359" y="54280"/>
                  </a:lnTo>
                  <a:cubicBezTo>
                    <a:pt x="8359" y="54256"/>
                    <a:pt x="8347" y="54244"/>
                    <a:pt x="8347" y="54209"/>
                  </a:cubicBezTo>
                  <a:lnTo>
                    <a:pt x="8323" y="54161"/>
                  </a:lnTo>
                  <a:cubicBezTo>
                    <a:pt x="8313" y="54130"/>
                    <a:pt x="8311" y="54099"/>
                    <a:pt x="8303" y="54060"/>
                  </a:cubicBezTo>
                  <a:lnTo>
                    <a:pt x="8303" y="54060"/>
                  </a:lnTo>
                  <a:cubicBezTo>
                    <a:pt x="8305" y="54078"/>
                    <a:pt x="8308" y="54096"/>
                    <a:pt x="8311" y="54113"/>
                  </a:cubicBezTo>
                  <a:cubicBezTo>
                    <a:pt x="8311" y="54157"/>
                    <a:pt x="8331" y="54210"/>
                    <a:pt x="8334" y="54256"/>
                  </a:cubicBezTo>
                  <a:lnTo>
                    <a:pt x="8334" y="54256"/>
                  </a:lnTo>
                  <a:lnTo>
                    <a:pt x="8299" y="54221"/>
                  </a:lnTo>
                  <a:cubicBezTo>
                    <a:pt x="8287" y="54197"/>
                    <a:pt x="8252" y="54185"/>
                    <a:pt x="8228" y="54149"/>
                  </a:cubicBezTo>
                  <a:lnTo>
                    <a:pt x="8192" y="54125"/>
                  </a:lnTo>
                  <a:lnTo>
                    <a:pt x="8144" y="54078"/>
                  </a:lnTo>
                  <a:lnTo>
                    <a:pt x="8133" y="54066"/>
                  </a:lnTo>
                  <a:lnTo>
                    <a:pt x="8121" y="54042"/>
                  </a:lnTo>
                  <a:cubicBezTo>
                    <a:pt x="8109" y="54030"/>
                    <a:pt x="8097" y="54018"/>
                    <a:pt x="8073" y="54018"/>
                  </a:cubicBezTo>
                  <a:lnTo>
                    <a:pt x="8049" y="53982"/>
                  </a:lnTo>
                  <a:cubicBezTo>
                    <a:pt x="7990" y="53923"/>
                    <a:pt x="7906" y="53863"/>
                    <a:pt x="7835" y="53828"/>
                  </a:cubicBezTo>
                  <a:lnTo>
                    <a:pt x="7704" y="53732"/>
                  </a:lnTo>
                  <a:cubicBezTo>
                    <a:pt x="7656" y="53709"/>
                    <a:pt x="7609" y="53673"/>
                    <a:pt x="7549" y="53649"/>
                  </a:cubicBezTo>
                  <a:cubicBezTo>
                    <a:pt x="7490" y="53613"/>
                    <a:pt x="7430" y="53566"/>
                    <a:pt x="7371" y="53542"/>
                  </a:cubicBezTo>
                  <a:cubicBezTo>
                    <a:pt x="7359" y="53530"/>
                    <a:pt x="7335" y="53506"/>
                    <a:pt x="7311" y="53494"/>
                  </a:cubicBezTo>
                  <a:cubicBezTo>
                    <a:pt x="7287" y="53482"/>
                    <a:pt x="7240" y="53447"/>
                    <a:pt x="7216" y="53435"/>
                  </a:cubicBezTo>
                  <a:cubicBezTo>
                    <a:pt x="7156" y="53411"/>
                    <a:pt x="7097" y="53363"/>
                    <a:pt x="7049" y="53328"/>
                  </a:cubicBezTo>
                  <a:cubicBezTo>
                    <a:pt x="6871" y="53208"/>
                    <a:pt x="6704" y="53089"/>
                    <a:pt x="6537" y="52970"/>
                  </a:cubicBezTo>
                  <a:cubicBezTo>
                    <a:pt x="6418" y="52887"/>
                    <a:pt x="6287" y="52792"/>
                    <a:pt x="6168" y="52708"/>
                  </a:cubicBezTo>
                  <a:lnTo>
                    <a:pt x="6037" y="52601"/>
                  </a:lnTo>
                  <a:cubicBezTo>
                    <a:pt x="5858" y="52470"/>
                    <a:pt x="5680" y="52363"/>
                    <a:pt x="5525" y="52280"/>
                  </a:cubicBezTo>
                  <a:cubicBezTo>
                    <a:pt x="5489" y="52244"/>
                    <a:pt x="5442" y="52220"/>
                    <a:pt x="5394" y="52196"/>
                  </a:cubicBezTo>
                  <a:cubicBezTo>
                    <a:pt x="5382" y="52196"/>
                    <a:pt x="5382" y="52185"/>
                    <a:pt x="5370" y="52185"/>
                  </a:cubicBezTo>
                  <a:cubicBezTo>
                    <a:pt x="5347" y="52173"/>
                    <a:pt x="5323" y="52161"/>
                    <a:pt x="5311" y="52137"/>
                  </a:cubicBezTo>
                  <a:cubicBezTo>
                    <a:pt x="5287" y="52137"/>
                    <a:pt x="5275" y="52125"/>
                    <a:pt x="5275" y="52125"/>
                  </a:cubicBezTo>
                  <a:cubicBezTo>
                    <a:pt x="5263" y="52125"/>
                    <a:pt x="5263" y="52125"/>
                    <a:pt x="5251" y="52113"/>
                  </a:cubicBezTo>
                  <a:cubicBezTo>
                    <a:pt x="5168" y="52077"/>
                    <a:pt x="5096" y="52065"/>
                    <a:pt x="5025" y="52065"/>
                  </a:cubicBezTo>
                  <a:lnTo>
                    <a:pt x="5013" y="52065"/>
                  </a:lnTo>
                  <a:cubicBezTo>
                    <a:pt x="5025" y="52113"/>
                    <a:pt x="5037" y="52173"/>
                    <a:pt x="5085" y="52220"/>
                  </a:cubicBezTo>
                  <a:cubicBezTo>
                    <a:pt x="5108" y="52256"/>
                    <a:pt x="5156" y="52304"/>
                    <a:pt x="5204" y="52316"/>
                  </a:cubicBezTo>
                  <a:cubicBezTo>
                    <a:pt x="5227" y="52339"/>
                    <a:pt x="5263" y="52363"/>
                    <a:pt x="5287" y="52375"/>
                  </a:cubicBezTo>
                  <a:lnTo>
                    <a:pt x="5335" y="52411"/>
                  </a:lnTo>
                  <a:cubicBezTo>
                    <a:pt x="5394" y="52435"/>
                    <a:pt x="5442" y="52470"/>
                    <a:pt x="5501" y="52494"/>
                  </a:cubicBezTo>
                  <a:cubicBezTo>
                    <a:pt x="5680" y="52601"/>
                    <a:pt x="5858" y="52720"/>
                    <a:pt x="6025" y="52839"/>
                  </a:cubicBezTo>
                  <a:cubicBezTo>
                    <a:pt x="6061" y="52875"/>
                    <a:pt x="6120" y="52899"/>
                    <a:pt x="6168" y="52947"/>
                  </a:cubicBezTo>
                  <a:cubicBezTo>
                    <a:pt x="6287" y="53018"/>
                    <a:pt x="6406" y="53113"/>
                    <a:pt x="6525" y="53197"/>
                  </a:cubicBezTo>
                  <a:lnTo>
                    <a:pt x="6561" y="53208"/>
                  </a:lnTo>
                  <a:cubicBezTo>
                    <a:pt x="6704" y="53316"/>
                    <a:pt x="6871" y="53435"/>
                    <a:pt x="7037" y="53542"/>
                  </a:cubicBezTo>
                  <a:lnTo>
                    <a:pt x="7168" y="53625"/>
                  </a:lnTo>
                  <a:cubicBezTo>
                    <a:pt x="7192" y="53661"/>
                    <a:pt x="7240" y="53673"/>
                    <a:pt x="7275" y="53709"/>
                  </a:cubicBezTo>
                  <a:cubicBezTo>
                    <a:pt x="7359" y="53768"/>
                    <a:pt x="7454" y="53828"/>
                    <a:pt x="7525" y="53887"/>
                  </a:cubicBezTo>
                  <a:cubicBezTo>
                    <a:pt x="7585" y="53923"/>
                    <a:pt x="7633" y="53970"/>
                    <a:pt x="7692" y="54018"/>
                  </a:cubicBezTo>
                  <a:lnTo>
                    <a:pt x="7704" y="54030"/>
                  </a:lnTo>
                  <a:lnTo>
                    <a:pt x="7716" y="54042"/>
                  </a:lnTo>
                  <a:cubicBezTo>
                    <a:pt x="7728" y="54066"/>
                    <a:pt x="7752" y="54066"/>
                    <a:pt x="7763" y="54078"/>
                  </a:cubicBezTo>
                  <a:lnTo>
                    <a:pt x="7787" y="54101"/>
                  </a:lnTo>
                  <a:lnTo>
                    <a:pt x="7823" y="54137"/>
                  </a:lnTo>
                  <a:lnTo>
                    <a:pt x="7835" y="54149"/>
                  </a:lnTo>
                  <a:lnTo>
                    <a:pt x="8014" y="54328"/>
                  </a:lnTo>
                  <a:cubicBezTo>
                    <a:pt x="8061" y="54387"/>
                    <a:pt x="8121" y="54435"/>
                    <a:pt x="8168" y="54494"/>
                  </a:cubicBezTo>
                  <a:lnTo>
                    <a:pt x="8180" y="54506"/>
                  </a:lnTo>
                  <a:lnTo>
                    <a:pt x="8192" y="54542"/>
                  </a:lnTo>
                  <a:lnTo>
                    <a:pt x="8323" y="54721"/>
                  </a:lnTo>
                  <a:lnTo>
                    <a:pt x="8359" y="54744"/>
                  </a:lnTo>
                  <a:cubicBezTo>
                    <a:pt x="8371" y="54780"/>
                    <a:pt x="8383" y="54792"/>
                    <a:pt x="8406" y="54816"/>
                  </a:cubicBezTo>
                  <a:cubicBezTo>
                    <a:pt x="8418" y="54852"/>
                    <a:pt x="8442" y="54875"/>
                    <a:pt x="8466" y="54923"/>
                  </a:cubicBezTo>
                  <a:cubicBezTo>
                    <a:pt x="8525" y="55042"/>
                    <a:pt x="8597" y="55161"/>
                    <a:pt x="8656" y="55280"/>
                  </a:cubicBezTo>
                  <a:cubicBezTo>
                    <a:pt x="8656" y="55279"/>
                    <a:pt x="8657" y="55278"/>
                    <a:pt x="8658" y="55278"/>
                  </a:cubicBezTo>
                  <a:cubicBezTo>
                    <a:pt x="8664" y="55278"/>
                    <a:pt x="8693" y="55320"/>
                    <a:pt x="8704" y="55352"/>
                  </a:cubicBezTo>
                  <a:cubicBezTo>
                    <a:pt x="8668" y="55340"/>
                    <a:pt x="8645" y="55316"/>
                    <a:pt x="8609" y="55292"/>
                  </a:cubicBezTo>
                  <a:cubicBezTo>
                    <a:pt x="8585" y="55268"/>
                    <a:pt x="8537" y="55256"/>
                    <a:pt x="8490" y="55221"/>
                  </a:cubicBezTo>
                  <a:lnTo>
                    <a:pt x="8442" y="55185"/>
                  </a:lnTo>
                  <a:cubicBezTo>
                    <a:pt x="8383" y="55161"/>
                    <a:pt x="8323" y="55113"/>
                    <a:pt x="8264" y="55090"/>
                  </a:cubicBezTo>
                  <a:lnTo>
                    <a:pt x="8228" y="55054"/>
                  </a:lnTo>
                  <a:cubicBezTo>
                    <a:pt x="8168" y="55030"/>
                    <a:pt x="8109" y="54983"/>
                    <a:pt x="8049" y="54947"/>
                  </a:cubicBezTo>
                  <a:lnTo>
                    <a:pt x="8014" y="54935"/>
                  </a:lnTo>
                  <a:lnTo>
                    <a:pt x="7990" y="54923"/>
                  </a:lnTo>
                  <a:lnTo>
                    <a:pt x="7978" y="54923"/>
                  </a:lnTo>
                  <a:cubicBezTo>
                    <a:pt x="7954" y="54923"/>
                    <a:pt x="7942" y="54911"/>
                    <a:pt x="7942" y="54911"/>
                  </a:cubicBezTo>
                  <a:lnTo>
                    <a:pt x="7930" y="54899"/>
                  </a:lnTo>
                  <a:cubicBezTo>
                    <a:pt x="7894" y="54875"/>
                    <a:pt x="7859" y="54863"/>
                    <a:pt x="7811" y="54852"/>
                  </a:cubicBezTo>
                  <a:lnTo>
                    <a:pt x="7537" y="54756"/>
                  </a:lnTo>
                  <a:cubicBezTo>
                    <a:pt x="7466" y="54732"/>
                    <a:pt x="7394" y="54721"/>
                    <a:pt x="7299" y="54685"/>
                  </a:cubicBezTo>
                  <a:lnTo>
                    <a:pt x="7275" y="54685"/>
                  </a:lnTo>
                  <a:cubicBezTo>
                    <a:pt x="7204" y="54673"/>
                    <a:pt x="7109" y="54637"/>
                    <a:pt x="7037" y="54625"/>
                  </a:cubicBezTo>
                  <a:cubicBezTo>
                    <a:pt x="6942" y="54602"/>
                    <a:pt x="6847" y="54578"/>
                    <a:pt x="6740" y="54566"/>
                  </a:cubicBezTo>
                  <a:lnTo>
                    <a:pt x="6644" y="54554"/>
                  </a:lnTo>
                  <a:cubicBezTo>
                    <a:pt x="6501" y="54518"/>
                    <a:pt x="6335" y="54482"/>
                    <a:pt x="6132" y="54435"/>
                  </a:cubicBezTo>
                  <a:cubicBezTo>
                    <a:pt x="6013" y="54399"/>
                    <a:pt x="5894" y="54375"/>
                    <a:pt x="5787" y="54340"/>
                  </a:cubicBezTo>
                  <a:cubicBezTo>
                    <a:pt x="5728" y="54328"/>
                    <a:pt x="5656" y="54316"/>
                    <a:pt x="5597" y="54304"/>
                  </a:cubicBezTo>
                  <a:cubicBezTo>
                    <a:pt x="5513" y="54280"/>
                    <a:pt x="5454" y="54268"/>
                    <a:pt x="5382" y="54244"/>
                  </a:cubicBezTo>
                  <a:cubicBezTo>
                    <a:pt x="5358" y="54221"/>
                    <a:pt x="5323" y="54221"/>
                    <a:pt x="5275" y="54209"/>
                  </a:cubicBezTo>
                  <a:cubicBezTo>
                    <a:pt x="5251" y="54197"/>
                    <a:pt x="5216" y="54197"/>
                    <a:pt x="5192" y="54185"/>
                  </a:cubicBezTo>
                  <a:lnTo>
                    <a:pt x="5180" y="54185"/>
                  </a:lnTo>
                  <a:cubicBezTo>
                    <a:pt x="5156" y="54185"/>
                    <a:pt x="5144" y="54161"/>
                    <a:pt x="5120" y="54161"/>
                  </a:cubicBezTo>
                  <a:lnTo>
                    <a:pt x="5085" y="54149"/>
                  </a:lnTo>
                  <a:cubicBezTo>
                    <a:pt x="5073" y="54137"/>
                    <a:pt x="5037" y="54137"/>
                    <a:pt x="5025" y="54125"/>
                  </a:cubicBezTo>
                  <a:lnTo>
                    <a:pt x="5013" y="54125"/>
                  </a:lnTo>
                  <a:cubicBezTo>
                    <a:pt x="5013" y="54125"/>
                    <a:pt x="5001" y="54125"/>
                    <a:pt x="5001" y="54101"/>
                  </a:cubicBezTo>
                  <a:lnTo>
                    <a:pt x="4823" y="54018"/>
                  </a:lnTo>
                  <a:cubicBezTo>
                    <a:pt x="4787" y="54006"/>
                    <a:pt x="4763" y="53970"/>
                    <a:pt x="4715" y="53959"/>
                  </a:cubicBezTo>
                  <a:lnTo>
                    <a:pt x="4668" y="53923"/>
                  </a:lnTo>
                  <a:cubicBezTo>
                    <a:pt x="4596" y="53887"/>
                    <a:pt x="4501" y="53828"/>
                    <a:pt x="4418" y="53768"/>
                  </a:cubicBezTo>
                  <a:cubicBezTo>
                    <a:pt x="4323" y="53685"/>
                    <a:pt x="4227" y="53613"/>
                    <a:pt x="4144" y="53530"/>
                  </a:cubicBezTo>
                  <a:cubicBezTo>
                    <a:pt x="4049" y="53423"/>
                    <a:pt x="3942" y="53316"/>
                    <a:pt x="3846" y="53197"/>
                  </a:cubicBezTo>
                  <a:lnTo>
                    <a:pt x="3632" y="52887"/>
                  </a:lnTo>
                  <a:cubicBezTo>
                    <a:pt x="3572" y="52780"/>
                    <a:pt x="3513" y="52673"/>
                    <a:pt x="3465" y="52554"/>
                  </a:cubicBezTo>
                  <a:cubicBezTo>
                    <a:pt x="3418" y="52435"/>
                    <a:pt x="3370" y="52316"/>
                    <a:pt x="3346" y="52196"/>
                  </a:cubicBezTo>
                  <a:lnTo>
                    <a:pt x="3299" y="52018"/>
                  </a:lnTo>
                  <a:cubicBezTo>
                    <a:pt x="3299" y="51994"/>
                    <a:pt x="3287" y="51958"/>
                    <a:pt x="3287" y="51935"/>
                  </a:cubicBezTo>
                  <a:lnTo>
                    <a:pt x="3275" y="51863"/>
                  </a:lnTo>
                  <a:lnTo>
                    <a:pt x="3251" y="51756"/>
                  </a:lnTo>
                  <a:cubicBezTo>
                    <a:pt x="3251" y="51708"/>
                    <a:pt x="3239" y="51661"/>
                    <a:pt x="3239" y="51601"/>
                  </a:cubicBezTo>
                  <a:lnTo>
                    <a:pt x="3239" y="51565"/>
                  </a:lnTo>
                  <a:cubicBezTo>
                    <a:pt x="3227" y="51482"/>
                    <a:pt x="3227" y="51411"/>
                    <a:pt x="3215" y="51339"/>
                  </a:cubicBezTo>
                  <a:lnTo>
                    <a:pt x="3215" y="51292"/>
                  </a:lnTo>
                  <a:cubicBezTo>
                    <a:pt x="3191" y="51208"/>
                    <a:pt x="3191" y="51113"/>
                    <a:pt x="3180" y="51030"/>
                  </a:cubicBezTo>
                  <a:lnTo>
                    <a:pt x="3168" y="50863"/>
                  </a:lnTo>
                  <a:lnTo>
                    <a:pt x="3168" y="50815"/>
                  </a:lnTo>
                  <a:lnTo>
                    <a:pt x="3168" y="50768"/>
                  </a:lnTo>
                  <a:lnTo>
                    <a:pt x="3168" y="50696"/>
                  </a:lnTo>
                  <a:lnTo>
                    <a:pt x="3168" y="50672"/>
                  </a:lnTo>
                  <a:cubicBezTo>
                    <a:pt x="3168" y="50613"/>
                    <a:pt x="3156" y="50553"/>
                    <a:pt x="3156" y="50494"/>
                  </a:cubicBezTo>
                  <a:lnTo>
                    <a:pt x="3156" y="50470"/>
                  </a:lnTo>
                  <a:lnTo>
                    <a:pt x="3156" y="50387"/>
                  </a:lnTo>
                  <a:lnTo>
                    <a:pt x="3156" y="50351"/>
                  </a:lnTo>
                  <a:cubicBezTo>
                    <a:pt x="3168" y="50351"/>
                    <a:pt x="3168" y="50375"/>
                    <a:pt x="3180" y="50375"/>
                  </a:cubicBezTo>
                  <a:lnTo>
                    <a:pt x="3191" y="50387"/>
                  </a:lnTo>
                  <a:cubicBezTo>
                    <a:pt x="3358" y="50458"/>
                    <a:pt x="3513" y="50530"/>
                    <a:pt x="3668" y="50613"/>
                  </a:cubicBezTo>
                  <a:cubicBezTo>
                    <a:pt x="3751" y="50637"/>
                    <a:pt x="3811" y="50672"/>
                    <a:pt x="3882" y="50696"/>
                  </a:cubicBezTo>
                  <a:cubicBezTo>
                    <a:pt x="3965" y="50744"/>
                    <a:pt x="4061" y="50768"/>
                    <a:pt x="4144" y="50815"/>
                  </a:cubicBezTo>
                  <a:cubicBezTo>
                    <a:pt x="4287" y="50875"/>
                    <a:pt x="4430" y="50946"/>
                    <a:pt x="4608" y="51053"/>
                  </a:cubicBezTo>
                  <a:lnTo>
                    <a:pt x="4620" y="51065"/>
                  </a:lnTo>
                  <a:cubicBezTo>
                    <a:pt x="4704" y="51101"/>
                    <a:pt x="4763" y="51149"/>
                    <a:pt x="4835" y="51173"/>
                  </a:cubicBezTo>
                  <a:cubicBezTo>
                    <a:pt x="4918" y="51220"/>
                    <a:pt x="5013" y="51244"/>
                    <a:pt x="5085" y="51280"/>
                  </a:cubicBezTo>
                  <a:cubicBezTo>
                    <a:pt x="5156" y="51303"/>
                    <a:pt x="5239" y="51327"/>
                    <a:pt x="5335" y="51351"/>
                  </a:cubicBezTo>
                  <a:cubicBezTo>
                    <a:pt x="5418" y="51363"/>
                    <a:pt x="5501" y="51399"/>
                    <a:pt x="5573" y="51411"/>
                  </a:cubicBezTo>
                  <a:lnTo>
                    <a:pt x="5680" y="51423"/>
                  </a:lnTo>
                  <a:cubicBezTo>
                    <a:pt x="5811" y="51458"/>
                    <a:pt x="5954" y="51470"/>
                    <a:pt x="6085" y="51506"/>
                  </a:cubicBezTo>
                  <a:cubicBezTo>
                    <a:pt x="6144" y="51518"/>
                    <a:pt x="6192" y="51530"/>
                    <a:pt x="6228" y="51542"/>
                  </a:cubicBezTo>
                  <a:cubicBezTo>
                    <a:pt x="6311" y="51577"/>
                    <a:pt x="6370" y="51601"/>
                    <a:pt x="6430" y="51649"/>
                  </a:cubicBezTo>
                  <a:cubicBezTo>
                    <a:pt x="6442" y="51661"/>
                    <a:pt x="6466" y="51684"/>
                    <a:pt x="6490" y="51684"/>
                  </a:cubicBezTo>
                  <a:cubicBezTo>
                    <a:pt x="6585" y="51744"/>
                    <a:pt x="6680" y="51804"/>
                    <a:pt x="6787" y="51863"/>
                  </a:cubicBezTo>
                  <a:cubicBezTo>
                    <a:pt x="6799" y="51875"/>
                    <a:pt x="6823" y="51887"/>
                    <a:pt x="6847" y="51887"/>
                  </a:cubicBezTo>
                  <a:cubicBezTo>
                    <a:pt x="6882" y="51923"/>
                    <a:pt x="6918" y="51935"/>
                    <a:pt x="6966" y="51958"/>
                  </a:cubicBezTo>
                  <a:lnTo>
                    <a:pt x="6978" y="51982"/>
                  </a:lnTo>
                  <a:cubicBezTo>
                    <a:pt x="7049" y="52018"/>
                    <a:pt x="7144" y="52077"/>
                    <a:pt x="7216" y="52137"/>
                  </a:cubicBezTo>
                  <a:cubicBezTo>
                    <a:pt x="7299" y="52196"/>
                    <a:pt x="7382" y="52280"/>
                    <a:pt x="7442" y="52339"/>
                  </a:cubicBezTo>
                  <a:cubicBezTo>
                    <a:pt x="7513" y="52411"/>
                    <a:pt x="7573" y="52482"/>
                    <a:pt x="7644" y="52554"/>
                  </a:cubicBezTo>
                  <a:cubicBezTo>
                    <a:pt x="7680" y="52589"/>
                    <a:pt x="7704" y="52637"/>
                    <a:pt x="7716" y="52661"/>
                  </a:cubicBezTo>
                  <a:cubicBezTo>
                    <a:pt x="7740" y="52697"/>
                    <a:pt x="7752" y="52708"/>
                    <a:pt x="7775" y="52732"/>
                  </a:cubicBezTo>
                  <a:lnTo>
                    <a:pt x="7799" y="52756"/>
                  </a:lnTo>
                  <a:lnTo>
                    <a:pt x="7799" y="52768"/>
                  </a:lnTo>
                  <a:lnTo>
                    <a:pt x="7811" y="52792"/>
                  </a:lnTo>
                  <a:lnTo>
                    <a:pt x="7823" y="52816"/>
                  </a:lnTo>
                  <a:lnTo>
                    <a:pt x="7835" y="52839"/>
                  </a:lnTo>
                  <a:cubicBezTo>
                    <a:pt x="7859" y="52851"/>
                    <a:pt x="7859" y="52875"/>
                    <a:pt x="7871" y="52887"/>
                  </a:cubicBezTo>
                  <a:cubicBezTo>
                    <a:pt x="7883" y="52899"/>
                    <a:pt x="7883" y="52935"/>
                    <a:pt x="7894" y="52947"/>
                  </a:cubicBezTo>
                  <a:lnTo>
                    <a:pt x="7918" y="52970"/>
                  </a:lnTo>
                  <a:cubicBezTo>
                    <a:pt x="7918" y="52994"/>
                    <a:pt x="7930" y="52994"/>
                    <a:pt x="7930" y="53006"/>
                  </a:cubicBezTo>
                  <a:cubicBezTo>
                    <a:pt x="7942" y="53018"/>
                    <a:pt x="7942" y="53030"/>
                    <a:pt x="7954" y="53066"/>
                  </a:cubicBezTo>
                  <a:lnTo>
                    <a:pt x="7990" y="53113"/>
                  </a:lnTo>
                  <a:cubicBezTo>
                    <a:pt x="8002" y="53149"/>
                    <a:pt x="8037" y="53197"/>
                    <a:pt x="8049" y="53232"/>
                  </a:cubicBezTo>
                  <a:cubicBezTo>
                    <a:pt x="8061" y="53256"/>
                    <a:pt x="8073" y="53292"/>
                    <a:pt x="8097" y="53328"/>
                  </a:cubicBezTo>
                  <a:lnTo>
                    <a:pt x="8121" y="53411"/>
                  </a:lnTo>
                  <a:cubicBezTo>
                    <a:pt x="8133" y="53435"/>
                    <a:pt x="8156" y="53482"/>
                    <a:pt x="8156" y="53506"/>
                  </a:cubicBezTo>
                  <a:lnTo>
                    <a:pt x="8168" y="53554"/>
                  </a:lnTo>
                  <a:lnTo>
                    <a:pt x="8216" y="53685"/>
                  </a:lnTo>
                  <a:lnTo>
                    <a:pt x="8228" y="53744"/>
                  </a:lnTo>
                  <a:cubicBezTo>
                    <a:pt x="8240" y="53780"/>
                    <a:pt x="8240" y="53828"/>
                    <a:pt x="8252" y="53851"/>
                  </a:cubicBezTo>
                  <a:cubicBezTo>
                    <a:pt x="8275" y="53899"/>
                    <a:pt x="8275" y="53947"/>
                    <a:pt x="8287" y="53982"/>
                  </a:cubicBezTo>
                  <a:lnTo>
                    <a:pt x="8299" y="54042"/>
                  </a:lnTo>
                  <a:cubicBezTo>
                    <a:pt x="8301" y="54048"/>
                    <a:pt x="8302" y="54054"/>
                    <a:pt x="8303" y="54060"/>
                  </a:cubicBezTo>
                  <a:lnTo>
                    <a:pt x="8303" y="54060"/>
                  </a:lnTo>
                  <a:cubicBezTo>
                    <a:pt x="8299" y="54018"/>
                    <a:pt x="8299" y="53977"/>
                    <a:pt x="8299" y="53935"/>
                  </a:cubicBezTo>
                  <a:cubicBezTo>
                    <a:pt x="8299" y="53875"/>
                    <a:pt x="8287" y="53816"/>
                    <a:pt x="8275" y="53780"/>
                  </a:cubicBezTo>
                  <a:cubicBezTo>
                    <a:pt x="8275" y="53744"/>
                    <a:pt x="8275" y="53732"/>
                    <a:pt x="8252" y="53697"/>
                  </a:cubicBezTo>
                  <a:cubicBezTo>
                    <a:pt x="8252" y="53673"/>
                    <a:pt x="8240" y="53661"/>
                    <a:pt x="8240" y="53625"/>
                  </a:cubicBezTo>
                  <a:cubicBezTo>
                    <a:pt x="8228" y="53578"/>
                    <a:pt x="8228" y="53554"/>
                    <a:pt x="8216" y="53506"/>
                  </a:cubicBezTo>
                  <a:cubicBezTo>
                    <a:pt x="8216" y="53494"/>
                    <a:pt x="8216" y="53482"/>
                    <a:pt x="8192" y="53459"/>
                  </a:cubicBezTo>
                  <a:lnTo>
                    <a:pt x="8192" y="53447"/>
                  </a:lnTo>
                  <a:lnTo>
                    <a:pt x="8192" y="53435"/>
                  </a:lnTo>
                  <a:lnTo>
                    <a:pt x="8192" y="53423"/>
                  </a:lnTo>
                  <a:lnTo>
                    <a:pt x="8192" y="53411"/>
                  </a:lnTo>
                  <a:lnTo>
                    <a:pt x="8192" y="53387"/>
                  </a:lnTo>
                  <a:cubicBezTo>
                    <a:pt x="8192" y="53375"/>
                    <a:pt x="8192" y="53363"/>
                    <a:pt x="8180" y="53351"/>
                  </a:cubicBezTo>
                  <a:lnTo>
                    <a:pt x="8180" y="53328"/>
                  </a:lnTo>
                  <a:cubicBezTo>
                    <a:pt x="8180" y="53316"/>
                    <a:pt x="8180" y="53316"/>
                    <a:pt x="8168" y="53304"/>
                  </a:cubicBezTo>
                  <a:cubicBezTo>
                    <a:pt x="8168" y="53292"/>
                    <a:pt x="8168" y="53268"/>
                    <a:pt x="8156" y="53268"/>
                  </a:cubicBezTo>
                  <a:lnTo>
                    <a:pt x="8156" y="53256"/>
                  </a:lnTo>
                  <a:cubicBezTo>
                    <a:pt x="8133" y="53220"/>
                    <a:pt x="8121" y="53185"/>
                    <a:pt x="8121" y="53149"/>
                  </a:cubicBezTo>
                  <a:cubicBezTo>
                    <a:pt x="8109" y="53125"/>
                    <a:pt x="8097" y="53078"/>
                    <a:pt x="8097" y="53042"/>
                  </a:cubicBezTo>
                  <a:lnTo>
                    <a:pt x="8049" y="52911"/>
                  </a:lnTo>
                  <a:cubicBezTo>
                    <a:pt x="8037" y="52887"/>
                    <a:pt x="8014" y="52839"/>
                    <a:pt x="8002" y="52804"/>
                  </a:cubicBezTo>
                  <a:lnTo>
                    <a:pt x="7954" y="52720"/>
                  </a:lnTo>
                  <a:cubicBezTo>
                    <a:pt x="7954" y="52708"/>
                    <a:pt x="7942" y="52685"/>
                    <a:pt x="7942" y="52673"/>
                  </a:cubicBezTo>
                  <a:cubicBezTo>
                    <a:pt x="7918" y="52625"/>
                    <a:pt x="7894" y="52589"/>
                    <a:pt x="7871" y="52542"/>
                  </a:cubicBezTo>
                  <a:cubicBezTo>
                    <a:pt x="7859" y="52506"/>
                    <a:pt x="7823" y="52482"/>
                    <a:pt x="7811" y="52435"/>
                  </a:cubicBezTo>
                  <a:lnTo>
                    <a:pt x="7716" y="52304"/>
                  </a:lnTo>
                  <a:cubicBezTo>
                    <a:pt x="7644" y="52196"/>
                    <a:pt x="7573" y="52089"/>
                    <a:pt x="7478" y="52006"/>
                  </a:cubicBezTo>
                  <a:cubicBezTo>
                    <a:pt x="7394" y="51911"/>
                    <a:pt x="7299" y="51827"/>
                    <a:pt x="7204" y="51756"/>
                  </a:cubicBezTo>
                  <a:cubicBezTo>
                    <a:pt x="7037" y="51637"/>
                    <a:pt x="6871" y="51530"/>
                    <a:pt x="6704" y="51411"/>
                  </a:cubicBezTo>
                  <a:cubicBezTo>
                    <a:pt x="6632" y="51363"/>
                    <a:pt x="6573" y="51315"/>
                    <a:pt x="6501" y="51280"/>
                  </a:cubicBezTo>
                  <a:cubicBezTo>
                    <a:pt x="6466" y="51244"/>
                    <a:pt x="6430" y="51232"/>
                    <a:pt x="6382" y="51220"/>
                  </a:cubicBezTo>
                  <a:cubicBezTo>
                    <a:pt x="6335" y="51184"/>
                    <a:pt x="6311" y="51173"/>
                    <a:pt x="6263" y="51161"/>
                  </a:cubicBezTo>
                  <a:lnTo>
                    <a:pt x="6132" y="51113"/>
                  </a:lnTo>
                  <a:cubicBezTo>
                    <a:pt x="6085" y="51101"/>
                    <a:pt x="6037" y="51077"/>
                    <a:pt x="5978" y="51065"/>
                  </a:cubicBezTo>
                  <a:cubicBezTo>
                    <a:pt x="5894" y="51053"/>
                    <a:pt x="5811" y="51042"/>
                    <a:pt x="5728" y="51018"/>
                  </a:cubicBezTo>
                  <a:cubicBezTo>
                    <a:pt x="5561" y="50994"/>
                    <a:pt x="5394" y="50958"/>
                    <a:pt x="5239" y="50923"/>
                  </a:cubicBezTo>
                  <a:cubicBezTo>
                    <a:pt x="5192" y="50899"/>
                    <a:pt x="5144" y="50887"/>
                    <a:pt x="5085" y="50875"/>
                  </a:cubicBezTo>
                  <a:cubicBezTo>
                    <a:pt x="5037" y="50863"/>
                    <a:pt x="4977" y="50839"/>
                    <a:pt x="4942" y="50815"/>
                  </a:cubicBezTo>
                  <a:cubicBezTo>
                    <a:pt x="4882" y="50780"/>
                    <a:pt x="4799" y="50756"/>
                    <a:pt x="4739" y="50720"/>
                  </a:cubicBezTo>
                  <a:cubicBezTo>
                    <a:pt x="4668" y="50696"/>
                    <a:pt x="4608" y="50661"/>
                    <a:pt x="4549" y="50625"/>
                  </a:cubicBezTo>
                  <a:cubicBezTo>
                    <a:pt x="4406" y="50542"/>
                    <a:pt x="4239" y="50470"/>
                    <a:pt x="4084" y="50411"/>
                  </a:cubicBezTo>
                  <a:cubicBezTo>
                    <a:pt x="3930" y="50351"/>
                    <a:pt x="3763" y="50280"/>
                    <a:pt x="3608" y="50220"/>
                  </a:cubicBezTo>
                  <a:cubicBezTo>
                    <a:pt x="3525" y="50184"/>
                    <a:pt x="3453" y="50149"/>
                    <a:pt x="3358" y="50113"/>
                  </a:cubicBezTo>
                  <a:cubicBezTo>
                    <a:pt x="3334" y="50101"/>
                    <a:pt x="3287" y="50089"/>
                    <a:pt x="3251" y="50065"/>
                  </a:cubicBezTo>
                  <a:cubicBezTo>
                    <a:pt x="3239" y="50053"/>
                    <a:pt x="3215" y="50053"/>
                    <a:pt x="3191" y="50041"/>
                  </a:cubicBezTo>
                  <a:cubicBezTo>
                    <a:pt x="3168" y="50030"/>
                    <a:pt x="3132" y="50006"/>
                    <a:pt x="3096" y="49994"/>
                  </a:cubicBezTo>
                  <a:cubicBezTo>
                    <a:pt x="3061" y="49982"/>
                    <a:pt x="3037" y="49982"/>
                    <a:pt x="3001" y="49982"/>
                  </a:cubicBezTo>
                  <a:cubicBezTo>
                    <a:pt x="2977" y="49982"/>
                    <a:pt x="2941" y="49982"/>
                    <a:pt x="2930" y="49994"/>
                  </a:cubicBezTo>
                  <a:cubicBezTo>
                    <a:pt x="2894" y="50006"/>
                    <a:pt x="2882" y="50030"/>
                    <a:pt x="2870" y="50041"/>
                  </a:cubicBezTo>
                  <a:cubicBezTo>
                    <a:pt x="2858" y="50053"/>
                    <a:pt x="2834" y="50089"/>
                    <a:pt x="2822" y="50101"/>
                  </a:cubicBezTo>
                  <a:cubicBezTo>
                    <a:pt x="2799" y="50161"/>
                    <a:pt x="2799" y="50220"/>
                    <a:pt x="2799" y="50280"/>
                  </a:cubicBezTo>
                  <a:lnTo>
                    <a:pt x="2799" y="50422"/>
                  </a:lnTo>
                  <a:cubicBezTo>
                    <a:pt x="2799" y="50518"/>
                    <a:pt x="2810" y="50589"/>
                    <a:pt x="2810" y="50684"/>
                  </a:cubicBezTo>
                  <a:cubicBezTo>
                    <a:pt x="2822" y="50863"/>
                    <a:pt x="2834" y="51053"/>
                    <a:pt x="2858" y="51232"/>
                  </a:cubicBezTo>
                  <a:cubicBezTo>
                    <a:pt x="2858" y="51315"/>
                    <a:pt x="2870" y="51411"/>
                    <a:pt x="2882" y="51494"/>
                  </a:cubicBezTo>
                  <a:cubicBezTo>
                    <a:pt x="2882" y="51542"/>
                    <a:pt x="2894" y="51589"/>
                    <a:pt x="2894" y="51637"/>
                  </a:cubicBezTo>
                  <a:lnTo>
                    <a:pt x="2894" y="51673"/>
                  </a:lnTo>
                  <a:cubicBezTo>
                    <a:pt x="2894" y="51708"/>
                    <a:pt x="2918" y="51732"/>
                    <a:pt x="2918" y="51768"/>
                  </a:cubicBezTo>
                  <a:cubicBezTo>
                    <a:pt x="2930" y="51815"/>
                    <a:pt x="2930" y="51875"/>
                    <a:pt x="2941" y="51911"/>
                  </a:cubicBezTo>
                  <a:cubicBezTo>
                    <a:pt x="2953" y="51970"/>
                    <a:pt x="2977" y="52018"/>
                    <a:pt x="2977" y="52077"/>
                  </a:cubicBezTo>
                  <a:lnTo>
                    <a:pt x="3013" y="52256"/>
                  </a:lnTo>
                  <a:cubicBezTo>
                    <a:pt x="3096" y="52494"/>
                    <a:pt x="3191" y="52732"/>
                    <a:pt x="3334" y="52947"/>
                  </a:cubicBezTo>
                  <a:lnTo>
                    <a:pt x="3549" y="53256"/>
                  </a:lnTo>
                  <a:cubicBezTo>
                    <a:pt x="3632" y="53363"/>
                    <a:pt x="3715" y="53447"/>
                    <a:pt x="3811" y="53542"/>
                  </a:cubicBezTo>
                  <a:cubicBezTo>
                    <a:pt x="3894" y="53625"/>
                    <a:pt x="4001" y="53720"/>
                    <a:pt x="4108" y="53792"/>
                  </a:cubicBezTo>
                  <a:cubicBezTo>
                    <a:pt x="4192" y="53863"/>
                    <a:pt x="4287" y="53923"/>
                    <a:pt x="4382" y="53982"/>
                  </a:cubicBezTo>
                  <a:lnTo>
                    <a:pt x="4406" y="53982"/>
                  </a:lnTo>
                  <a:cubicBezTo>
                    <a:pt x="4406" y="53982"/>
                    <a:pt x="4406" y="53982"/>
                    <a:pt x="4406" y="53982"/>
                  </a:cubicBezTo>
                  <a:lnTo>
                    <a:pt x="4406" y="53982"/>
                  </a:lnTo>
                  <a:cubicBezTo>
                    <a:pt x="4418" y="53982"/>
                    <a:pt x="4418" y="53994"/>
                    <a:pt x="4430" y="53994"/>
                  </a:cubicBezTo>
                  <a:lnTo>
                    <a:pt x="4442" y="53994"/>
                  </a:lnTo>
                  <a:cubicBezTo>
                    <a:pt x="4465" y="53994"/>
                    <a:pt x="4465" y="54018"/>
                    <a:pt x="4477" y="54018"/>
                  </a:cubicBezTo>
                  <a:cubicBezTo>
                    <a:pt x="4489" y="54018"/>
                    <a:pt x="4501" y="54030"/>
                    <a:pt x="4525" y="54030"/>
                  </a:cubicBezTo>
                  <a:lnTo>
                    <a:pt x="4596" y="54030"/>
                  </a:lnTo>
                  <a:cubicBezTo>
                    <a:pt x="4596" y="54030"/>
                    <a:pt x="4608" y="54030"/>
                    <a:pt x="4608" y="54042"/>
                  </a:cubicBezTo>
                  <a:lnTo>
                    <a:pt x="4704" y="54090"/>
                  </a:lnTo>
                  <a:cubicBezTo>
                    <a:pt x="4727" y="54101"/>
                    <a:pt x="4775" y="54113"/>
                    <a:pt x="4799" y="54149"/>
                  </a:cubicBezTo>
                  <a:cubicBezTo>
                    <a:pt x="4835" y="54161"/>
                    <a:pt x="4882" y="54173"/>
                    <a:pt x="4906" y="54197"/>
                  </a:cubicBezTo>
                  <a:cubicBezTo>
                    <a:pt x="4942" y="54209"/>
                    <a:pt x="4977" y="54221"/>
                    <a:pt x="5013" y="54232"/>
                  </a:cubicBezTo>
                  <a:lnTo>
                    <a:pt x="5001" y="54232"/>
                  </a:lnTo>
                  <a:cubicBezTo>
                    <a:pt x="5025" y="54256"/>
                    <a:pt x="5037" y="54256"/>
                    <a:pt x="5073" y="54268"/>
                  </a:cubicBezTo>
                  <a:cubicBezTo>
                    <a:pt x="5120" y="54280"/>
                    <a:pt x="5144" y="54292"/>
                    <a:pt x="5192" y="54292"/>
                  </a:cubicBezTo>
                  <a:cubicBezTo>
                    <a:pt x="5275" y="54328"/>
                    <a:pt x="5358" y="54340"/>
                    <a:pt x="5442" y="54351"/>
                  </a:cubicBezTo>
                  <a:cubicBezTo>
                    <a:pt x="5489" y="54375"/>
                    <a:pt x="5537" y="54375"/>
                    <a:pt x="5573" y="54387"/>
                  </a:cubicBezTo>
                  <a:cubicBezTo>
                    <a:pt x="5608" y="54399"/>
                    <a:pt x="5656" y="54399"/>
                    <a:pt x="5680" y="54411"/>
                  </a:cubicBezTo>
                  <a:cubicBezTo>
                    <a:pt x="5787" y="54435"/>
                    <a:pt x="5870" y="54459"/>
                    <a:pt x="5978" y="54471"/>
                  </a:cubicBezTo>
                  <a:cubicBezTo>
                    <a:pt x="6049" y="54494"/>
                    <a:pt x="6132" y="54506"/>
                    <a:pt x="6216" y="54518"/>
                  </a:cubicBezTo>
                  <a:cubicBezTo>
                    <a:pt x="6311" y="54530"/>
                    <a:pt x="6406" y="54566"/>
                    <a:pt x="6513" y="54578"/>
                  </a:cubicBezTo>
                  <a:cubicBezTo>
                    <a:pt x="6609" y="54590"/>
                    <a:pt x="6680" y="54613"/>
                    <a:pt x="6763" y="54625"/>
                  </a:cubicBezTo>
                  <a:cubicBezTo>
                    <a:pt x="6942" y="54649"/>
                    <a:pt x="7109" y="54697"/>
                    <a:pt x="7275" y="54732"/>
                  </a:cubicBezTo>
                  <a:cubicBezTo>
                    <a:pt x="7347" y="54744"/>
                    <a:pt x="7418" y="54768"/>
                    <a:pt x="7478" y="54792"/>
                  </a:cubicBezTo>
                  <a:cubicBezTo>
                    <a:pt x="7537" y="54804"/>
                    <a:pt x="7621" y="54828"/>
                    <a:pt x="7680" y="54852"/>
                  </a:cubicBezTo>
                  <a:lnTo>
                    <a:pt x="7656" y="54852"/>
                  </a:lnTo>
                  <a:cubicBezTo>
                    <a:pt x="7692" y="54863"/>
                    <a:pt x="7704" y="54863"/>
                    <a:pt x="7740" y="54875"/>
                  </a:cubicBezTo>
                  <a:cubicBezTo>
                    <a:pt x="7763" y="54887"/>
                    <a:pt x="7775" y="54911"/>
                    <a:pt x="7811" y="54911"/>
                  </a:cubicBezTo>
                  <a:cubicBezTo>
                    <a:pt x="8061" y="55054"/>
                    <a:pt x="8311" y="55209"/>
                    <a:pt x="8537" y="55387"/>
                  </a:cubicBezTo>
                  <a:cubicBezTo>
                    <a:pt x="8585" y="55411"/>
                    <a:pt x="8633" y="55459"/>
                    <a:pt x="8668" y="55483"/>
                  </a:cubicBezTo>
                  <a:lnTo>
                    <a:pt x="8704" y="55518"/>
                  </a:lnTo>
                  <a:cubicBezTo>
                    <a:pt x="8716" y="55530"/>
                    <a:pt x="8728" y="55566"/>
                    <a:pt x="8752" y="55590"/>
                  </a:cubicBezTo>
                  <a:cubicBezTo>
                    <a:pt x="8764" y="55625"/>
                    <a:pt x="8776" y="55649"/>
                    <a:pt x="8787" y="55697"/>
                  </a:cubicBezTo>
                  <a:cubicBezTo>
                    <a:pt x="8811" y="55745"/>
                    <a:pt x="8835" y="55768"/>
                    <a:pt x="8847" y="55816"/>
                  </a:cubicBezTo>
                  <a:cubicBezTo>
                    <a:pt x="8871" y="55840"/>
                    <a:pt x="8895" y="55875"/>
                    <a:pt x="8930" y="55899"/>
                  </a:cubicBezTo>
                  <a:cubicBezTo>
                    <a:pt x="8942" y="56006"/>
                    <a:pt x="8954" y="56126"/>
                    <a:pt x="8966" y="56233"/>
                  </a:cubicBezTo>
                  <a:cubicBezTo>
                    <a:pt x="8990" y="56352"/>
                    <a:pt x="9002" y="56483"/>
                    <a:pt x="9014" y="56602"/>
                  </a:cubicBezTo>
                  <a:lnTo>
                    <a:pt x="9109" y="57364"/>
                  </a:lnTo>
                  <a:cubicBezTo>
                    <a:pt x="9121" y="57483"/>
                    <a:pt x="9145" y="57602"/>
                    <a:pt x="9168" y="57721"/>
                  </a:cubicBezTo>
                  <a:cubicBezTo>
                    <a:pt x="9180" y="57852"/>
                    <a:pt x="9204" y="57971"/>
                    <a:pt x="9228" y="58102"/>
                  </a:cubicBezTo>
                  <a:cubicBezTo>
                    <a:pt x="9240" y="58161"/>
                    <a:pt x="9240" y="58221"/>
                    <a:pt x="9240" y="58304"/>
                  </a:cubicBezTo>
                  <a:cubicBezTo>
                    <a:pt x="9240" y="58364"/>
                    <a:pt x="9240" y="58423"/>
                    <a:pt x="9252" y="58495"/>
                  </a:cubicBezTo>
                  <a:lnTo>
                    <a:pt x="9252" y="58602"/>
                  </a:lnTo>
                  <a:cubicBezTo>
                    <a:pt x="9240" y="58697"/>
                    <a:pt x="9240" y="58793"/>
                    <a:pt x="9228" y="58900"/>
                  </a:cubicBezTo>
                  <a:lnTo>
                    <a:pt x="9228" y="58995"/>
                  </a:lnTo>
                  <a:cubicBezTo>
                    <a:pt x="9204" y="59054"/>
                    <a:pt x="9192" y="59102"/>
                    <a:pt x="9180" y="59162"/>
                  </a:cubicBezTo>
                  <a:cubicBezTo>
                    <a:pt x="9168" y="59209"/>
                    <a:pt x="9145" y="59269"/>
                    <a:pt x="9145" y="59316"/>
                  </a:cubicBezTo>
                  <a:cubicBezTo>
                    <a:pt x="9133" y="59376"/>
                    <a:pt x="9121" y="59435"/>
                    <a:pt x="9121" y="59495"/>
                  </a:cubicBezTo>
                  <a:cubicBezTo>
                    <a:pt x="9121" y="59507"/>
                    <a:pt x="9133" y="59531"/>
                    <a:pt x="9145" y="59531"/>
                  </a:cubicBezTo>
                  <a:lnTo>
                    <a:pt x="9168" y="59531"/>
                  </a:lnTo>
                  <a:cubicBezTo>
                    <a:pt x="9145" y="59650"/>
                    <a:pt x="9133" y="59769"/>
                    <a:pt x="9121" y="59876"/>
                  </a:cubicBezTo>
                  <a:cubicBezTo>
                    <a:pt x="9085" y="60090"/>
                    <a:pt x="9049" y="60293"/>
                    <a:pt x="9002" y="60483"/>
                  </a:cubicBezTo>
                  <a:lnTo>
                    <a:pt x="8906" y="60805"/>
                  </a:lnTo>
                  <a:cubicBezTo>
                    <a:pt x="8906" y="60805"/>
                    <a:pt x="8906" y="60817"/>
                    <a:pt x="8930" y="60817"/>
                  </a:cubicBezTo>
                  <a:cubicBezTo>
                    <a:pt x="8954" y="60840"/>
                    <a:pt x="8990" y="60888"/>
                    <a:pt x="9014" y="60924"/>
                  </a:cubicBezTo>
                  <a:cubicBezTo>
                    <a:pt x="9014" y="60936"/>
                    <a:pt x="9014" y="60936"/>
                    <a:pt x="9002" y="60948"/>
                  </a:cubicBezTo>
                  <a:cubicBezTo>
                    <a:pt x="8930" y="61162"/>
                    <a:pt x="8835" y="61364"/>
                    <a:pt x="8752" y="61555"/>
                  </a:cubicBezTo>
                  <a:lnTo>
                    <a:pt x="8573" y="61960"/>
                  </a:lnTo>
                  <a:cubicBezTo>
                    <a:pt x="8514" y="62091"/>
                    <a:pt x="8466" y="62233"/>
                    <a:pt x="8406" y="62376"/>
                  </a:cubicBezTo>
                  <a:cubicBezTo>
                    <a:pt x="8299" y="62662"/>
                    <a:pt x="8180" y="62960"/>
                    <a:pt x="8061" y="63245"/>
                  </a:cubicBezTo>
                  <a:cubicBezTo>
                    <a:pt x="7942" y="63519"/>
                    <a:pt x="7811" y="63805"/>
                    <a:pt x="7704" y="64103"/>
                  </a:cubicBezTo>
                  <a:cubicBezTo>
                    <a:pt x="7597" y="64341"/>
                    <a:pt x="7513" y="64591"/>
                    <a:pt x="7406" y="64829"/>
                  </a:cubicBezTo>
                  <a:cubicBezTo>
                    <a:pt x="7394" y="64865"/>
                    <a:pt x="7382" y="64877"/>
                    <a:pt x="7359" y="64912"/>
                  </a:cubicBezTo>
                  <a:cubicBezTo>
                    <a:pt x="7287" y="65043"/>
                    <a:pt x="7204" y="65174"/>
                    <a:pt x="7144" y="65305"/>
                  </a:cubicBezTo>
                  <a:cubicBezTo>
                    <a:pt x="7061" y="65448"/>
                    <a:pt x="6990" y="65591"/>
                    <a:pt x="6930" y="65746"/>
                  </a:cubicBezTo>
                  <a:cubicBezTo>
                    <a:pt x="6871" y="65877"/>
                    <a:pt x="6823" y="66008"/>
                    <a:pt x="6763" y="66162"/>
                  </a:cubicBezTo>
                  <a:lnTo>
                    <a:pt x="6763" y="66174"/>
                  </a:lnTo>
                  <a:cubicBezTo>
                    <a:pt x="6704" y="66293"/>
                    <a:pt x="6644" y="66412"/>
                    <a:pt x="6609" y="66543"/>
                  </a:cubicBezTo>
                  <a:lnTo>
                    <a:pt x="6513" y="66770"/>
                  </a:lnTo>
                  <a:lnTo>
                    <a:pt x="6382" y="67032"/>
                  </a:lnTo>
                  <a:cubicBezTo>
                    <a:pt x="6311" y="67186"/>
                    <a:pt x="6251" y="67329"/>
                    <a:pt x="6204" y="67484"/>
                  </a:cubicBezTo>
                  <a:lnTo>
                    <a:pt x="6073" y="67889"/>
                  </a:lnTo>
                  <a:cubicBezTo>
                    <a:pt x="6025" y="68032"/>
                    <a:pt x="5978" y="68163"/>
                    <a:pt x="5918" y="68317"/>
                  </a:cubicBezTo>
                  <a:cubicBezTo>
                    <a:pt x="5858" y="68484"/>
                    <a:pt x="5918" y="68675"/>
                    <a:pt x="6049" y="68782"/>
                  </a:cubicBezTo>
                  <a:cubicBezTo>
                    <a:pt x="6097" y="68806"/>
                    <a:pt x="6156" y="68841"/>
                    <a:pt x="6216" y="68853"/>
                  </a:cubicBezTo>
                  <a:lnTo>
                    <a:pt x="6311" y="68853"/>
                  </a:lnTo>
                  <a:cubicBezTo>
                    <a:pt x="6394" y="68853"/>
                    <a:pt x="6466" y="68806"/>
                    <a:pt x="6549" y="68758"/>
                  </a:cubicBezTo>
                  <a:cubicBezTo>
                    <a:pt x="6668" y="68675"/>
                    <a:pt x="6692" y="68520"/>
                    <a:pt x="6740" y="68389"/>
                  </a:cubicBezTo>
                  <a:cubicBezTo>
                    <a:pt x="6763" y="68282"/>
                    <a:pt x="6799" y="68198"/>
                    <a:pt x="6811" y="68091"/>
                  </a:cubicBezTo>
                  <a:cubicBezTo>
                    <a:pt x="6859" y="67913"/>
                    <a:pt x="6882" y="67746"/>
                    <a:pt x="6930" y="67567"/>
                  </a:cubicBezTo>
                  <a:lnTo>
                    <a:pt x="6978" y="67389"/>
                  </a:lnTo>
                  <a:cubicBezTo>
                    <a:pt x="7025" y="67294"/>
                    <a:pt x="7049" y="67186"/>
                    <a:pt x="7097" y="67079"/>
                  </a:cubicBezTo>
                  <a:cubicBezTo>
                    <a:pt x="7168" y="66901"/>
                    <a:pt x="7228" y="66734"/>
                    <a:pt x="7287" y="66555"/>
                  </a:cubicBezTo>
                  <a:cubicBezTo>
                    <a:pt x="7347" y="66401"/>
                    <a:pt x="7394" y="66222"/>
                    <a:pt x="7454" y="66055"/>
                  </a:cubicBezTo>
                  <a:cubicBezTo>
                    <a:pt x="7513" y="65877"/>
                    <a:pt x="7573" y="65710"/>
                    <a:pt x="7644" y="65531"/>
                  </a:cubicBezTo>
                  <a:cubicBezTo>
                    <a:pt x="7704" y="65400"/>
                    <a:pt x="7775" y="65270"/>
                    <a:pt x="7835" y="65127"/>
                  </a:cubicBezTo>
                  <a:cubicBezTo>
                    <a:pt x="7894" y="64984"/>
                    <a:pt x="7954" y="64853"/>
                    <a:pt x="8037" y="64698"/>
                  </a:cubicBezTo>
                  <a:lnTo>
                    <a:pt x="8395" y="63805"/>
                  </a:lnTo>
                  <a:cubicBezTo>
                    <a:pt x="8454" y="63662"/>
                    <a:pt x="8514" y="63519"/>
                    <a:pt x="8573" y="63376"/>
                  </a:cubicBezTo>
                  <a:cubicBezTo>
                    <a:pt x="8633" y="63245"/>
                    <a:pt x="8668" y="63091"/>
                    <a:pt x="8728" y="62960"/>
                  </a:cubicBezTo>
                  <a:lnTo>
                    <a:pt x="9085" y="62019"/>
                  </a:lnTo>
                  <a:cubicBezTo>
                    <a:pt x="9180" y="61793"/>
                    <a:pt x="9264" y="61579"/>
                    <a:pt x="9371" y="61352"/>
                  </a:cubicBezTo>
                  <a:cubicBezTo>
                    <a:pt x="9502" y="61186"/>
                    <a:pt x="9621" y="61007"/>
                    <a:pt x="9764" y="60840"/>
                  </a:cubicBezTo>
                  <a:lnTo>
                    <a:pt x="10252" y="60221"/>
                  </a:lnTo>
                  <a:cubicBezTo>
                    <a:pt x="10573" y="59816"/>
                    <a:pt x="10919" y="59447"/>
                    <a:pt x="11276" y="59078"/>
                  </a:cubicBezTo>
                  <a:cubicBezTo>
                    <a:pt x="11383" y="58971"/>
                    <a:pt x="11466" y="58876"/>
                    <a:pt x="11573" y="58793"/>
                  </a:cubicBezTo>
                  <a:cubicBezTo>
                    <a:pt x="11681" y="58685"/>
                    <a:pt x="11788" y="58602"/>
                    <a:pt x="11883" y="58495"/>
                  </a:cubicBezTo>
                  <a:cubicBezTo>
                    <a:pt x="11966" y="58459"/>
                    <a:pt x="12026" y="58447"/>
                    <a:pt x="12085" y="58423"/>
                  </a:cubicBezTo>
                  <a:cubicBezTo>
                    <a:pt x="12157" y="58388"/>
                    <a:pt x="12240" y="58364"/>
                    <a:pt x="12324" y="58328"/>
                  </a:cubicBezTo>
                  <a:lnTo>
                    <a:pt x="12586" y="58245"/>
                  </a:lnTo>
                  <a:cubicBezTo>
                    <a:pt x="12681" y="58209"/>
                    <a:pt x="12752" y="58197"/>
                    <a:pt x="12836" y="58161"/>
                  </a:cubicBezTo>
                  <a:lnTo>
                    <a:pt x="12824" y="58161"/>
                  </a:lnTo>
                  <a:cubicBezTo>
                    <a:pt x="12871" y="58150"/>
                    <a:pt x="12895" y="58150"/>
                    <a:pt x="12943" y="58138"/>
                  </a:cubicBezTo>
                  <a:cubicBezTo>
                    <a:pt x="13109" y="58090"/>
                    <a:pt x="13288" y="58066"/>
                    <a:pt x="13455" y="58019"/>
                  </a:cubicBezTo>
                  <a:lnTo>
                    <a:pt x="13990" y="57923"/>
                  </a:lnTo>
                  <a:cubicBezTo>
                    <a:pt x="14026" y="57911"/>
                    <a:pt x="14074" y="57911"/>
                    <a:pt x="14121" y="57900"/>
                  </a:cubicBezTo>
                  <a:cubicBezTo>
                    <a:pt x="14181" y="57888"/>
                    <a:pt x="14229" y="57864"/>
                    <a:pt x="14288" y="57864"/>
                  </a:cubicBezTo>
                  <a:cubicBezTo>
                    <a:pt x="14324" y="57852"/>
                    <a:pt x="14371" y="57840"/>
                    <a:pt x="14419" y="57840"/>
                  </a:cubicBezTo>
                  <a:cubicBezTo>
                    <a:pt x="14467" y="57828"/>
                    <a:pt x="14491" y="57828"/>
                    <a:pt x="14538" y="57804"/>
                  </a:cubicBezTo>
                  <a:cubicBezTo>
                    <a:pt x="14586" y="57792"/>
                    <a:pt x="14610" y="57780"/>
                    <a:pt x="14657" y="57769"/>
                  </a:cubicBezTo>
                  <a:cubicBezTo>
                    <a:pt x="14705" y="57745"/>
                    <a:pt x="14764" y="57721"/>
                    <a:pt x="14800" y="57709"/>
                  </a:cubicBezTo>
                  <a:cubicBezTo>
                    <a:pt x="14824" y="57709"/>
                    <a:pt x="14836" y="57685"/>
                    <a:pt x="14848" y="57685"/>
                  </a:cubicBezTo>
                  <a:lnTo>
                    <a:pt x="14943" y="57650"/>
                  </a:lnTo>
                  <a:cubicBezTo>
                    <a:pt x="14967" y="57626"/>
                    <a:pt x="15014" y="57614"/>
                    <a:pt x="15038" y="57590"/>
                  </a:cubicBezTo>
                  <a:cubicBezTo>
                    <a:pt x="15074" y="57566"/>
                    <a:pt x="15122" y="57554"/>
                    <a:pt x="15145" y="57530"/>
                  </a:cubicBezTo>
                  <a:cubicBezTo>
                    <a:pt x="15193" y="57495"/>
                    <a:pt x="15241" y="57483"/>
                    <a:pt x="15276" y="57447"/>
                  </a:cubicBezTo>
                  <a:cubicBezTo>
                    <a:pt x="15324" y="57423"/>
                    <a:pt x="15372" y="57388"/>
                    <a:pt x="15419" y="57376"/>
                  </a:cubicBezTo>
                  <a:cubicBezTo>
                    <a:pt x="15443" y="57364"/>
                    <a:pt x="15479" y="57352"/>
                    <a:pt x="15503" y="57316"/>
                  </a:cubicBezTo>
                  <a:cubicBezTo>
                    <a:pt x="15669" y="57209"/>
                    <a:pt x="15836" y="57114"/>
                    <a:pt x="15991" y="56995"/>
                  </a:cubicBezTo>
                  <a:cubicBezTo>
                    <a:pt x="16074" y="56947"/>
                    <a:pt x="16145" y="56888"/>
                    <a:pt x="16205" y="56840"/>
                  </a:cubicBezTo>
                  <a:cubicBezTo>
                    <a:pt x="16253" y="56816"/>
                    <a:pt x="16276" y="56780"/>
                    <a:pt x="16324" y="56757"/>
                  </a:cubicBezTo>
                  <a:cubicBezTo>
                    <a:pt x="16348" y="56721"/>
                    <a:pt x="16384" y="56709"/>
                    <a:pt x="16407" y="56673"/>
                  </a:cubicBezTo>
                  <a:cubicBezTo>
                    <a:pt x="16455" y="56649"/>
                    <a:pt x="16503" y="56602"/>
                    <a:pt x="16550" y="56578"/>
                  </a:cubicBezTo>
                  <a:cubicBezTo>
                    <a:pt x="16574" y="56542"/>
                    <a:pt x="16610" y="56530"/>
                    <a:pt x="16634" y="56495"/>
                  </a:cubicBezTo>
                  <a:cubicBezTo>
                    <a:pt x="16669" y="56471"/>
                    <a:pt x="16693" y="56435"/>
                    <a:pt x="16729" y="56423"/>
                  </a:cubicBezTo>
                  <a:cubicBezTo>
                    <a:pt x="16765" y="56376"/>
                    <a:pt x="16812" y="56352"/>
                    <a:pt x="16848" y="56304"/>
                  </a:cubicBezTo>
                  <a:cubicBezTo>
                    <a:pt x="16919" y="56245"/>
                    <a:pt x="16979" y="56173"/>
                    <a:pt x="17038" y="56102"/>
                  </a:cubicBezTo>
                  <a:cubicBezTo>
                    <a:pt x="17098" y="56042"/>
                    <a:pt x="17158" y="55959"/>
                    <a:pt x="17217" y="55899"/>
                  </a:cubicBezTo>
                  <a:cubicBezTo>
                    <a:pt x="17277" y="55840"/>
                    <a:pt x="17336" y="55768"/>
                    <a:pt x="17384" y="55709"/>
                  </a:cubicBezTo>
                  <a:cubicBezTo>
                    <a:pt x="17443" y="55649"/>
                    <a:pt x="17503" y="55578"/>
                    <a:pt x="17539" y="55518"/>
                  </a:cubicBezTo>
                  <a:lnTo>
                    <a:pt x="17717" y="55292"/>
                  </a:lnTo>
                  <a:cubicBezTo>
                    <a:pt x="17777" y="55221"/>
                    <a:pt x="17836" y="55149"/>
                    <a:pt x="17896" y="55054"/>
                  </a:cubicBezTo>
                  <a:cubicBezTo>
                    <a:pt x="18003" y="54911"/>
                    <a:pt x="18122" y="54768"/>
                    <a:pt x="18229" y="54625"/>
                  </a:cubicBezTo>
                  <a:cubicBezTo>
                    <a:pt x="18253" y="54578"/>
                    <a:pt x="18289" y="54530"/>
                    <a:pt x="18336" y="54494"/>
                  </a:cubicBezTo>
                  <a:cubicBezTo>
                    <a:pt x="18431" y="54340"/>
                    <a:pt x="18539" y="54209"/>
                    <a:pt x="18634" y="54054"/>
                  </a:cubicBezTo>
                  <a:cubicBezTo>
                    <a:pt x="18670" y="53982"/>
                    <a:pt x="18729" y="53911"/>
                    <a:pt x="18777" y="53840"/>
                  </a:cubicBezTo>
                  <a:cubicBezTo>
                    <a:pt x="18812" y="53804"/>
                    <a:pt x="18824" y="53756"/>
                    <a:pt x="18848" y="53720"/>
                  </a:cubicBezTo>
                  <a:cubicBezTo>
                    <a:pt x="18872" y="53697"/>
                    <a:pt x="18884" y="53673"/>
                    <a:pt x="18896" y="53661"/>
                  </a:cubicBezTo>
                  <a:cubicBezTo>
                    <a:pt x="18908" y="53625"/>
                    <a:pt x="18932" y="53613"/>
                    <a:pt x="18943" y="53578"/>
                  </a:cubicBezTo>
                  <a:cubicBezTo>
                    <a:pt x="18943" y="53566"/>
                    <a:pt x="18955" y="53554"/>
                    <a:pt x="18955" y="53542"/>
                  </a:cubicBezTo>
                  <a:cubicBezTo>
                    <a:pt x="18955" y="53518"/>
                    <a:pt x="18955" y="53506"/>
                    <a:pt x="18967" y="53494"/>
                  </a:cubicBezTo>
                  <a:cubicBezTo>
                    <a:pt x="18967" y="53459"/>
                    <a:pt x="18967" y="53435"/>
                    <a:pt x="18955" y="53423"/>
                  </a:cubicBezTo>
                  <a:lnTo>
                    <a:pt x="18908" y="53375"/>
                  </a:lnTo>
                  <a:cubicBezTo>
                    <a:pt x="18896" y="53363"/>
                    <a:pt x="18872" y="53363"/>
                    <a:pt x="18848" y="53363"/>
                  </a:cubicBezTo>
                  <a:cubicBezTo>
                    <a:pt x="18836" y="53363"/>
                    <a:pt x="18812" y="53363"/>
                    <a:pt x="18789" y="53375"/>
                  </a:cubicBezTo>
                  <a:cubicBezTo>
                    <a:pt x="18729" y="53387"/>
                    <a:pt x="18693" y="53399"/>
                    <a:pt x="18634" y="53423"/>
                  </a:cubicBezTo>
                  <a:cubicBezTo>
                    <a:pt x="18586" y="53435"/>
                    <a:pt x="18527" y="53447"/>
                    <a:pt x="18467" y="53447"/>
                  </a:cubicBezTo>
                  <a:cubicBezTo>
                    <a:pt x="18348" y="53482"/>
                    <a:pt x="18229" y="53494"/>
                    <a:pt x="18110" y="53518"/>
                  </a:cubicBezTo>
                  <a:cubicBezTo>
                    <a:pt x="17931" y="53554"/>
                    <a:pt x="17753" y="53578"/>
                    <a:pt x="17574" y="53625"/>
                  </a:cubicBezTo>
                  <a:cubicBezTo>
                    <a:pt x="17396" y="53661"/>
                    <a:pt x="17217" y="53697"/>
                    <a:pt x="17038" y="53732"/>
                  </a:cubicBezTo>
                  <a:cubicBezTo>
                    <a:pt x="16860" y="53756"/>
                    <a:pt x="16681" y="53804"/>
                    <a:pt x="16503" y="53840"/>
                  </a:cubicBezTo>
                  <a:cubicBezTo>
                    <a:pt x="16455" y="53840"/>
                    <a:pt x="16407" y="53851"/>
                    <a:pt x="16384" y="53851"/>
                  </a:cubicBezTo>
                  <a:cubicBezTo>
                    <a:pt x="16336" y="53851"/>
                    <a:pt x="16288" y="53863"/>
                    <a:pt x="16253" y="53863"/>
                  </a:cubicBezTo>
                  <a:lnTo>
                    <a:pt x="15979" y="53911"/>
                  </a:lnTo>
                  <a:lnTo>
                    <a:pt x="15991" y="53911"/>
                  </a:lnTo>
                  <a:cubicBezTo>
                    <a:pt x="15895" y="53923"/>
                    <a:pt x="15788" y="53935"/>
                    <a:pt x="15681" y="53935"/>
                  </a:cubicBezTo>
                  <a:cubicBezTo>
                    <a:pt x="15622" y="53959"/>
                    <a:pt x="15550" y="53959"/>
                    <a:pt x="15491" y="53959"/>
                  </a:cubicBezTo>
                  <a:cubicBezTo>
                    <a:pt x="15431" y="53959"/>
                    <a:pt x="15383" y="53970"/>
                    <a:pt x="15324" y="53970"/>
                  </a:cubicBezTo>
                  <a:lnTo>
                    <a:pt x="15336" y="53970"/>
                  </a:lnTo>
                  <a:cubicBezTo>
                    <a:pt x="15324" y="53970"/>
                    <a:pt x="15312" y="53970"/>
                    <a:pt x="15276" y="53982"/>
                  </a:cubicBezTo>
                  <a:cubicBezTo>
                    <a:pt x="15264" y="53982"/>
                    <a:pt x="15253" y="53982"/>
                    <a:pt x="15241" y="53994"/>
                  </a:cubicBezTo>
                  <a:cubicBezTo>
                    <a:pt x="15205" y="53994"/>
                    <a:pt x="15181" y="54018"/>
                    <a:pt x="15145" y="54018"/>
                  </a:cubicBezTo>
                  <a:cubicBezTo>
                    <a:pt x="15086" y="54030"/>
                    <a:pt x="15014" y="54054"/>
                    <a:pt x="14955" y="54078"/>
                  </a:cubicBezTo>
                  <a:cubicBezTo>
                    <a:pt x="14860" y="54101"/>
                    <a:pt x="14776" y="54149"/>
                    <a:pt x="14681" y="54173"/>
                  </a:cubicBezTo>
                  <a:cubicBezTo>
                    <a:pt x="14610" y="54209"/>
                    <a:pt x="14538" y="54256"/>
                    <a:pt x="14467" y="54280"/>
                  </a:cubicBezTo>
                  <a:cubicBezTo>
                    <a:pt x="14300" y="54375"/>
                    <a:pt x="14145" y="54447"/>
                    <a:pt x="13990" y="54530"/>
                  </a:cubicBezTo>
                  <a:cubicBezTo>
                    <a:pt x="13907" y="54578"/>
                    <a:pt x="13848" y="54613"/>
                    <a:pt x="13776" y="54649"/>
                  </a:cubicBezTo>
                  <a:cubicBezTo>
                    <a:pt x="13609" y="54744"/>
                    <a:pt x="13467" y="54852"/>
                    <a:pt x="13336" y="54971"/>
                  </a:cubicBezTo>
                  <a:cubicBezTo>
                    <a:pt x="13193" y="55090"/>
                    <a:pt x="13062" y="55221"/>
                    <a:pt x="12943" y="55352"/>
                  </a:cubicBezTo>
                  <a:cubicBezTo>
                    <a:pt x="12824" y="55471"/>
                    <a:pt x="12705" y="55602"/>
                    <a:pt x="12597" y="55745"/>
                  </a:cubicBezTo>
                  <a:cubicBezTo>
                    <a:pt x="12478" y="55875"/>
                    <a:pt x="12359" y="56018"/>
                    <a:pt x="12264" y="56173"/>
                  </a:cubicBezTo>
                  <a:cubicBezTo>
                    <a:pt x="12216" y="56245"/>
                    <a:pt x="12157" y="56340"/>
                    <a:pt x="12109" y="56411"/>
                  </a:cubicBezTo>
                  <a:cubicBezTo>
                    <a:pt x="12062" y="56483"/>
                    <a:pt x="12026" y="56578"/>
                    <a:pt x="11978" y="56661"/>
                  </a:cubicBezTo>
                  <a:cubicBezTo>
                    <a:pt x="11931" y="56733"/>
                    <a:pt x="11907" y="56828"/>
                    <a:pt x="11859" y="56899"/>
                  </a:cubicBezTo>
                  <a:cubicBezTo>
                    <a:pt x="11812" y="56995"/>
                    <a:pt x="11788" y="57066"/>
                    <a:pt x="11752" y="57149"/>
                  </a:cubicBezTo>
                  <a:cubicBezTo>
                    <a:pt x="11728" y="57245"/>
                    <a:pt x="11704" y="57316"/>
                    <a:pt x="11681" y="57411"/>
                  </a:cubicBezTo>
                  <a:cubicBezTo>
                    <a:pt x="11669" y="57495"/>
                    <a:pt x="11633" y="57590"/>
                    <a:pt x="11621" y="57673"/>
                  </a:cubicBezTo>
                  <a:cubicBezTo>
                    <a:pt x="11609" y="57769"/>
                    <a:pt x="11573" y="57864"/>
                    <a:pt x="11562" y="57959"/>
                  </a:cubicBezTo>
                  <a:cubicBezTo>
                    <a:pt x="11550" y="58042"/>
                    <a:pt x="11526" y="58126"/>
                    <a:pt x="11502" y="58209"/>
                  </a:cubicBezTo>
                  <a:cubicBezTo>
                    <a:pt x="11490" y="58269"/>
                    <a:pt x="11466" y="58328"/>
                    <a:pt x="11443" y="58376"/>
                  </a:cubicBezTo>
                  <a:lnTo>
                    <a:pt x="11443" y="58388"/>
                  </a:lnTo>
                  <a:cubicBezTo>
                    <a:pt x="11216" y="58602"/>
                    <a:pt x="10978" y="58816"/>
                    <a:pt x="10752" y="59043"/>
                  </a:cubicBezTo>
                  <a:cubicBezTo>
                    <a:pt x="10478" y="59340"/>
                    <a:pt x="10192" y="59638"/>
                    <a:pt x="9919" y="59947"/>
                  </a:cubicBezTo>
                  <a:cubicBezTo>
                    <a:pt x="9883" y="59995"/>
                    <a:pt x="9847" y="60043"/>
                    <a:pt x="9799" y="60102"/>
                  </a:cubicBezTo>
                  <a:cubicBezTo>
                    <a:pt x="9835" y="59983"/>
                    <a:pt x="9883" y="59876"/>
                    <a:pt x="9907" y="59757"/>
                  </a:cubicBezTo>
                  <a:cubicBezTo>
                    <a:pt x="9954" y="59674"/>
                    <a:pt x="9978" y="59578"/>
                    <a:pt x="10026" y="59471"/>
                  </a:cubicBezTo>
                  <a:cubicBezTo>
                    <a:pt x="10085" y="59328"/>
                    <a:pt x="10145" y="59174"/>
                    <a:pt x="10216" y="59031"/>
                  </a:cubicBezTo>
                  <a:cubicBezTo>
                    <a:pt x="10276" y="58876"/>
                    <a:pt x="10323" y="58745"/>
                    <a:pt x="10383" y="58602"/>
                  </a:cubicBezTo>
                  <a:cubicBezTo>
                    <a:pt x="10478" y="58328"/>
                    <a:pt x="10573" y="58066"/>
                    <a:pt x="10669" y="57792"/>
                  </a:cubicBezTo>
                  <a:cubicBezTo>
                    <a:pt x="10752" y="57530"/>
                    <a:pt x="10835" y="57257"/>
                    <a:pt x="10919" y="56971"/>
                  </a:cubicBezTo>
                  <a:cubicBezTo>
                    <a:pt x="10966" y="56828"/>
                    <a:pt x="11014" y="56697"/>
                    <a:pt x="11050" y="56542"/>
                  </a:cubicBezTo>
                  <a:cubicBezTo>
                    <a:pt x="11097" y="56411"/>
                    <a:pt x="11157" y="56256"/>
                    <a:pt x="11204" y="56126"/>
                  </a:cubicBezTo>
                  <a:cubicBezTo>
                    <a:pt x="11288" y="55864"/>
                    <a:pt x="11383" y="55578"/>
                    <a:pt x="11443" y="55292"/>
                  </a:cubicBezTo>
                  <a:cubicBezTo>
                    <a:pt x="11585" y="54709"/>
                    <a:pt x="11693" y="54113"/>
                    <a:pt x="11847" y="53518"/>
                  </a:cubicBezTo>
                  <a:cubicBezTo>
                    <a:pt x="11847" y="53494"/>
                    <a:pt x="11859" y="53459"/>
                    <a:pt x="11871" y="53435"/>
                  </a:cubicBezTo>
                  <a:lnTo>
                    <a:pt x="11883" y="53423"/>
                  </a:lnTo>
                  <a:lnTo>
                    <a:pt x="12038" y="53268"/>
                  </a:lnTo>
                  <a:cubicBezTo>
                    <a:pt x="12062" y="53244"/>
                    <a:pt x="12097" y="53208"/>
                    <a:pt x="12121" y="53197"/>
                  </a:cubicBezTo>
                  <a:cubicBezTo>
                    <a:pt x="12216" y="53101"/>
                    <a:pt x="12300" y="53030"/>
                    <a:pt x="12395" y="52958"/>
                  </a:cubicBezTo>
                  <a:cubicBezTo>
                    <a:pt x="12502" y="52887"/>
                    <a:pt x="12586" y="52792"/>
                    <a:pt x="12693" y="52720"/>
                  </a:cubicBezTo>
                  <a:cubicBezTo>
                    <a:pt x="12883" y="52566"/>
                    <a:pt x="13074" y="52411"/>
                    <a:pt x="13252" y="52244"/>
                  </a:cubicBezTo>
                  <a:cubicBezTo>
                    <a:pt x="13300" y="52196"/>
                    <a:pt x="13348" y="52149"/>
                    <a:pt x="13407" y="52125"/>
                  </a:cubicBezTo>
                  <a:cubicBezTo>
                    <a:pt x="13455" y="52077"/>
                    <a:pt x="13490" y="52030"/>
                    <a:pt x="13538" y="52006"/>
                  </a:cubicBezTo>
                  <a:lnTo>
                    <a:pt x="13669" y="51875"/>
                  </a:lnTo>
                  <a:lnTo>
                    <a:pt x="13812" y="51732"/>
                  </a:lnTo>
                  <a:cubicBezTo>
                    <a:pt x="13848" y="51696"/>
                    <a:pt x="13883" y="51649"/>
                    <a:pt x="13907" y="51613"/>
                  </a:cubicBezTo>
                  <a:cubicBezTo>
                    <a:pt x="13943" y="51577"/>
                    <a:pt x="13967" y="51542"/>
                    <a:pt x="14014" y="51494"/>
                  </a:cubicBezTo>
                  <a:cubicBezTo>
                    <a:pt x="14062" y="51434"/>
                    <a:pt x="14121" y="51375"/>
                    <a:pt x="14169" y="51315"/>
                  </a:cubicBezTo>
                  <a:cubicBezTo>
                    <a:pt x="14193" y="51280"/>
                    <a:pt x="14240" y="51244"/>
                    <a:pt x="14264" y="51196"/>
                  </a:cubicBezTo>
                  <a:cubicBezTo>
                    <a:pt x="14360" y="51101"/>
                    <a:pt x="14431" y="50994"/>
                    <a:pt x="14526" y="50887"/>
                  </a:cubicBezTo>
                  <a:cubicBezTo>
                    <a:pt x="14538" y="50875"/>
                    <a:pt x="14550" y="50863"/>
                    <a:pt x="14550" y="50827"/>
                  </a:cubicBezTo>
                  <a:cubicBezTo>
                    <a:pt x="14586" y="50803"/>
                    <a:pt x="14598" y="50756"/>
                    <a:pt x="14621" y="50720"/>
                  </a:cubicBezTo>
                  <a:cubicBezTo>
                    <a:pt x="14657" y="50684"/>
                    <a:pt x="14681" y="50625"/>
                    <a:pt x="14717" y="50577"/>
                  </a:cubicBezTo>
                  <a:cubicBezTo>
                    <a:pt x="14741" y="50518"/>
                    <a:pt x="14776" y="50470"/>
                    <a:pt x="14800" y="50411"/>
                  </a:cubicBezTo>
                  <a:cubicBezTo>
                    <a:pt x="14836" y="50351"/>
                    <a:pt x="14860" y="50303"/>
                    <a:pt x="14895" y="50244"/>
                  </a:cubicBezTo>
                  <a:cubicBezTo>
                    <a:pt x="14955" y="50125"/>
                    <a:pt x="15002" y="50030"/>
                    <a:pt x="15038" y="49910"/>
                  </a:cubicBezTo>
                  <a:cubicBezTo>
                    <a:pt x="15133" y="49684"/>
                    <a:pt x="15193" y="49446"/>
                    <a:pt x="15253" y="49220"/>
                  </a:cubicBezTo>
                  <a:cubicBezTo>
                    <a:pt x="15312" y="48982"/>
                    <a:pt x="15383" y="48744"/>
                    <a:pt x="15479" y="48517"/>
                  </a:cubicBezTo>
                  <a:cubicBezTo>
                    <a:pt x="15562" y="48303"/>
                    <a:pt x="15657" y="48065"/>
                    <a:pt x="15729" y="47839"/>
                  </a:cubicBezTo>
                  <a:cubicBezTo>
                    <a:pt x="15776" y="47720"/>
                    <a:pt x="15812" y="47601"/>
                    <a:pt x="15848" y="47494"/>
                  </a:cubicBezTo>
                  <a:cubicBezTo>
                    <a:pt x="15895" y="47374"/>
                    <a:pt x="15919" y="47267"/>
                    <a:pt x="15967" y="47148"/>
                  </a:cubicBezTo>
                  <a:cubicBezTo>
                    <a:pt x="15979" y="47089"/>
                    <a:pt x="16015" y="47029"/>
                    <a:pt x="16026" y="46970"/>
                  </a:cubicBezTo>
                  <a:cubicBezTo>
                    <a:pt x="16038" y="46910"/>
                    <a:pt x="16074" y="46839"/>
                    <a:pt x="16086" y="46779"/>
                  </a:cubicBezTo>
                  <a:lnTo>
                    <a:pt x="16134" y="46601"/>
                  </a:lnTo>
                  <a:lnTo>
                    <a:pt x="16169" y="46422"/>
                  </a:lnTo>
                  <a:cubicBezTo>
                    <a:pt x="16205" y="46303"/>
                    <a:pt x="16217" y="46184"/>
                    <a:pt x="16229" y="46053"/>
                  </a:cubicBezTo>
                  <a:cubicBezTo>
                    <a:pt x="16229" y="46005"/>
                    <a:pt x="16253" y="45958"/>
                    <a:pt x="16253" y="45934"/>
                  </a:cubicBezTo>
                  <a:lnTo>
                    <a:pt x="16253" y="45839"/>
                  </a:lnTo>
                  <a:cubicBezTo>
                    <a:pt x="16253" y="45815"/>
                    <a:pt x="16253" y="45803"/>
                    <a:pt x="16229" y="45767"/>
                  </a:cubicBezTo>
                  <a:cubicBezTo>
                    <a:pt x="16217" y="45743"/>
                    <a:pt x="16193" y="45696"/>
                    <a:pt x="16145" y="45696"/>
                  </a:cubicBezTo>
                  <a:cubicBezTo>
                    <a:pt x="16134" y="45696"/>
                    <a:pt x="16110" y="45696"/>
                    <a:pt x="16098" y="45708"/>
                  </a:cubicBezTo>
                  <a:cubicBezTo>
                    <a:pt x="16086" y="45719"/>
                    <a:pt x="16074" y="45743"/>
                    <a:pt x="16038" y="45755"/>
                  </a:cubicBezTo>
                  <a:cubicBezTo>
                    <a:pt x="15979" y="45815"/>
                    <a:pt x="15919" y="45862"/>
                    <a:pt x="15860" y="45922"/>
                  </a:cubicBezTo>
                  <a:cubicBezTo>
                    <a:pt x="15729" y="46017"/>
                    <a:pt x="15598" y="46112"/>
                    <a:pt x="15455" y="46220"/>
                  </a:cubicBezTo>
                  <a:cubicBezTo>
                    <a:pt x="15383" y="46255"/>
                    <a:pt x="15324" y="46315"/>
                    <a:pt x="15253" y="46362"/>
                  </a:cubicBezTo>
                  <a:cubicBezTo>
                    <a:pt x="15217" y="46398"/>
                    <a:pt x="15181" y="46410"/>
                    <a:pt x="15145" y="46434"/>
                  </a:cubicBezTo>
                  <a:cubicBezTo>
                    <a:pt x="15122" y="46470"/>
                    <a:pt x="15074" y="46481"/>
                    <a:pt x="15038" y="46517"/>
                  </a:cubicBezTo>
                  <a:cubicBezTo>
                    <a:pt x="14979" y="46541"/>
                    <a:pt x="14907" y="46589"/>
                    <a:pt x="14848" y="46612"/>
                  </a:cubicBezTo>
                  <a:cubicBezTo>
                    <a:pt x="14741" y="46672"/>
                    <a:pt x="14645" y="46720"/>
                    <a:pt x="14538" y="46779"/>
                  </a:cubicBezTo>
                  <a:cubicBezTo>
                    <a:pt x="14479" y="46815"/>
                    <a:pt x="14431" y="46839"/>
                    <a:pt x="14371" y="46874"/>
                  </a:cubicBezTo>
                  <a:cubicBezTo>
                    <a:pt x="14312" y="46898"/>
                    <a:pt x="14252" y="46934"/>
                    <a:pt x="14205" y="46958"/>
                  </a:cubicBezTo>
                  <a:cubicBezTo>
                    <a:pt x="14181" y="46970"/>
                    <a:pt x="14133" y="47005"/>
                    <a:pt x="14110" y="47017"/>
                  </a:cubicBezTo>
                  <a:cubicBezTo>
                    <a:pt x="14086" y="47029"/>
                    <a:pt x="14062" y="47053"/>
                    <a:pt x="14050" y="47065"/>
                  </a:cubicBezTo>
                  <a:cubicBezTo>
                    <a:pt x="13990" y="47089"/>
                    <a:pt x="13943" y="47136"/>
                    <a:pt x="13883" y="47172"/>
                  </a:cubicBezTo>
                  <a:cubicBezTo>
                    <a:pt x="13776" y="47243"/>
                    <a:pt x="13693" y="47303"/>
                    <a:pt x="13586" y="47374"/>
                  </a:cubicBezTo>
                  <a:cubicBezTo>
                    <a:pt x="13455" y="47470"/>
                    <a:pt x="13312" y="47565"/>
                    <a:pt x="13193" y="47672"/>
                  </a:cubicBezTo>
                  <a:cubicBezTo>
                    <a:pt x="13276" y="47208"/>
                    <a:pt x="13336" y="46755"/>
                    <a:pt x="13371" y="46291"/>
                  </a:cubicBezTo>
                  <a:cubicBezTo>
                    <a:pt x="13407" y="45958"/>
                    <a:pt x="13431" y="45648"/>
                    <a:pt x="13455" y="45327"/>
                  </a:cubicBezTo>
                  <a:cubicBezTo>
                    <a:pt x="13455" y="45231"/>
                    <a:pt x="13467" y="45148"/>
                    <a:pt x="13467" y="45053"/>
                  </a:cubicBezTo>
                  <a:lnTo>
                    <a:pt x="13467" y="44791"/>
                  </a:lnTo>
                  <a:lnTo>
                    <a:pt x="13467" y="44326"/>
                  </a:lnTo>
                  <a:cubicBezTo>
                    <a:pt x="13467" y="44088"/>
                    <a:pt x="13478" y="43850"/>
                    <a:pt x="13478" y="43600"/>
                  </a:cubicBezTo>
                  <a:cubicBezTo>
                    <a:pt x="13478" y="43457"/>
                    <a:pt x="13490" y="43326"/>
                    <a:pt x="13490" y="43195"/>
                  </a:cubicBezTo>
                  <a:lnTo>
                    <a:pt x="13490" y="43148"/>
                  </a:lnTo>
                  <a:lnTo>
                    <a:pt x="13490" y="43100"/>
                  </a:lnTo>
                  <a:lnTo>
                    <a:pt x="13490" y="43076"/>
                  </a:lnTo>
                  <a:lnTo>
                    <a:pt x="13490" y="42898"/>
                  </a:lnTo>
                  <a:lnTo>
                    <a:pt x="13490" y="42886"/>
                  </a:lnTo>
                  <a:lnTo>
                    <a:pt x="13490" y="42850"/>
                  </a:lnTo>
                  <a:cubicBezTo>
                    <a:pt x="13490" y="42600"/>
                    <a:pt x="13490" y="42326"/>
                    <a:pt x="13514" y="42076"/>
                  </a:cubicBezTo>
                  <a:lnTo>
                    <a:pt x="13514" y="41552"/>
                  </a:lnTo>
                  <a:lnTo>
                    <a:pt x="13514" y="41409"/>
                  </a:lnTo>
                  <a:cubicBezTo>
                    <a:pt x="13514" y="41231"/>
                    <a:pt x="13526" y="41040"/>
                    <a:pt x="13526" y="40862"/>
                  </a:cubicBezTo>
                  <a:cubicBezTo>
                    <a:pt x="13526" y="40683"/>
                    <a:pt x="13490" y="40516"/>
                    <a:pt x="13490" y="40338"/>
                  </a:cubicBezTo>
                  <a:lnTo>
                    <a:pt x="13490" y="40326"/>
                  </a:lnTo>
                  <a:lnTo>
                    <a:pt x="13490" y="39826"/>
                  </a:lnTo>
                  <a:lnTo>
                    <a:pt x="13490" y="39647"/>
                  </a:lnTo>
                  <a:cubicBezTo>
                    <a:pt x="13490" y="39612"/>
                    <a:pt x="13490" y="39564"/>
                    <a:pt x="13514" y="39516"/>
                  </a:cubicBezTo>
                  <a:cubicBezTo>
                    <a:pt x="13526" y="39504"/>
                    <a:pt x="13526" y="39469"/>
                    <a:pt x="13538" y="39457"/>
                  </a:cubicBezTo>
                  <a:cubicBezTo>
                    <a:pt x="13550" y="39409"/>
                    <a:pt x="13574" y="39373"/>
                    <a:pt x="13598" y="39326"/>
                  </a:cubicBezTo>
                  <a:cubicBezTo>
                    <a:pt x="13609" y="39326"/>
                    <a:pt x="13633" y="39326"/>
                    <a:pt x="13633" y="39314"/>
                  </a:cubicBezTo>
                  <a:lnTo>
                    <a:pt x="13633" y="39326"/>
                  </a:lnTo>
                  <a:cubicBezTo>
                    <a:pt x="13633" y="39409"/>
                    <a:pt x="13645" y="39516"/>
                    <a:pt x="13633" y="39612"/>
                  </a:cubicBezTo>
                  <a:lnTo>
                    <a:pt x="13633" y="39635"/>
                  </a:lnTo>
                  <a:cubicBezTo>
                    <a:pt x="13633" y="39743"/>
                    <a:pt x="13609" y="39862"/>
                    <a:pt x="13609" y="39969"/>
                  </a:cubicBezTo>
                  <a:cubicBezTo>
                    <a:pt x="13598" y="40088"/>
                    <a:pt x="13598" y="40219"/>
                    <a:pt x="13586" y="40338"/>
                  </a:cubicBezTo>
                  <a:cubicBezTo>
                    <a:pt x="13574" y="40564"/>
                    <a:pt x="13574" y="40778"/>
                    <a:pt x="13574" y="41005"/>
                  </a:cubicBezTo>
                  <a:lnTo>
                    <a:pt x="13574" y="41171"/>
                  </a:lnTo>
                  <a:lnTo>
                    <a:pt x="13574" y="41350"/>
                  </a:lnTo>
                  <a:cubicBezTo>
                    <a:pt x="13574" y="41421"/>
                    <a:pt x="13586" y="41481"/>
                    <a:pt x="13586" y="41552"/>
                  </a:cubicBezTo>
                  <a:cubicBezTo>
                    <a:pt x="13586" y="41612"/>
                    <a:pt x="13598" y="41671"/>
                    <a:pt x="13598" y="41731"/>
                  </a:cubicBezTo>
                  <a:cubicBezTo>
                    <a:pt x="13609" y="41838"/>
                    <a:pt x="13633" y="41945"/>
                    <a:pt x="13657" y="42052"/>
                  </a:cubicBezTo>
                  <a:cubicBezTo>
                    <a:pt x="13669" y="42112"/>
                    <a:pt x="13693" y="42171"/>
                    <a:pt x="13693" y="42207"/>
                  </a:cubicBezTo>
                  <a:cubicBezTo>
                    <a:pt x="13705" y="42290"/>
                    <a:pt x="13717" y="42350"/>
                    <a:pt x="13729" y="42421"/>
                  </a:cubicBezTo>
                  <a:cubicBezTo>
                    <a:pt x="13752" y="42493"/>
                    <a:pt x="13776" y="42588"/>
                    <a:pt x="13812" y="42660"/>
                  </a:cubicBezTo>
                  <a:cubicBezTo>
                    <a:pt x="13812" y="42671"/>
                    <a:pt x="13824" y="42683"/>
                    <a:pt x="13824" y="42707"/>
                  </a:cubicBezTo>
                  <a:cubicBezTo>
                    <a:pt x="13836" y="42731"/>
                    <a:pt x="13836" y="42767"/>
                    <a:pt x="13848" y="42791"/>
                  </a:cubicBezTo>
                  <a:cubicBezTo>
                    <a:pt x="13871" y="42826"/>
                    <a:pt x="13883" y="42862"/>
                    <a:pt x="13895" y="42898"/>
                  </a:cubicBezTo>
                  <a:cubicBezTo>
                    <a:pt x="13907" y="42945"/>
                    <a:pt x="13943" y="42981"/>
                    <a:pt x="13955" y="43029"/>
                  </a:cubicBezTo>
                  <a:lnTo>
                    <a:pt x="14002" y="43124"/>
                  </a:lnTo>
                  <a:cubicBezTo>
                    <a:pt x="14048" y="43192"/>
                    <a:pt x="14082" y="43260"/>
                    <a:pt x="14116" y="43328"/>
                  </a:cubicBezTo>
                  <a:lnTo>
                    <a:pt x="14116" y="43328"/>
                  </a:lnTo>
                  <a:cubicBezTo>
                    <a:pt x="14115" y="43327"/>
                    <a:pt x="14112" y="43326"/>
                    <a:pt x="14110" y="43326"/>
                  </a:cubicBezTo>
                  <a:cubicBezTo>
                    <a:pt x="14145" y="43433"/>
                    <a:pt x="14205" y="43517"/>
                    <a:pt x="14252" y="43624"/>
                  </a:cubicBezTo>
                  <a:lnTo>
                    <a:pt x="14300" y="43719"/>
                  </a:lnTo>
                  <a:cubicBezTo>
                    <a:pt x="14300" y="43779"/>
                    <a:pt x="14312" y="43838"/>
                    <a:pt x="14348" y="43898"/>
                  </a:cubicBezTo>
                  <a:cubicBezTo>
                    <a:pt x="14360" y="43934"/>
                    <a:pt x="14383" y="43981"/>
                    <a:pt x="14419" y="44017"/>
                  </a:cubicBezTo>
                  <a:cubicBezTo>
                    <a:pt x="14443" y="44053"/>
                    <a:pt x="14479" y="44088"/>
                    <a:pt x="14502" y="44136"/>
                  </a:cubicBezTo>
                  <a:cubicBezTo>
                    <a:pt x="14526" y="44148"/>
                    <a:pt x="14538" y="44160"/>
                    <a:pt x="14550" y="44160"/>
                  </a:cubicBezTo>
                  <a:cubicBezTo>
                    <a:pt x="14550" y="44160"/>
                    <a:pt x="14550" y="44172"/>
                    <a:pt x="14562" y="44172"/>
                  </a:cubicBezTo>
                  <a:cubicBezTo>
                    <a:pt x="14657" y="44315"/>
                    <a:pt x="14764" y="44410"/>
                    <a:pt x="14895" y="44505"/>
                  </a:cubicBezTo>
                  <a:cubicBezTo>
                    <a:pt x="15002" y="44576"/>
                    <a:pt x="15086" y="44648"/>
                    <a:pt x="15193" y="44707"/>
                  </a:cubicBezTo>
                  <a:lnTo>
                    <a:pt x="15419" y="44850"/>
                  </a:lnTo>
                  <a:cubicBezTo>
                    <a:pt x="15443" y="44862"/>
                    <a:pt x="15491" y="44886"/>
                    <a:pt x="15514" y="44910"/>
                  </a:cubicBezTo>
                  <a:cubicBezTo>
                    <a:pt x="15550" y="44922"/>
                    <a:pt x="15598" y="44946"/>
                    <a:pt x="15622" y="44969"/>
                  </a:cubicBezTo>
                  <a:cubicBezTo>
                    <a:pt x="15717" y="45029"/>
                    <a:pt x="15800" y="45088"/>
                    <a:pt x="15895" y="45160"/>
                  </a:cubicBezTo>
                  <a:cubicBezTo>
                    <a:pt x="15979" y="45231"/>
                    <a:pt x="16086" y="45291"/>
                    <a:pt x="16169" y="45350"/>
                  </a:cubicBezTo>
                  <a:cubicBezTo>
                    <a:pt x="16205" y="45386"/>
                    <a:pt x="16253" y="45398"/>
                    <a:pt x="16276" y="45410"/>
                  </a:cubicBezTo>
                  <a:cubicBezTo>
                    <a:pt x="16348" y="45458"/>
                    <a:pt x="16431" y="45481"/>
                    <a:pt x="16503" y="45505"/>
                  </a:cubicBezTo>
                  <a:cubicBezTo>
                    <a:pt x="16526" y="45505"/>
                    <a:pt x="16550" y="45517"/>
                    <a:pt x="16574" y="45517"/>
                  </a:cubicBezTo>
                  <a:cubicBezTo>
                    <a:pt x="16622" y="45523"/>
                    <a:pt x="16666" y="45526"/>
                    <a:pt x="16711" y="45526"/>
                  </a:cubicBezTo>
                  <a:cubicBezTo>
                    <a:pt x="16756" y="45526"/>
                    <a:pt x="16800" y="45523"/>
                    <a:pt x="16848" y="45517"/>
                  </a:cubicBezTo>
                  <a:cubicBezTo>
                    <a:pt x="16931" y="45505"/>
                    <a:pt x="17003" y="45458"/>
                    <a:pt x="17086" y="45410"/>
                  </a:cubicBezTo>
                  <a:cubicBezTo>
                    <a:pt x="17122" y="45386"/>
                    <a:pt x="17181" y="45350"/>
                    <a:pt x="17229" y="45327"/>
                  </a:cubicBezTo>
                  <a:cubicBezTo>
                    <a:pt x="17336" y="45267"/>
                    <a:pt x="17419" y="45219"/>
                    <a:pt x="17515" y="45148"/>
                  </a:cubicBezTo>
                  <a:cubicBezTo>
                    <a:pt x="17598" y="45088"/>
                    <a:pt x="17693" y="45005"/>
                    <a:pt x="17777" y="44922"/>
                  </a:cubicBezTo>
                  <a:cubicBezTo>
                    <a:pt x="17860" y="44850"/>
                    <a:pt x="17931" y="44755"/>
                    <a:pt x="18003" y="44672"/>
                  </a:cubicBezTo>
                  <a:cubicBezTo>
                    <a:pt x="18074" y="44576"/>
                    <a:pt x="18158" y="44493"/>
                    <a:pt x="18229" y="44410"/>
                  </a:cubicBezTo>
                  <a:lnTo>
                    <a:pt x="18360" y="44279"/>
                  </a:lnTo>
                  <a:cubicBezTo>
                    <a:pt x="18408" y="44231"/>
                    <a:pt x="18467" y="44195"/>
                    <a:pt x="18527" y="44148"/>
                  </a:cubicBezTo>
                  <a:cubicBezTo>
                    <a:pt x="18551" y="44112"/>
                    <a:pt x="18598" y="44100"/>
                    <a:pt x="18646" y="44076"/>
                  </a:cubicBezTo>
                  <a:lnTo>
                    <a:pt x="18729" y="44029"/>
                  </a:lnTo>
                  <a:lnTo>
                    <a:pt x="18824" y="43981"/>
                  </a:lnTo>
                  <a:cubicBezTo>
                    <a:pt x="18955" y="43922"/>
                    <a:pt x="19110" y="43898"/>
                    <a:pt x="19241" y="43850"/>
                  </a:cubicBezTo>
                  <a:cubicBezTo>
                    <a:pt x="19384" y="43803"/>
                    <a:pt x="19527" y="43755"/>
                    <a:pt x="19670" y="43719"/>
                  </a:cubicBezTo>
                  <a:cubicBezTo>
                    <a:pt x="19741" y="43695"/>
                    <a:pt x="19825" y="43684"/>
                    <a:pt x="19884" y="43684"/>
                  </a:cubicBezTo>
                  <a:cubicBezTo>
                    <a:pt x="19944" y="43684"/>
                    <a:pt x="19979" y="43672"/>
                    <a:pt x="20039" y="43672"/>
                  </a:cubicBezTo>
                  <a:cubicBezTo>
                    <a:pt x="20098" y="43672"/>
                    <a:pt x="20158" y="43660"/>
                    <a:pt x="20217" y="43636"/>
                  </a:cubicBezTo>
                  <a:cubicBezTo>
                    <a:pt x="20336" y="43612"/>
                    <a:pt x="20444" y="43576"/>
                    <a:pt x="20551" y="43541"/>
                  </a:cubicBezTo>
                  <a:cubicBezTo>
                    <a:pt x="20610" y="43517"/>
                    <a:pt x="20658" y="43493"/>
                    <a:pt x="20694" y="43457"/>
                  </a:cubicBezTo>
                  <a:cubicBezTo>
                    <a:pt x="20741" y="43433"/>
                    <a:pt x="20789" y="43398"/>
                    <a:pt x="20837" y="43362"/>
                  </a:cubicBezTo>
                  <a:cubicBezTo>
                    <a:pt x="20872" y="43314"/>
                    <a:pt x="20920" y="43267"/>
                    <a:pt x="20956" y="43219"/>
                  </a:cubicBezTo>
                  <a:cubicBezTo>
                    <a:pt x="20979" y="43183"/>
                    <a:pt x="21015" y="43136"/>
                    <a:pt x="21039" y="43076"/>
                  </a:cubicBezTo>
                  <a:lnTo>
                    <a:pt x="21170" y="42767"/>
                  </a:lnTo>
                  <a:cubicBezTo>
                    <a:pt x="21218" y="42660"/>
                    <a:pt x="21229" y="42541"/>
                    <a:pt x="21265" y="42421"/>
                  </a:cubicBezTo>
                  <a:cubicBezTo>
                    <a:pt x="21277" y="42362"/>
                    <a:pt x="21277" y="42314"/>
                    <a:pt x="21277" y="42255"/>
                  </a:cubicBezTo>
                  <a:cubicBezTo>
                    <a:pt x="21277" y="42195"/>
                    <a:pt x="21289" y="42124"/>
                    <a:pt x="21289" y="42064"/>
                  </a:cubicBezTo>
                  <a:cubicBezTo>
                    <a:pt x="21289" y="42005"/>
                    <a:pt x="21289" y="41945"/>
                    <a:pt x="21277" y="41886"/>
                  </a:cubicBezTo>
                  <a:lnTo>
                    <a:pt x="21229" y="41707"/>
                  </a:lnTo>
                  <a:lnTo>
                    <a:pt x="21194" y="41576"/>
                  </a:lnTo>
                  <a:lnTo>
                    <a:pt x="21194" y="41540"/>
                  </a:lnTo>
                  <a:lnTo>
                    <a:pt x="21194" y="41528"/>
                  </a:lnTo>
                  <a:lnTo>
                    <a:pt x="21194" y="41481"/>
                  </a:lnTo>
                  <a:cubicBezTo>
                    <a:pt x="21194" y="41457"/>
                    <a:pt x="21206" y="41421"/>
                    <a:pt x="21218" y="41374"/>
                  </a:cubicBezTo>
                  <a:lnTo>
                    <a:pt x="21444" y="40755"/>
                  </a:lnTo>
                  <a:cubicBezTo>
                    <a:pt x="21456" y="40695"/>
                    <a:pt x="21491" y="40647"/>
                    <a:pt x="21503" y="40588"/>
                  </a:cubicBezTo>
                  <a:cubicBezTo>
                    <a:pt x="21527" y="40528"/>
                    <a:pt x="21551" y="40469"/>
                    <a:pt x="21563" y="40409"/>
                  </a:cubicBezTo>
                  <a:cubicBezTo>
                    <a:pt x="21587" y="40302"/>
                    <a:pt x="21610" y="40219"/>
                    <a:pt x="21610" y="40112"/>
                  </a:cubicBezTo>
                  <a:lnTo>
                    <a:pt x="21610" y="40028"/>
                  </a:lnTo>
                  <a:cubicBezTo>
                    <a:pt x="21610" y="39933"/>
                    <a:pt x="21587" y="39850"/>
                    <a:pt x="21575" y="39754"/>
                  </a:cubicBezTo>
                  <a:cubicBezTo>
                    <a:pt x="21527" y="39588"/>
                    <a:pt x="21444" y="39433"/>
                    <a:pt x="21337" y="39290"/>
                  </a:cubicBezTo>
                  <a:cubicBezTo>
                    <a:pt x="21289" y="39254"/>
                    <a:pt x="21253" y="39195"/>
                    <a:pt x="21206" y="39147"/>
                  </a:cubicBezTo>
                  <a:cubicBezTo>
                    <a:pt x="21146" y="39100"/>
                    <a:pt x="21098" y="39052"/>
                    <a:pt x="21027" y="39028"/>
                  </a:cubicBezTo>
                  <a:cubicBezTo>
                    <a:pt x="20956" y="38981"/>
                    <a:pt x="20872" y="38969"/>
                    <a:pt x="20801" y="38957"/>
                  </a:cubicBezTo>
                  <a:cubicBezTo>
                    <a:pt x="20631" y="38930"/>
                    <a:pt x="20455" y="38917"/>
                    <a:pt x="20277" y="38917"/>
                  </a:cubicBezTo>
                  <a:cubicBezTo>
                    <a:pt x="20217" y="38917"/>
                    <a:pt x="20158" y="38918"/>
                    <a:pt x="20098" y="38921"/>
                  </a:cubicBezTo>
                  <a:lnTo>
                    <a:pt x="19884" y="38921"/>
                  </a:lnTo>
                  <a:cubicBezTo>
                    <a:pt x="19765" y="38921"/>
                    <a:pt x="19658" y="38909"/>
                    <a:pt x="19539" y="38897"/>
                  </a:cubicBezTo>
                  <a:cubicBezTo>
                    <a:pt x="19432" y="38873"/>
                    <a:pt x="19313" y="38861"/>
                    <a:pt x="19205" y="38861"/>
                  </a:cubicBezTo>
                  <a:cubicBezTo>
                    <a:pt x="19086" y="38850"/>
                    <a:pt x="18967" y="38850"/>
                    <a:pt x="18872" y="38838"/>
                  </a:cubicBezTo>
                  <a:lnTo>
                    <a:pt x="18515" y="38790"/>
                  </a:lnTo>
                  <a:lnTo>
                    <a:pt x="18491" y="38790"/>
                  </a:lnTo>
                  <a:cubicBezTo>
                    <a:pt x="18396" y="38778"/>
                    <a:pt x="18277" y="38742"/>
                    <a:pt x="18170" y="38731"/>
                  </a:cubicBezTo>
                  <a:cubicBezTo>
                    <a:pt x="18050" y="38695"/>
                    <a:pt x="17931" y="38671"/>
                    <a:pt x="17824" y="38635"/>
                  </a:cubicBezTo>
                  <a:cubicBezTo>
                    <a:pt x="17717" y="38611"/>
                    <a:pt x="17598" y="38576"/>
                    <a:pt x="17503" y="38552"/>
                  </a:cubicBezTo>
                  <a:cubicBezTo>
                    <a:pt x="17396" y="38516"/>
                    <a:pt x="17277" y="38492"/>
                    <a:pt x="17169" y="38457"/>
                  </a:cubicBezTo>
                  <a:cubicBezTo>
                    <a:pt x="17146" y="38445"/>
                    <a:pt x="17098" y="38445"/>
                    <a:pt x="17062" y="38433"/>
                  </a:cubicBezTo>
                  <a:cubicBezTo>
                    <a:pt x="16991" y="38397"/>
                    <a:pt x="16919" y="38373"/>
                    <a:pt x="16848" y="38361"/>
                  </a:cubicBezTo>
                  <a:cubicBezTo>
                    <a:pt x="16765" y="38326"/>
                    <a:pt x="16705" y="38302"/>
                    <a:pt x="16634" y="38266"/>
                  </a:cubicBezTo>
                  <a:cubicBezTo>
                    <a:pt x="16562" y="38242"/>
                    <a:pt x="16491" y="38195"/>
                    <a:pt x="16407" y="38159"/>
                  </a:cubicBezTo>
                  <a:cubicBezTo>
                    <a:pt x="16336" y="38123"/>
                    <a:pt x="16265" y="38076"/>
                    <a:pt x="16169" y="38028"/>
                  </a:cubicBezTo>
                  <a:cubicBezTo>
                    <a:pt x="16026" y="37945"/>
                    <a:pt x="15895" y="37861"/>
                    <a:pt x="15741" y="37778"/>
                  </a:cubicBezTo>
                  <a:cubicBezTo>
                    <a:pt x="15693" y="37742"/>
                    <a:pt x="15669" y="37730"/>
                    <a:pt x="15622" y="37707"/>
                  </a:cubicBezTo>
                  <a:cubicBezTo>
                    <a:pt x="15610" y="37683"/>
                    <a:pt x="15574" y="37671"/>
                    <a:pt x="15562" y="37659"/>
                  </a:cubicBezTo>
                  <a:cubicBezTo>
                    <a:pt x="15550" y="37659"/>
                    <a:pt x="15550" y="37647"/>
                    <a:pt x="15538" y="37647"/>
                  </a:cubicBezTo>
                  <a:cubicBezTo>
                    <a:pt x="15550" y="37623"/>
                    <a:pt x="15550" y="37611"/>
                    <a:pt x="15562" y="37588"/>
                  </a:cubicBezTo>
                  <a:cubicBezTo>
                    <a:pt x="15622" y="37588"/>
                    <a:pt x="15681" y="37564"/>
                    <a:pt x="15753" y="37564"/>
                  </a:cubicBezTo>
                  <a:cubicBezTo>
                    <a:pt x="15812" y="37564"/>
                    <a:pt x="15895" y="37552"/>
                    <a:pt x="15955" y="37552"/>
                  </a:cubicBezTo>
                  <a:cubicBezTo>
                    <a:pt x="16038" y="37552"/>
                    <a:pt x="16110" y="37564"/>
                    <a:pt x="16205" y="37588"/>
                  </a:cubicBezTo>
                  <a:cubicBezTo>
                    <a:pt x="16276" y="37599"/>
                    <a:pt x="16348" y="37599"/>
                    <a:pt x="16431" y="37611"/>
                  </a:cubicBezTo>
                  <a:lnTo>
                    <a:pt x="16693" y="37659"/>
                  </a:lnTo>
                  <a:cubicBezTo>
                    <a:pt x="16753" y="37671"/>
                    <a:pt x="16824" y="37683"/>
                    <a:pt x="16884" y="37707"/>
                  </a:cubicBezTo>
                  <a:lnTo>
                    <a:pt x="17062" y="37742"/>
                  </a:lnTo>
                  <a:cubicBezTo>
                    <a:pt x="17169" y="37778"/>
                    <a:pt x="17288" y="37802"/>
                    <a:pt x="17396" y="37838"/>
                  </a:cubicBezTo>
                  <a:cubicBezTo>
                    <a:pt x="17622" y="37897"/>
                    <a:pt x="17860" y="37969"/>
                    <a:pt x="18074" y="38028"/>
                  </a:cubicBezTo>
                  <a:cubicBezTo>
                    <a:pt x="18312" y="38088"/>
                    <a:pt x="18551" y="38159"/>
                    <a:pt x="18789" y="38195"/>
                  </a:cubicBezTo>
                  <a:cubicBezTo>
                    <a:pt x="18848" y="38207"/>
                    <a:pt x="18908" y="38207"/>
                    <a:pt x="18967" y="38219"/>
                  </a:cubicBezTo>
                  <a:cubicBezTo>
                    <a:pt x="18999" y="38219"/>
                    <a:pt x="19036" y="38229"/>
                    <a:pt x="19071" y="38229"/>
                  </a:cubicBezTo>
                  <a:cubicBezTo>
                    <a:pt x="19089" y="38229"/>
                    <a:pt x="19106" y="38226"/>
                    <a:pt x="19122" y="38219"/>
                  </a:cubicBezTo>
                  <a:cubicBezTo>
                    <a:pt x="19170" y="38219"/>
                    <a:pt x="19205" y="38207"/>
                    <a:pt x="19253" y="38207"/>
                  </a:cubicBezTo>
                  <a:cubicBezTo>
                    <a:pt x="19372" y="38195"/>
                    <a:pt x="19479" y="38159"/>
                    <a:pt x="19598" y="38135"/>
                  </a:cubicBezTo>
                  <a:cubicBezTo>
                    <a:pt x="19658" y="38123"/>
                    <a:pt x="19729" y="38099"/>
                    <a:pt x="19789" y="38088"/>
                  </a:cubicBezTo>
                  <a:cubicBezTo>
                    <a:pt x="19860" y="38076"/>
                    <a:pt x="19920" y="38040"/>
                    <a:pt x="20003" y="38016"/>
                  </a:cubicBezTo>
                  <a:cubicBezTo>
                    <a:pt x="20122" y="37969"/>
                    <a:pt x="20241" y="37921"/>
                    <a:pt x="20372" y="37861"/>
                  </a:cubicBezTo>
                  <a:cubicBezTo>
                    <a:pt x="20598" y="37778"/>
                    <a:pt x="20813" y="37707"/>
                    <a:pt x="21027" y="37599"/>
                  </a:cubicBezTo>
                  <a:cubicBezTo>
                    <a:pt x="21146" y="37540"/>
                    <a:pt x="21253" y="37480"/>
                    <a:pt x="21372" y="37421"/>
                  </a:cubicBezTo>
                  <a:cubicBezTo>
                    <a:pt x="21468" y="37361"/>
                    <a:pt x="21575" y="37290"/>
                    <a:pt x="21670" y="37207"/>
                  </a:cubicBezTo>
                  <a:cubicBezTo>
                    <a:pt x="21741" y="37171"/>
                    <a:pt x="21801" y="37111"/>
                    <a:pt x="21872" y="37052"/>
                  </a:cubicBezTo>
                  <a:cubicBezTo>
                    <a:pt x="21932" y="36992"/>
                    <a:pt x="22003" y="36945"/>
                    <a:pt x="22063" y="36885"/>
                  </a:cubicBezTo>
                  <a:cubicBezTo>
                    <a:pt x="22099" y="36849"/>
                    <a:pt x="22122" y="36826"/>
                    <a:pt x="22146" y="36778"/>
                  </a:cubicBezTo>
                  <a:lnTo>
                    <a:pt x="22182" y="36695"/>
                  </a:lnTo>
                  <a:lnTo>
                    <a:pt x="22230" y="36552"/>
                  </a:lnTo>
                  <a:cubicBezTo>
                    <a:pt x="22265" y="36480"/>
                    <a:pt x="22277" y="36409"/>
                    <a:pt x="22301" y="36337"/>
                  </a:cubicBezTo>
                  <a:cubicBezTo>
                    <a:pt x="22325" y="36314"/>
                    <a:pt x="22325" y="36302"/>
                    <a:pt x="22337" y="36278"/>
                  </a:cubicBezTo>
                  <a:cubicBezTo>
                    <a:pt x="22349" y="36254"/>
                    <a:pt x="22349" y="36242"/>
                    <a:pt x="22361" y="36230"/>
                  </a:cubicBezTo>
                  <a:lnTo>
                    <a:pt x="22408" y="36183"/>
                  </a:lnTo>
                  <a:cubicBezTo>
                    <a:pt x="22420" y="36171"/>
                    <a:pt x="22456" y="36159"/>
                    <a:pt x="22468" y="36135"/>
                  </a:cubicBezTo>
                  <a:cubicBezTo>
                    <a:pt x="22515" y="36111"/>
                    <a:pt x="22563" y="36075"/>
                    <a:pt x="22622" y="36052"/>
                  </a:cubicBezTo>
                  <a:cubicBezTo>
                    <a:pt x="22718" y="35992"/>
                    <a:pt x="22825" y="35944"/>
                    <a:pt x="22920" y="35897"/>
                  </a:cubicBezTo>
                  <a:lnTo>
                    <a:pt x="23003" y="35861"/>
                  </a:lnTo>
                  <a:cubicBezTo>
                    <a:pt x="23039" y="35837"/>
                    <a:pt x="23063" y="35825"/>
                    <a:pt x="23099" y="35802"/>
                  </a:cubicBezTo>
                  <a:cubicBezTo>
                    <a:pt x="23123" y="35766"/>
                    <a:pt x="23170" y="35742"/>
                    <a:pt x="23194" y="35706"/>
                  </a:cubicBezTo>
                  <a:cubicBezTo>
                    <a:pt x="23254" y="35647"/>
                    <a:pt x="23301" y="35575"/>
                    <a:pt x="23337" y="35516"/>
                  </a:cubicBezTo>
                  <a:cubicBezTo>
                    <a:pt x="23373" y="35444"/>
                    <a:pt x="23408" y="35361"/>
                    <a:pt x="23456" y="35278"/>
                  </a:cubicBezTo>
                  <a:cubicBezTo>
                    <a:pt x="23480" y="35206"/>
                    <a:pt x="23527" y="35123"/>
                    <a:pt x="23539" y="35052"/>
                  </a:cubicBezTo>
                  <a:lnTo>
                    <a:pt x="23635" y="34790"/>
                  </a:lnTo>
                  <a:cubicBezTo>
                    <a:pt x="23670" y="34623"/>
                    <a:pt x="23718" y="34444"/>
                    <a:pt x="23718" y="34278"/>
                  </a:cubicBezTo>
                  <a:cubicBezTo>
                    <a:pt x="23777" y="34182"/>
                    <a:pt x="23754" y="34004"/>
                    <a:pt x="23706" y="33837"/>
                  </a:cubicBezTo>
                  <a:cubicBezTo>
                    <a:pt x="23658" y="33682"/>
                    <a:pt x="23587" y="33539"/>
                    <a:pt x="23492" y="33408"/>
                  </a:cubicBezTo>
                  <a:cubicBezTo>
                    <a:pt x="23432" y="33325"/>
                    <a:pt x="23373" y="33254"/>
                    <a:pt x="23301" y="33182"/>
                  </a:cubicBezTo>
                  <a:cubicBezTo>
                    <a:pt x="23230" y="33111"/>
                    <a:pt x="23158" y="33063"/>
                    <a:pt x="23063" y="33004"/>
                  </a:cubicBezTo>
                  <a:cubicBezTo>
                    <a:pt x="23003" y="32968"/>
                    <a:pt x="22956" y="32944"/>
                    <a:pt x="22896" y="32908"/>
                  </a:cubicBezTo>
                  <a:cubicBezTo>
                    <a:pt x="22873" y="32896"/>
                    <a:pt x="22825" y="32885"/>
                    <a:pt x="22801" y="32849"/>
                  </a:cubicBezTo>
                  <a:cubicBezTo>
                    <a:pt x="22765" y="32837"/>
                    <a:pt x="22718" y="32825"/>
                    <a:pt x="22694" y="32813"/>
                  </a:cubicBezTo>
                  <a:cubicBezTo>
                    <a:pt x="22658" y="32789"/>
                    <a:pt x="22622" y="32777"/>
                    <a:pt x="22587" y="32766"/>
                  </a:cubicBezTo>
                  <a:cubicBezTo>
                    <a:pt x="22563" y="32754"/>
                    <a:pt x="22515" y="32754"/>
                    <a:pt x="22480" y="32730"/>
                  </a:cubicBezTo>
                  <a:cubicBezTo>
                    <a:pt x="22444" y="32718"/>
                    <a:pt x="22408" y="32706"/>
                    <a:pt x="22361" y="32706"/>
                  </a:cubicBezTo>
                  <a:cubicBezTo>
                    <a:pt x="22337" y="32694"/>
                    <a:pt x="22289" y="32694"/>
                    <a:pt x="22265" y="32670"/>
                  </a:cubicBezTo>
                  <a:cubicBezTo>
                    <a:pt x="22206" y="32658"/>
                    <a:pt x="22146" y="32623"/>
                    <a:pt x="22087" y="32599"/>
                  </a:cubicBezTo>
                  <a:cubicBezTo>
                    <a:pt x="22027" y="32563"/>
                    <a:pt x="21980" y="32551"/>
                    <a:pt x="21932" y="32515"/>
                  </a:cubicBezTo>
                  <a:cubicBezTo>
                    <a:pt x="21872" y="32480"/>
                    <a:pt x="21825" y="32432"/>
                    <a:pt x="21789" y="32408"/>
                  </a:cubicBezTo>
                  <a:lnTo>
                    <a:pt x="21646" y="32265"/>
                  </a:lnTo>
                  <a:cubicBezTo>
                    <a:pt x="21634" y="32254"/>
                    <a:pt x="21622" y="32230"/>
                    <a:pt x="21610" y="32206"/>
                  </a:cubicBezTo>
                  <a:cubicBezTo>
                    <a:pt x="21587" y="32182"/>
                    <a:pt x="21575" y="32170"/>
                    <a:pt x="21563" y="32146"/>
                  </a:cubicBezTo>
                  <a:cubicBezTo>
                    <a:pt x="21551" y="32134"/>
                    <a:pt x="21551" y="32123"/>
                    <a:pt x="21527" y="32111"/>
                  </a:cubicBezTo>
                  <a:cubicBezTo>
                    <a:pt x="21503" y="32063"/>
                    <a:pt x="21468" y="32004"/>
                    <a:pt x="21444" y="31956"/>
                  </a:cubicBezTo>
                  <a:cubicBezTo>
                    <a:pt x="21325" y="31730"/>
                    <a:pt x="21229" y="31480"/>
                    <a:pt x="21134" y="31253"/>
                  </a:cubicBezTo>
                  <a:cubicBezTo>
                    <a:pt x="20979" y="30920"/>
                    <a:pt x="20789" y="30575"/>
                    <a:pt x="20479" y="30360"/>
                  </a:cubicBezTo>
                  <a:cubicBezTo>
                    <a:pt x="20336" y="30277"/>
                    <a:pt x="20182" y="30218"/>
                    <a:pt x="20027" y="30170"/>
                  </a:cubicBezTo>
                  <a:cubicBezTo>
                    <a:pt x="19955" y="30146"/>
                    <a:pt x="19860" y="30122"/>
                    <a:pt x="19789" y="30110"/>
                  </a:cubicBezTo>
                  <a:cubicBezTo>
                    <a:pt x="19705" y="30099"/>
                    <a:pt x="19622" y="30087"/>
                    <a:pt x="19539" y="30087"/>
                  </a:cubicBezTo>
                  <a:cubicBezTo>
                    <a:pt x="19384" y="30087"/>
                    <a:pt x="19229" y="30099"/>
                    <a:pt x="19086" y="30158"/>
                  </a:cubicBezTo>
                  <a:cubicBezTo>
                    <a:pt x="18955" y="30206"/>
                    <a:pt x="18848" y="30277"/>
                    <a:pt x="18729" y="30349"/>
                  </a:cubicBezTo>
                  <a:cubicBezTo>
                    <a:pt x="18670" y="30396"/>
                    <a:pt x="18634" y="30420"/>
                    <a:pt x="18574" y="30468"/>
                  </a:cubicBezTo>
                  <a:cubicBezTo>
                    <a:pt x="18527" y="30503"/>
                    <a:pt x="18479" y="30539"/>
                    <a:pt x="18431" y="30587"/>
                  </a:cubicBezTo>
                  <a:cubicBezTo>
                    <a:pt x="18348" y="30658"/>
                    <a:pt x="18277" y="30753"/>
                    <a:pt x="18181" y="30837"/>
                  </a:cubicBezTo>
                  <a:cubicBezTo>
                    <a:pt x="18158" y="30872"/>
                    <a:pt x="18122" y="30896"/>
                    <a:pt x="18074" y="30932"/>
                  </a:cubicBezTo>
                  <a:lnTo>
                    <a:pt x="17812" y="31158"/>
                  </a:lnTo>
                  <a:cubicBezTo>
                    <a:pt x="17693" y="31242"/>
                    <a:pt x="17562" y="31349"/>
                    <a:pt x="17455" y="31456"/>
                  </a:cubicBezTo>
                  <a:cubicBezTo>
                    <a:pt x="17241" y="31646"/>
                    <a:pt x="17098" y="31896"/>
                    <a:pt x="16991" y="32170"/>
                  </a:cubicBezTo>
                  <a:cubicBezTo>
                    <a:pt x="16943" y="32265"/>
                    <a:pt x="16907" y="32385"/>
                    <a:pt x="16860" y="32504"/>
                  </a:cubicBezTo>
                  <a:cubicBezTo>
                    <a:pt x="16812" y="32623"/>
                    <a:pt x="16788" y="32766"/>
                    <a:pt x="16741" y="32885"/>
                  </a:cubicBezTo>
                  <a:cubicBezTo>
                    <a:pt x="16729" y="32920"/>
                    <a:pt x="16705" y="32968"/>
                    <a:pt x="16693" y="33004"/>
                  </a:cubicBezTo>
                  <a:cubicBezTo>
                    <a:pt x="16681" y="33027"/>
                    <a:pt x="16681" y="33063"/>
                    <a:pt x="16669" y="33075"/>
                  </a:cubicBezTo>
                  <a:cubicBezTo>
                    <a:pt x="16634" y="33135"/>
                    <a:pt x="16610" y="33206"/>
                    <a:pt x="16586" y="33266"/>
                  </a:cubicBezTo>
                  <a:cubicBezTo>
                    <a:pt x="16550" y="33373"/>
                    <a:pt x="16503" y="33456"/>
                    <a:pt x="16443" y="33563"/>
                  </a:cubicBezTo>
                  <a:cubicBezTo>
                    <a:pt x="16396" y="33658"/>
                    <a:pt x="16336" y="33742"/>
                    <a:pt x="16288" y="33813"/>
                  </a:cubicBezTo>
                  <a:lnTo>
                    <a:pt x="15979" y="34313"/>
                  </a:lnTo>
                  <a:cubicBezTo>
                    <a:pt x="15872" y="34492"/>
                    <a:pt x="15776" y="34671"/>
                    <a:pt x="15657" y="34849"/>
                  </a:cubicBezTo>
                  <a:cubicBezTo>
                    <a:pt x="15574" y="34968"/>
                    <a:pt x="15491" y="35087"/>
                    <a:pt x="15395" y="35206"/>
                  </a:cubicBezTo>
                  <a:cubicBezTo>
                    <a:pt x="15383" y="35218"/>
                    <a:pt x="15372" y="35242"/>
                    <a:pt x="15336" y="35266"/>
                  </a:cubicBezTo>
                  <a:cubicBezTo>
                    <a:pt x="15300" y="35218"/>
                    <a:pt x="15253" y="35182"/>
                    <a:pt x="15205" y="35147"/>
                  </a:cubicBezTo>
                  <a:lnTo>
                    <a:pt x="15217" y="35147"/>
                  </a:lnTo>
                  <a:cubicBezTo>
                    <a:pt x="15253" y="35123"/>
                    <a:pt x="15276" y="35111"/>
                    <a:pt x="15312" y="35087"/>
                  </a:cubicBezTo>
                  <a:cubicBezTo>
                    <a:pt x="15324" y="35087"/>
                    <a:pt x="15324" y="35063"/>
                    <a:pt x="15336" y="35063"/>
                  </a:cubicBezTo>
                  <a:cubicBezTo>
                    <a:pt x="15360" y="35052"/>
                    <a:pt x="15383" y="35052"/>
                    <a:pt x="15395" y="35040"/>
                  </a:cubicBezTo>
                  <a:cubicBezTo>
                    <a:pt x="15431" y="35004"/>
                    <a:pt x="15455" y="34992"/>
                    <a:pt x="15479" y="34968"/>
                  </a:cubicBezTo>
                  <a:cubicBezTo>
                    <a:pt x="15491" y="34944"/>
                    <a:pt x="15514" y="34932"/>
                    <a:pt x="15538" y="34909"/>
                  </a:cubicBezTo>
                  <a:lnTo>
                    <a:pt x="15598" y="34849"/>
                  </a:lnTo>
                  <a:cubicBezTo>
                    <a:pt x="15634" y="34801"/>
                    <a:pt x="15669" y="34754"/>
                    <a:pt x="15717" y="34694"/>
                  </a:cubicBezTo>
                  <a:cubicBezTo>
                    <a:pt x="15753" y="34623"/>
                    <a:pt x="15788" y="34551"/>
                    <a:pt x="15836" y="34468"/>
                  </a:cubicBezTo>
                  <a:cubicBezTo>
                    <a:pt x="15848" y="34432"/>
                    <a:pt x="15872" y="34385"/>
                    <a:pt x="15895" y="34349"/>
                  </a:cubicBezTo>
                  <a:cubicBezTo>
                    <a:pt x="15931" y="34254"/>
                    <a:pt x="15967" y="34159"/>
                    <a:pt x="16015" y="34051"/>
                  </a:cubicBezTo>
                  <a:cubicBezTo>
                    <a:pt x="16086" y="33861"/>
                    <a:pt x="16145" y="33670"/>
                    <a:pt x="16193" y="33480"/>
                  </a:cubicBezTo>
                  <a:cubicBezTo>
                    <a:pt x="16229" y="33277"/>
                    <a:pt x="16276" y="33087"/>
                    <a:pt x="16336" y="32896"/>
                  </a:cubicBezTo>
                  <a:cubicBezTo>
                    <a:pt x="16348" y="32825"/>
                    <a:pt x="16384" y="32766"/>
                    <a:pt x="16396" y="32682"/>
                  </a:cubicBezTo>
                  <a:cubicBezTo>
                    <a:pt x="16407" y="32658"/>
                    <a:pt x="16407" y="32611"/>
                    <a:pt x="16431" y="32587"/>
                  </a:cubicBezTo>
                  <a:cubicBezTo>
                    <a:pt x="16455" y="32468"/>
                    <a:pt x="16503" y="32349"/>
                    <a:pt x="16526" y="32230"/>
                  </a:cubicBezTo>
                  <a:cubicBezTo>
                    <a:pt x="16550" y="32182"/>
                    <a:pt x="16562" y="32123"/>
                    <a:pt x="16574" y="32075"/>
                  </a:cubicBezTo>
                  <a:cubicBezTo>
                    <a:pt x="16586" y="32015"/>
                    <a:pt x="16610" y="31956"/>
                    <a:pt x="16634" y="31896"/>
                  </a:cubicBezTo>
                  <a:lnTo>
                    <a:pt x="16634" y="31908"/>
                  </a:lnTo>
                  <a:cubicBezTo>
                    <a:pt x="16669" y="31837"/>
                    <a:pt x="16681" y="31753"/>
                    <a:pt x="16705" y="31670"/>
                  </a:cubicBezTo>
                  <a:cubicBezTo>
                    <a:pt x="16741" y="31599"/>
                    <a:pt x="16765" y="31527"/>
                    <a:pt x="16788" y="31456"/>
                  </a:cubicBezTo>
                  <a:cubicBezTo>
                    <a:pt x="16800" y="31396"/>
                    <a:pt x="16812" y="31349"/>
                    <a:pt x="16824" y="31289"/>
                  </a:cubicBezTo>
                  <a:cubicBezTo>
                    <a:pt x="16848" y="31242"/>
                    <a:pt x="16860" y="31182"/>
                    <a:pt x="16860" y="31134"/>
                  </a:cubicBezTo>
                  <a:cubicBezTo>
                    <a:pt x="16872" y="31099"/>
                    <a:pt x="16872" y="31063"/>
                    <a:pt x="16884" y="31015"/>
                  </a:cubicBezTo>
                  <a:cubicBezTo>
                    <a:pt x="16907" y="30920"/>
                    <a:pt x="16931" y="30813"/>
                    <a:pt x="16943" y="30706"/>
                  </a:cubicBezTo>
                  <a:cubicBezTo>
                    <a:pt x="16967" y="30658"/>
                    <a:pt x="16967" y="30599"/>
                    <a:pt x="16967" y="30563"/>
                  </a:cubicBezTo>
                  <a:cubicBezTo>
                    <a:pt x="16967" y="30503"/>
                    <a:pt x="16979" y="30444"/>
                    <a:pt x="16979" y="30384"/>
                  </a:cubicBezTo>
                  <a:cubicBezTo>
                    <a:pt x="16979" y="30301"/>
                    <a:pt x="16979" y="30229"/>
                    <a:pt x="16967" y="30170"/>
                  </a:cubicBezTo>
                  <a:cubicBezTo>
                    <a:pt x="16943" y="30099"/>
                    <a:pt x="16943" y="30003"/>
                    <a:pt x="16919" y="29932"/>
                  </a:cubicBezTo>
                  <a:cubicBezTo>
                    <a:pt x="16907" y="29872"/>
                    <a:pt x="16872" y="29813"/>
                    <a:pt x="16848" y="29753"/>
                  </a:cubicBezTo>
                  <a:cubicBezTo>
                    <a:pt x="16812" y="29694"/>
                    <a:pt x="16765" y="29634"/>
                    <a:pt x="16729" y="29575"/>
                  </a:cubicBezTo>
                  <a:cubicBezTo>
                    <a:pt x="16646" y="29456"/>
                    <a:pt x="16550" y="29348"/>
                    <a:pt x="16443" y="29265"/>
                  </a:cubicBezTo>
                  <a:cubicBezTo>
                    <a:pt x="16324" y="29170"/>
                    <a:pt x="16193" y="29110"/>
                    <a:pt x="16050" y="29086"/>
                  </a:cubicBezTo>
                  <a:cubicBezTo>
                    <a:pt x="15985" y="29069"/>
                    <a:pt x="15916" y="29060"/>
                    <a:pt x="15846" y="29060"/>
                  </a:cubicBezTo>
                  <a:cubicBezTo>
                    <a:pt x="15776" y="29060"/>
                    <a:pt x="15705" y="29069"/>
                    <a:pt x="15634" y="29086"/>
                  </a:cubicBezTo>
                  <a:cubicBezTo>
                    <a:pt x="15503" y="29110"/>
                    <a:pt x="15383" y="29170"/>
                    <a:pt x="15264" y="29229"/>
                  </a:cubicBezTo>
                  <a:cubicBezTo>
                    <a:pt x="15205" y="29265"/>
                    <a:pt x="15157" y="29313"/>
                    <a:pt x="15098" y="29337"/>
                  </a:cubicBezTo>
                  <a:cubicBezTo>
                    <a:pt x="15074" y="29348"/>
                    <a:pt x="15062" y="29372"/>
                    <a:pt x="15026" y="29384"/>
                  </a:cubicBezTo>
                  <a:cubicBezTo>
                    <a:pt x="15014" y="29396"/>
                    <a:pt x="14979" y="29396"/>
                    <a:pt x="14967" y="29396"/>
                  </a:cubicBezTo>
                  <a:cubicBezTo>
                    <a:pt x="14943" y="29396"/>
                    <a:pt x="14907" y="29408"/>
                    <a:pt x="14883" y="29408"/>
                  </a:cubicBezTo>
                  <a:lnTo>
                    <a:pt x="14729" y="29408"/>
                  </a:lnTo>
                  <a:cubicBezTo>
                    <a:pt x="14717" y="29408"/>
                    <a:pt x="14681" y="29396"/>
                    <a:pt x="14669" y="29396"/>
                  </a:cubicBezTo>
                  <a:cubicBezTo>
                    <a:pt x="14645" y="29384"/>
                    <a:pt x="14610" y="29372"/>
                    <a:pt x="14586" y="29372"/>
                  </a:cubicBezTo>
                  <a:cubicBezTo>
                    <a:pt x="14479" y="29325"/>
                    <a:pt x="14371" y="29265"/>
                    <a:pt x="14288" y="29206"/>
                  </a:cubicBezTo>
                  <a:cubicBezTo>
                    <a:pt x="14169" y="29134"/>
                    <a:pt x="14050" y="29075"/>
                    <a:pt x="13907" y="29027"/>
                  </a:cubicBezTo>
                  <a:cubicBezTo>
                    <a:pt x="13848" y="29015"/>
                    <a:pt x="13776" y="28991"/>
                    <a:pt x="13717" y="28979"/>
                  </a:cubicBezTo>
                  <a:cubicBezTo>
                    <a:pt x="13681" y="28973"/>
                    <a:pt x="13645" y="28970"/>
                    <a:pt x="13608" y="28970"/>
                  </a:cubicBezTo>
                  <a:cubicBezTo>
                    <a:pt x="13571" y="28970"/>
                    <a:pt x="13532" y="28973"/>
                    <a:pt x="13490" y="28979"/>
                  </a:cubicBezTo>
                  <a:cubicBezTo>
                    <a:pt x="13359" y="28991"/>
                    <a:pt x="13228" y="29027"/>
                    <a:pt x="13097" y="29086"/>
                  </a:cubicBezTo>
                  <a:cubicBezTo>
                    <a:pt x="13050" y="29098"/>
                    <a:pt x="13002" y="29134"/>
                    <a:pt x="12955" y="29146"/>
                  </a:cubicBezTo>
                  <a:cubicBezTo>
                    <a:pt x="12919" y="29170"/>
                    <a:pt x="12859" y="29206"/>
                    <a:pt x="12812" y="29217"/>
                  </a:cubicBezTo>
                  <a:cubicBezTo>
                    <a:pt x="12693" y="29289"/>
                    <a:pt x="12574" y="29348"/>
                    <a:pt x="12455" y="29432"/>
                  </a:cubicBezTo>
                  <a:lnTo>
                    <a:pt x="12443" y="29432"/>
                  </a:lnTo>
                  <a:cubicBezTo>
                    <a:pt x="12264" y="29515"/>
                    <a:pt x="12097" y="29610"/>
                    <a:pt x="11919" y="29694"/>
                  </a:cubicBezTo>
                  <a:cubicBezTo>
                    <a:pt x="11847" y="29741"/>
                    <a:pt x="11752" y="29765"/>
                    <a:pt x="11681" y="29813"/>
                  </a:cubicBezTo>
                  <a:cubicBezTo>
                    <a:pt x="11693" y="29670"/>
                    <a:pt x="11728" y="29515"/>
                    <a:pt x="11752" y="29384"/>
                  </a:cubicBezTo>
                  <a:lnTo>
                    <a:pt x="11847" y="28896"/>
                  </a:lnTo>
                  <a:cubicBezTo>
                    <a:pt x="11883" y="28717"/>
                    <a:pt x="11931" y="28551"/>
                    <a:pt x="11978" y="28372"/>
                  </a:cubicBezTo>
                  <a:lnTo>
                    <a:pt x="11978" y="28360"/>
                  </a:lnTo>
                  <a:cubicBezTo>
                    <a:pt x="11978" y="28360"/>
                    <a:pt x="11978" y="28336"/>
                    <a:pt x="11990" y="28336"/>
                  </a:cubicBezTo>
                  <a:cubicBezTo>
                    <a:pt x="12050" y="28241"/>
                    <a:pt x="12121" y="28146"/>
                    <a:pt x="12181" y="28039"/>
                  </a:cubicBezTo>
                  <a:cubicBezTo>
                    <a:pt x="12264" y="27943"/>
                    <a:pt x="12347" y="27848"/>
                    <a:pt x="12419" y="27741"/>
                  </a:cubicBezTo>
                  <a:lnTo>
                    <a:pt x="12645" y="27432"/>
                  </a:lnTo>
                  <a:cubicBezTo>
                    <a:pt x="12716" y="27324"/>
                    <a:pt x="12776" y="27229"/>
                    <a:pt x="12836" y="27122"/>
                  </a:cubicBezTo>
                  <a:cubicBezTo>
                    <a:pt x="12883" y="27062"/>
                    <a:pt x="12931" y="26991"/>
                    <a:pt x="12990" y="26931"/>
                  </a:cubicBezTo>
                  <a:cubicBezTo>
                    <a:pt x="13074" y="26824"/>
                    <a:pt x="13169" y="26717"/>
                    <a:pt x="13276" y="26610"/>
                  </a:cubicBezTo>
                  <a:cubicBezTo>
                    <a:pt x="13300" y="26586"/>
                    <a:pt x="13348" y="26550"/>
                    <a:pt x="13371" y="26515"/>
                  </a:cubicBezTo>
                  <a:cubicBezTo>
                    <a:pt x="13407" y="26479"/>
                    <a:pt x="13455" y="26455"/>
                    <a:pt x="13490" y="26419"/>
                  </a:cubicBezTo>
                  <a:cubicBezTo>
                    <a:pt x="13538" y="26396"/>
                    <a:pt x="13598" y="26348"/>
                    <a:pt x="13657" y="26312"/>
                  </a:cubicBezTo>
                  <a:cubicBezTo>
                    <a:pt x="13717" y="26289"/>
                    <a:pt x="13764" y="26253"/>
                    <a:pt x="13824" y="26229"/>
                  </a:cubicBezTo>
                  <a:cubicBezTo>
                    <a:pt x="13931" y="26169"/>
                    <a:pt x="14050" y="26110"/>
                    <a:pt x="14145" y="26062"/>
                  </a:cubicBezTo>
                  <a:cubicBezTo>
                    <a:pt x="14264" y="26015"/>
                    <a:pt x="14371" y="25955"/>
                    <a:pt x="14491" y="25919"/>
                  </a:cubicBezTo>
                  <a:cubicBezTo>
                    <a:pt x="14550" y="25884"/>
                    <a:pt x="14621" y="25860"/>
                    <a:pt x="14681" y="25824"/>
                  </a:cubicBezTo>
                  <a:cubicBezTo>
                    <a:pt x="14741" y="25800"/>
                    <a:pt x="14800" y="25765"/>
                    <a:pt x="14860" y="25717"/>
                  </a:cubicBezTo>
                  <a:cubicBezTo>
                    <a:pt x="14919" y="25693"/>
                    <a:pt x="14967" y="25657"/>
                    <a:pt x="15014" y="25622"/>
                  </a:cubicBezTo>
                  <a:cubicBezTo>
                    <a:pt x="15062" y="25586"/>
                    <a:pt x="15086" y="25562"/>
                    <a:pt x="15133" y="25527"/>
                  </a:cubicBezTo>
                  <a:lnTo>
                    <a:pt x="15312" y="25348"/>
                  </a:lnTo>
                  <a:cubicBezTo>
                    <a:pt x="15383" y="25241"/>
                    <a:pt x="15455" y="25146"/>
                    <a:pt x="15538" y="25026"/>
                  </a:cubicBezTo>
                  <a:cubicBezTo>
                    <a:pt x="15610" y="24919"/>
                    <a:pt x="15669" y="24800"/>
                    <a:pt x="15729" y="24693"/>
                  </a:cubicBezTo>
                  <a:cubicBezTo>
                    <a:pt x="15860" y="24467"/>
                    <a:pt x="15967" y="24229"/>
                    <a:pt x="16074" y="24014"/>
                  </a:cubicBezTo>
                  <a:cubicBezTo>
                    <a:pt x="16134" y="23895"/>
                    <a:pt x="16169" y="23776"/>
                    <a:pt x="16217" y="23669"/>
                  </a:cubicBezTo>
                  <a:lnTo>
                    <a:pt x="16348" y="23312"/>
                  </a:lnTo>
                  <a:cubicBezTo>
                    <a:pt x="16396" y="23193"/>
                    <a:pt x="16431" y="23062"/>
                    <a:pt x="16455" y="22919"/>
                  </a:cubicBezTo>
                  <a:cubicBezTo>
                    <a:pt x="16491" y="22800"/>
                    <a:pt x="16503" y="22669"/>
                    <a:pt x="16515" y="22538"/>
                  </a:cubicBezTo>
                  <a:cubicBezTo>
                    <a:pt x="16526" y="22407"/>
                    <a:pt x="16550" y="22264"/>
                    <a:pt x="16550" y="22133"/>
                  </a:cubicBezTo>
                  <a:lnTo>
                    <a:pt x="16550" y="21752"/>
                  </a:lnTo>
                  <a:lnTo>
                    <a:pt x="16503" y="21347"/>
                  </a:lnTo>
                  <a:cubicBezTo>
                    <a:pt x="16491" y="21228"/>
                    <a:pt x="16467" y="21109"/>
                    <a:pt x="16443" y="20990"/>
                  </a:cubicBezTo>
                  <a:cubicBezTo>
                    <a:pt x="16431" y="20871"/>
                    <a:pt x="16396" y="20740"/>
                    <a:pt x="16372" y="20621"/>
                  </a:cubicBezTo>
                  <a:cubicBezTo>
                    <a:pt x="16336" y="20478"/>
                    <a:pt x="16312" y="20335"/>
                    <a:pt x="16265" y="20204"/>
                  </a:cubicBezTo>
                  <a:cubicBezTo>
                    <a:pt x="16205" y="19966"/>
                    <a:pt x="16134" y="19704"/>
                    <a:pt x="16050" y="19466"/>
                  </a:cubicBezTo>
                  <a:cubicBezTo>
                    <a:pt x="16038" y="19431"/>
                    <a:pt x="16026" y="19371"/>
                    <a:pt x="16015" y="19323"/>
                  </a:cubicBezTo>
                  <a:lnTo>
                    <a:pt x="16015" y="19288"/>
                  </a:lnTo>
                  <a:lnTo>
                    <a:pt x="16015" y="19276"/>
                  </a:lnTo>
                  <a:cubicBezTo>
                    <a:pt x="16015" y="19264"/>
                    <a:pt x="15991" y="19228"/>
                    <a:pt x="15991" y="19216"/>
                  </a:cubicBezTo>
                  <a:cubicBezTo>
                    <a:pt x="15979" y="19157"/>
                    <a:pt x="15967" y="19085"/>
                    <a:pt x="15955" y="19026"/>
                  </a:cubicBezTo>
                  <a:cubicBezTo>
                    <a:pt x="15931" y="18966"/>
                    <a:pt x="15931" y="18919"/>
                    <a:pt x="15919" y="18859"/>
                  </a:cubicBezTo>
                  <a:cubicBezTo>
                    <a:pt x="15907" y="18800"/>
                    <a:pt x="15907" y="18740"/>
                    <a:pt x="15895" y="18680"/>
                  </a:cubicBezTo>
                  <a:cubicBezTo>
                    <a:pt x="15895" y="18621"/>
                    <a:pt x="15872" y="18561"/>
                    <a:pt x="15872" y="18502"/>
                  </a:cubicBezTo>
                  <a:cubicBezTo>
                    <a:pt x="15860" y="18311"/>
                    <a:pt x="15848" y="18097"/>
                    <a:pt x="15836" y="17907"/>
                  </a:cubicBezTo>
                  <a:cubicBezTo>
                    <a:pt x="15836" y="17823"/>
                    <a:pt x="15812" y="17716"/>
                    <a:pt x="15812" y="17621"/>
                  </a:cubicBezTo>
                  <a:lnTo>
                    <a:pt x="15812" y="17490"/>
                  </a:lnTo>
                  <a:lnTo>
                    <a:pt x="15812" y="17418"/>
                  </a:lnTo>
                  <a:cubicBezTo>
                    <a:pt x="15812" y="17383"/>
                    <a:pt x="15800" y="17371"/>
                    <a:pt x="15788" y="17359"/>
                  </a:cubicBezTo>
                  <a:cubicBezTo>
                    <a:pt x="15776" y="17359"/>
                    <a:pt x="15776" y="17359"/>
                    <a:pt x="15753" y="17347"/>
                  </a:cubicBezTo>
                  <a:cubicBezTo>
                    <a:pt x="15741" y="17347"/>
                    <a:pt x="15741" y="17323"/>
                    <a:pt x="15729" y="17323"/>
                  </a:cubicBezTo>
                  <a:cubicBezTo>
                    <a:pt x="15705" y="17317"/>
                    <a:pt x="15687" y="17314"/>
                    <a:pt x="15669" y="17314"/>
                  </a:cubicBezTo>
                  <a:cubicBezTo>
                    <a:pt x="15651" y="17314"/>
                    <a:pt x="15634" y="17317"/>
                    <a:pt x="15610" y="17323"/>
                  </a:cubicBezTo>
                  <a:cubicBezTo>
                    <a:pt x="15491" y="17371"/>
                    <a:pt x="15383" y="17418"/>
                    <a:pt x="15264" y="17466"/>
                  </a:cubicBezTo>
                  <a:cubicBezTo>
                    <a:pt x="15205" y="17490"/>
                    <a:pt x="15145" y="17526"/>
                    <a:pt x="15098" y="17549"/>
                  </a:cubicBezTo>
                  <a:cubicBezTo>
                    <a:pt x="15062" y="17585"/>
                    <a:pt x="15002" y="17621"/>
                    <a:pt x="14955" y="17657"/>
                  </a:cubicBezTo>
                  <a:cubicBezTo>
                    <a:pt x="14848" y="17728"/>
                    <a:pt x="14764" y="17799"/>
                    <a:pt x="14657" y="17883"/>
                  </a:cubicBezTo>
                  <a:cubicBezTo>
                    <a:pt x="14562" y="17954"/>
                    <a:pt x="14467" y="18026"/>
                    <a:pt x="14371" y="18097"/>
                  </a:cubicBezTo>
                  <a:cubicBezTo>
                    <a:pt x="14264" y="18192"/>
                    <a:pt x="14181" y="18264"/>
                    <a:pt x="14074" y="18359"/>
                  </a:cubicBezTo>
                  <a:cubicBezTo>
                    <a:pt x="13883" y="18514"/>
                    <a:pt x="13669" y="18680"/>
                    <a:pt x="13467" y="18847"/>
                  </a:cubicBezTo>
                  <a:cubicBezTo>
                    <a:pt x="13348" y="18930"/>
                    <a:pt x="13240" y="19026"/>
                    <a:pt x="13133" y="19133"/>
                  </a:cubicBezTo>
                  <a:cubicBezTo>
                    <a:pt x="13062" y="19204"/>
                    <a:pt x="13002" y="19288"/>
                    <a:pt x="12931" y="19371"/>
                  </a:cubicBezTo>
                  <a:lnTo>
                    <a:pt x="12836" y="19502"/>
                  </a:lnTo>
                  <a:cubicBezTo>
                    <a:pt x="12812" y="19562"/>
                    <a:pt x="12764" y="19621"/>
                    <a:pt x="12740" y="19681"/>
                  </a:cubicBezTo>
                  <a:cubicBezTo>
                    <a:pt x="12705" y="19740"/>
                    <a:pt x="12657" y="19800"/>
                    <a:pt x="12633" y="19859"/>
                  </a:cubicBezTo>
                  <a:cubicBezTo>
                    <a:pt x="12597" y="19919"/>
                    <a:pt x="12574" y="19966"/>
                    <a:pt x="12562" y="20026"/>
                  </a:cubicBezTo>
                  <a:cubicBezTo>
                    <a:pt x="12526" y="20085"/>
                    <a:pt x="12514" y="20121"/>
                    <a:pt x="12478" y="20181"/>
                  </a:cubicBezTo>
                  <a:cubicBezTo>
                    <a:pt x="12466" y="20228"/>
                    <a:pt x="12455" y="20276"/>
                    <a:pt x="12419" y="20335"/>
                  </a:cubicBezTo>
                  <a:lnTo>
                    <a:pt x="12383" y="20466"/>
                  </a:lnTo>
                  <a:cubicBezTo>
                    <a:pt x="12347" y="20538"/>
                    <a:pt x="12324" y="20633"/>
                    <a:pt x="12300" y="20705"/>
                  </a:cubicBezTo>
                  <a:cubicBezTo>
                    <a:pt x="12276" y="20800"/>
                    <a:pt x="12240" y="20871"/>
                    <a:pt x="12216" y="20955"/>
                  </a:cubicBezTo>
                  <a:cubicBezTo>
                    <a:pt x="12205" y="21002"/>
                    <a:pt x="12181" y="21038"/>
                    <a:pt x="12169" y="21074"/>
                  </a:cubicBezTo>
                  <a:cubicBezTo>
                    <a:pt x="12157" y="21121"/>
                    <a:pt x="12121" y="21169"/>
                    <a:pt x="12109" y="21228"/>
                  </a:cubicBezTo>
                  <a:lnTo>
                    <a:pt x="12062" y="21312"/>
                  </a:lnTo>
                  <a:cubicBezTo>
                    <a:pt x="12038" y="21371"/>
                    <a:pt x="12002" y="21431"/>
                    <a:pt x="11966" y="21490"/>
                  </a:cubicBezTo>
                  <a:cubicBezTo>
                    <a:pt x="11931" y="21550"/>
                    <a:pt x="11883" y="21609"/>
                    <a:pt x="11847" y="21657"/>
                  </a:cubicBezTo>
                  <a:cubicBezTo>
                    <a:pt x="11752" y="21764"/>
                    <a:pt x="11669" y="21871"/>
                    <a:pt x="11573" y="21955"/>
                  </a:cubicBezTo>
                  <a:cubicBezTo>
                    <a:pt x="11502" y="22026"/>
                    <a:pt x="11443" y="22109"/>
                    <a:pt x="11395" y="22193"/>
                  </a:cubicBezTo>
                  <a:lnTo>
                    <a:pt x="11312" y="22371"/>
                  </a:lnTo>
                  <a:cubicBezTo>
                    <a:pt x="11252" y="22490"/>
                    <a:pt x="11216" y="22609"/>
                    <a:pt x="11169" y="22740"/>
                  </a:cubicBezTo>
                  <a:cubicBezTo>
                    <a:pt x="11157" y="22776"/>
                    <a:pt x="11157" y="22800"/>
                    <a:pt x="11157" y="22836"/>
                  </a:cubicBezTo>
                  <a:cubicBezTo>
                    <a:pt x="11157" y="22860"/>
                    <a:pt x="11145" y="22895"/>
                    <a:pt x="11145" y="22919"/>
                  </a:cubicBezTo>
                  <a:cubicBezTo>
                    <a:pt x="11133" y="22979"/>
                    <a:pt x="11133" y="23062"/>
                    <a:pt x="11109" y="23121"/>
                  </a:cubicBezTo>
                  <a:cubicBezTo>
                    <a:pt x="11109" y="23181"/>
                    <a:pt x="11097" y="23241"/>
                    <a:pt x="11097" y="23276"/>
                  </a:cubicBezTo>
                  <a:cubicBezTo>
                    <a:pt x="11097" y="23336"/>
                    <a:pt x="11085" y="23419"/>
                    <a:pt x="11085" y="23479"/>
                  </a:cubicBezTo>
                  <a:lnTo>
                    <a:pt x="11085" y="23598"/>
                  </a:lnTo>
                  <a:lnTo>
                    <a:pt x="11085" y="23693"/>
                  </a:lnTo>
                  <a:cubicBezTo>
                    <a:pt x="11085" y="23776"/>
                    <a:pt x="11097" y="23836"/>
                    <a:pt x="11097" y="23907"/>
                  </a:cubicBezTo>
                  <a:cubicBezTo>
                    <a:pt x="11097" y="23931"/>
                    <a:pt x="11097" y="23955"/>
                    <a:pt x="11109" y="23979"/>
                  </a:cubicBezTo>
                  <a:cubicBezTo>
                    <a:pt x="11109" y="24014"/>
                    <a:pt x="11133" y="24050"/>
                    <a:pt x="11133" y="24086"/>
                  </a:cubicBezTo>
                  <a:lnTo>
                    <a:pt x="11169" y="24264"/>
                  </a:lnTo>
                  <a:cubicBezTo>
                    <a:pt x="11204" y="24395"/>
                    <a:pt x="11252" y="24514"/>
                    <a:pt x="11276" y="24645"/>
                  </a:cubicBezTo>
                  <a:cubicBezTo>
                    <a:pt x="11335" y="24872"/>
                    <a:pt x="11407" y="25098"/>
                    <a:pt x="11454" y="25300"/>
                  </a:cubicBezTo>
                  <a:cubicBezTo>
                    <a:pt x="11466" y="25360"/>
                    <a:pt x="11490" y="25419"/>
                    <a:pt x="11490" y="25467"/>
                  </a:cubicBezTo>
                  <a:cubicBezTo>
                    <a:pt x="11490" y="25503"/>
                    <a:pt x="11490" y="25527"/>
                    <a:pt x="11502" y="25538"/>
                  </a:cubicBezTo>
                  <a:cubicBezTo>
                    <a:pt x="11502" y="25574"/>
                    <a:pt x="11514" y="25598"/>
                    <a:pt x="11514" y="25634"/>
                  </a:cubicBezTo>
                  <a:cubicBezTo>
                    <a:pt x="11526" y="25884"/>
                    <a:pt x="11550" y="26122"/>
                    <a:pt x="11550" y="26372"/>
                  </a:cubicBezTo>
                  <a:lnTo>
                    <a:pt x="11550" y="27181"/>
                  </a:lnTo>
                  <a:cubicBezTo>
                    <a:pt x="11550" y="27420"/>
                    <a:pt x="11550" y="27646"/>
                    <a:pt x="11526" y="27884"/>
                  </a:cubicBezTo>
                  <a:cubicBezTo>
                    <a:pt x="11526" y="28003"/>
                    <a:pt x="11514" y="28134"/>
                    <a:pt x="11514" y="28253"/>
                  </a:cubicBezTo>
                  <a:cubicBezTo>
                    <a:pt x="11514" y="28313"/>
                    <a:pt x="11514" y="28360"/>
                    <a:pt x="11502" y="28420"/>
                  </a:cubicBezTo>
                  <a:lnTo>
                    <a:pt x="11502" y="28539"/>
                  </a:lnTo>
                  <a:lnTo>
                    <a:pt x="11502" y="28610"/>
                  </a:lnTo>
                  <a:cubicBezTo>
                    <a:pt x="11502" y="28634"/>
                    <a:pt x="11502" y="28670"/>
                    <a:pt x="11526" y="28694"/>
                  </a:cubicBezTo>
                  <a:cubicBezTo>
                    <a:pt x="11550" y="28729"/>
                    <a:pt x="11573" y="28741"/>
                    <a:pt x="11609" y="28741"/>
                  </a:cubicBezTo>
                  <a:lnTo>
                    <a:pt x="11621" y="28741"/>
                  </a:lnTo>
                  <a:cubicBezTo>
                    <a:pt x="11609" y="28813"/>
                    <a:pt x="11585" y="28908"/>
                    <a:pt x="11573" y="28979"/>
                  </a:cubicBezTo>
                  <a:cubicBezTo>
                    <a:pt x="11550" y="29158"/>
                    <a:pt x="11514" y="29348"/>
                    <a:pt x="11502" y="29527"/>
                  </a:cubicBezTo>
                  <a:cubicBezTo>
                    <a:pt x="11490" y="29634"/>
                    <a:pt x="11466" y="29753"/>
                    <a:pt x="11454" y="29860"/>
                  </a:cubicBezTo>
                  <a:cubicBezTo>
                    <a:pt x="11431" y="29884"/>
                    <a:pt x="11395" y="29908"/>
                    <a:pt x="11371" y="29932"/>
                  </a:cubicBezTo>
                  <a:cubicBezTo>
                    <a:pt x="11312" y="29991"/>
                    <a:pt x="11252" y="30039"/>
                    <a:pt x="11169" y="30099"/>
                  </a:cubicBezTo>
                  <a:cubicBezTo>
                    <a:pt x="11038" y="30229"/>
                    <a:pt x="10990" y="30408"/>
                    <a:pt x="10966" y="30587"/>
                  </a:cubicBezTo>
                  <a:cubicBezTo>
                    <a:pt x="10954" y="30682"/>
                    <a:pt x="10931" y="30753"/>
                    <a:pt x="10931" y="30837"/>
                  </a:cubicBezTo>
                  <a:cubicBezTo>
                    <a:pt x="10931" y="30932"/>
                    <a:pt x="10919" y="31003"/>
                    <a:pt x="10919" y="31099"/>
                  </a:cubicBezTo>
                  <a:lnTo>
                    <a:pt x="10919" y="31111"/>
                  </a:lnTo>
                  <a:lnTo>
                    <a:pt x="10919" y="31122"/>
                  </a:lnTo>
                  <a:lnTo>
                    <a:pt x="10919" y="31194"/>
                  </a:lnTo>
                  <a:lnTo>
                    <a:pt x="10919" y="31218"/>
                  </a:lnTo>
                  <a:lnTo>
                    <a:pt x="10919" y="31492"/>
                  </a:lnTo>
                  <a:lnTo>
                    <a:pt x="10919" y="31658"/>
                  </a:lnTo>
                  <a:cubicBezTo>
                    <a:pt x="10919" y="31718"/>
                    <a:pt x="10931" y="31765"/>
                    <a:pt x="10931" y="31825"/>
                  </a:cubicBezTo>
                  <a:lnTo>
                    <a:pt x="10978" y="32134"/>
                  </a:lnTo>
                  <a:cubicBezTo>
                    <a:pt x="10990" y="32182"/>
                    <a:pt x="10990" y="32230"/>
                    <a:pt x="11014" y="32265"/>
                  </a:cubicBezTo>
                  <a:cubicBezTo>
                    <a:pt x="11014" y="32289"/>
                    <a:pt x="11014" y="32289"/>
                    <a:pt x="11026" y="32301"/>
                  </a:cubicBezTo>
                  <a:lnTo>
                    <a:pt x="11026" y="32325"/>
                  </a:lnTo>
                  <a:lnTo>
                    <a:pt x="11026" y="32349"/>
                  </a:lnTo>
                  <a:lnTo>
                    <a:pt x="11026" y="32563"/>
                  </a:lnTo>
                  <a:cubicBezTo>
                    <a:pt x="11026" y="32646"/>
                    <a:pt x="11038" y="32706"/>
                    <a:pt x="11038" y="32777"/>
                  </a:cubicBezTo>
                  <a:cubicBezTo>
                    <a:pt x="11050" y="32849"/>
                    <a:pt x="11073" y="32908"/>
                    <a:pt x="11085" y="32980"/>
                  </a:cubicBezTo>
                  <a:lnTo>
                    <a:pt x="11133" y="33123"/>
                  </a:lnTo>
                  <a:cubicBezTo>
                    <a:pt x="11109" y="33385"/>
                    <a:pt x="11097" y="33635"/>
                    <a:pt x="11097" y="33909"/>
                  </a:cubicBezTo>
                  <a:cubicBezTo>
                    <a:pt x="11097" y="34087"/>
                    <a:pt x="11085" y="34266"/>
                    <a:pt x="11085" y="34444"/>
                  </a:cubicBezTo>
                  <a:lnTo>
                    <a:pt x="11085" y="34671"/>
                  </a:lnTo>
                  <a:cubicBezTo>
                    <a:pt x="11026" y="34575"/>
                    <a:pt x="10966" y="34504"/>
                    <a:pt x="10919" y="34409"/>
                  </a:cubicBezTo>
                  <a:cubicBezTo>
                    <a:pt x="10859" y="34325"/>
                    <a:pt x="10800" y="34254"/>
                    <a:pt x="10740" y="34170"/>
                  </a:cubicBezTo>
                  <a:cubicBezTo>
                    <a:pt x="10716" y="34147"/>
                    <a:pt x="10681" y="34111"/>
                    <a:pt x="10669" y="34087"/>
                  </a:cubicBezTo>
                  <a:cubicBezTo>
                    <a:pt x="10657" y="34075"/>
                    <a:pt x="10657" y="34051"/>
                    <a:pt x="10633" y="34028"/>
                  </a:cubicBezTo>
                  <a:cubicBezTo>
                    <a:pt x="10573" y="33897"/>
                    <a:pt x="10514" y="33754"/>
                    <a:pt x="10442" y="33623"/>
                  </a:cubicBezTo>
                  <a:cubicBezTo>
                    <a:pt x="10335" y="33420"/>
                    <a:pt x="10240" y="33218"/>
                    <a:pt x="10133" y="33016"/>
                  </a:cubicBezTo>
                  <a:cubicBezTo>
                    <a:pt x="10085" y="32801"/>
                    <a:pt x="10061" y="32611"/>
                    <a:pt x="10038" y="32408"/>
                  </a:cubicBezTo>
                  <a:cubicBezTo>
                    <a:pt x="10002" y="32123"/>
                    <a:pt x="9954" y="31837"/>
                    <a:pt x="9919" y="31551"/>
                  </a:cubicBezTo>
                  <a:cubicBezTo>
                    <a:pt x="9883" y="31134"/>
                    <a:pt x="9847" y="30741"/>
                    <a:pt x="9835" y="30325"/>
                  </a:cubicBezTo>
                  <a:cubicBezTo>
                    <a:pt x="9823" y="30099"/>
                    <a:pt x="9823" y="29884"/>
                    <a:pt x="9823" y="29670"/>
                  </a:cubicBezTo>
                  <a:cubicBezTo>
                    <a:pt x="9823" y="29444"/>
                    <a:pt x="9823" y="29229"/>
                    <a:pt x="9835" y="29015"/>
                  </a:cubicBezTo>
                  <a:cubicBezTo>
                    <a:pt x="9847" y="28491"/>
                    <a:pt x="9883" y="27979"/>
                    <a:pt x="9907" y="27467"/>
                  </a:cubicBezTo>
                  <a:cubicBezTo>
                    <a:pt x="9942" y="26943"/>
                    <a:pt x="9966" y="26419"/>
                    <a:pt x="10014" y="25896"/>
                  </a:cubicBezTo>
                  <a:cubicBezTo>
                    <a:pt x="10038" y="25538"/>
                    <a:pt x="10085" y="25205"/>
                    <a:pt x="10145" y="24860"/>
                  </a:cubicBezTo>
                  <a:cubicBezTo>
                    <a:pt x="10180" y="24645"/>
                    <a:pt x="10216" y="24455"/>
                    <a:pt x="10264" y="24264"/>
                  </a:cubicBezTo>
                  <a:lnTo>
                    <a:pt x="10395" y="23633"/>
                  </a:lnTo>
                  <a:cubicBezTo>
                    <a:pt x="10442" y="23419"/>
                    <a:pt x="10490" y="23193"/>
                    <a:pt x="10514" y="22967"/>
                  </a:cubicBezTo>
                  <a:cubicBezTo>
                    <a:pt x="10514" y="22943"/>
                    <a:pt x="10538" y="22907"/>
                    <a:pt x="10538" y="22883"/>
                  </a:cubicBezTo>
                  <a:lnTo>
                    <a:pt x="10538" y="22860"/>
                  </a:lnTo>
                  <a:cubicBezTo>
                    <a:pt x="10561" y="22681"/>
                    <a:pt x="10597" y="22526"/>
                    <a:pt x="10609" y="22348"/>
                  </a:cubicBezTo>
                  <a:lnTo>
                    <a:pt x="10609" y="22324"/>
                  </a:lnTo>
                  <a:cubicBezTo>
                    <a:pt x="10776" y="21336"/>
                    <a:pt x="10966" y="20324"/>
                    <a:pt x="11169" y="19323"/>
                  </a:cubicBezTo>
                  <a:cubicBezTo>
                    <a:pt x="11228" y="19073"/>
                    <a:pt x="11276" y="18811"/>
                    <a:pt x="11335" y="18549"/>
                  </a:cubicBezTo>
                  <a:cubicBezTo>
                    <a:pt x="11395" y="18276"/>
                    <a:pt x="11454" y="18014"/>
                    <a:pt x="11514" y="17764"/>
                  </a:cubicBezTo>
                  <a:cubicBezTo>
                    <a:pt x="11550" y="17621"/>
                    <a:pt x="11562" y="17490"/>
                    <a:pt x="11585" y="17359"/>
                  </a:cubicBezTo>
                  <a:cubicBezTo>
                    <a:pt x="11609" y="17311"/>
                    <a:pt x="11609" y="17252"/>
                    <a:pt x="11609" y="17204"/>
                  </a:cubicBezTo>
                  <a:cubicBezTo>
                    <a:pt x="11609" y="17180"/>
                    <a:pt x="11609" y="17145"/>
                    <a:pt x="11621" y="17133"/>
                  </a:cubicBezTo>
                  <a:cubicBezTo>
                    <a:pt x="11633" y="17109"/>
                    <a:pt x="11645" y="17085"/>
                    <a:pt x="11645" y="17061"/>
                  </a:cubicBezTo>
                  <a:cubicBezTo>
                    <a:pt x="11669" y="17025"/>
                    <a:pt x="11669" y="16990"/>
                    <a:pt x="11681" y="16954"/>
                  </a:cubicBezTo>
                  <a:cubicBezTo>
                    <a:pt x="11693" y="16930"/>
                    <a:pt x="11693" y="16883"/>
                    <a:pt x="11704" y="16847"/>
                  </a:cubicBezTo>
                  <a:cubicBezTo>
                    <a:pt x="11728" y="16775"/>
                    <a:pt x="11752" y="16716"/>
                    <a:pt x="11764" y="16644"/>
                  </a:cubicBezTo>
                  <a:cubicBezTo>
                    <a:pt x="11800" y="16537"/>
                    <a:pt x="11847" y="16430"/>
                    <a:pt x="11871" y="16335"/>
                  </a:cubicBezTo>
                  <a:cubicBezTo>
                    <a:pt x="11907" y="16228"/>
                    <a:pt x="11966" y="16121"/>
                    <a:pt x="11990" y="16013"/>
                  </a:cubicBezTo>
                  <a:cubicBezTo>
                    <a:pt x="12085" y="15823"/>
                    <a:pt x="12169" y="15644"/>
                    <a:pt x="12276" y="15454"/>
                  </a:cubicBezTo>
                  <a:cubicBezTo>
                    <a:pt x="12335" y="15347"/>
                    <a:pt x="12395" y="15240"/>
                    <a:pt x="12455" y="15156"/>
                  </a:cubicBezTo>
                  <a:cubicBezTo>
                    <a:pt x="12455" y="15156"/>
                    <a:pt x="12466" y="15156"/>
                    <a:pt x="12466" y="15168"/>
                  </a:cubicBezTo>
                  <a:cubicBezTo>
                    <a:pt x="12478" y="15168"/>
                    <a:pt x="12514" y="15168"/>
                    <a:pt x="12514" y="15156"/>
                  </a:cubicBezTo>
                  <a:cubicBezTo>
                    <a:pt x="12538" y="15097"/>
                    <a:pt x="12574" y="15049"/>
                    <a:pt x="12597" y="14990"/>
                  </a:cubicBezTo>
                  <a:cubicBezTo>
                    <a:pt x="12621" y="14942"/>
                    <a:pt x="12645" y="14906"/>
                    <a:pt x="12657" y="14859"/>
                  </a:cubicBezTo>
                  <a:cubicBezTo>
                    <a:pt x="12681" y="14799"/>
                    <a:pt x="12705" y="14751"/>
                    <a:pt x="12716" y="14692"/>
                  </a:cubicBezTo>
                  <a:cubicBezTo>
                    <a:pt x="12740" y="14668"/>
                    <a:pt x="12764" y="14632"/>
                    <a:pt x="12776" y="14609"/>
                  </a:cubicBezTo>
                  <a:cubicBezTo>
                    <a:pt x="12836" y="14513"/>
                    <a:pt x="12883" y="14442"/>
                    <a:pt x="12943" y="14370"/>
                  </a:cubicBezTo>
                  <a:cubicBezTo>
                    <a:pt x="12955" y="14335"/>
                    <a:pt x="12990" y="14311"/>
                    <a:pt x="13002" y="14275"/>
                  </a:cubicBezTo>
                  <a:cubicBezTo>
                    <a:pt x="13050" y="14228"/>
                    <a:pt x="13074" y="14192"/>
                    <a:pt x="13121" y="14144"/>
                  </a:cubicBezTo>
                  <a:lnTo>
                    <a:pt x="13252" y="14013"/>
                  </a:lnTo>
                  <a:cubicBezTo>
                    <a:pt x="13348" y="13918"/>
                    <a:pt x="13455" y="13835"/>
                    <a:pt x="13550" y="13739"/>
                  </a:cubicBezTo>
                  <a:cubicBezTo>
                    <a:pt x="13645" y="13668"/>
                    <a:pt x="13729" y="13573"/>
                    <a:pt x="13824" y="13501"/>
                  </a:cubicBezTo>
                  <a:cubicBezTo>
                    <a:pt x="14014" y="13323"/>
                    <a:pt x="14193" y="13144"/>
                    <a:pt x="14371" y="12965"/>
                  </a:cubicBezTo>
                  <a:cubicBezTo>
                    <a:pt x="14467" y="12882"/>
                    <a:pt x="14550" y="12787"/>
                    <a:pt x="14645" y="12715"/>
                  </a:cubicBezTo>
                  <a:cubicBezTo>
                    <a:pt x="14717" y="12644"/>
                    <a:pt x="14800" y="12561"/>
                    <a:pt x="14895" y="12489"/>
                  </a:cubicBezTo>
                  <a:cubicBezTo>
                    <a:pt x="14919" y="12489"/>
                    <a:pt x="14967" y="12477"/>
                    <a:pt x="15002" y="12465"/>
                  </a:cubicBezTo>
                  <a:cubicBezTo>
                    <a:pt x="15038" y="12442"/>
                    <a:pt x="15074" y="12430"/>
                    <a:pt x="15122" y="12406"/>
                  </a:cubicBezTo>
                  <a:cubicBezTo>
                    <a:pt x="15145" y="12382"/>
                    <a:pt x="15181" y="12370"/>
                    <a:pt x="15217" y="12358"/>
                  </a:cubicBezTo>
                  <a:cubicBezTo>
                    <a:pt x="15253" y="12346"/>
                    <a:pt x="15264" y="12346"/>
                    <a:pt x="15300" y="12323"/>
                  </a:cubicBezTo>
                  <a:lnTo>
                    <a:pt x="15503" y="12323"/>
                  </a:lnTo>
                  <a:cubicBezTo>
                    <a:pt x="15800" y="12346"/>
                    <a:pt x="16086" y="12370"/>
                    <a:pt x="16372" y="12418"/>
                  </a:cubicBezTo>
                  <a:cubicBezTo>
                    <a:pt x="16396" y="12418"/>
                    <a:pt x="16431" y="12430"/>
                    <a:pt x="16443" y="12430"/>
                  </a:cubicBezTo>
                  <a:cubicBezTo>
                    <a:pt x="16467" y="12430"/>
                    <a:pt x="16503" y="12442"/>
                    <a:pt x="16515" y="12465"/>
                  </a:cubicBezTo>
                  <a:lnTo>
                    <a:pt x="16503" y="12465"/>
                  </a:lnTo>
                  <a:cubicBezTo>
                    <a:pt x="16562" y="12489"/>
                    <a:pt x="16634" y="12501"/>
                    <a:pt x="16693" y="12537"/>
                  </a:cubicBezTo>
                  <a:cubicBezTo>
                    <a:pt x="16765" y="12561"/>
                    <a:pt x="16824" y="12596"/>
                    <a:pt x="16907" y="12620"/>
                  </a:cubicBezTo>
                  <a:cubicBezTo>
                    <a:pt x="17062" y="12704"/>
                    <a:pt x="17217" y="12775"/>
                    <a:pt x="17384" y="12858"/>
                  </a:cubicBezTo>
                  <a:cubicBezTo>
                    <a:pt x="17455" y="12906"/>
                    <a:pt x="17527" y="12954"/>
                    <a:pt x="17598" y="12977"/>
                  </a:cubicBezTo>
                  <a:lnTo>
                    <a:pt x="17872" y="13120"/>
                  </a:lnTo>
                  <a:cubicBezTo>
                    <a:pt x="17943" y="13144"/>
                    <a:pt x="18015" y="13192"/>
                    <a:pt x="18074" y="13215"/>
                  </a:cubicBezTo>
                  <a:lnTo>
                    <a:pt x="18348" y="13358"/>
                  </a:lnTo>
                  <a:lnTo>
                    <a:pt x="18431" y="13394"/>
                  </a:lnTo>
                  <a:cubicBezTo>
                    <a:pt x="18479" y="13418"/>
                    <a:pt x="18515" y="13442"/>
                    <a:pt x="18551" y="13454"/>
                  </a:cubicBezTo>
                  <a:cubicBezTo>
                    <a:pt x="18634" y="13489"/>
                    <a:pt x="18717" y="13537"/>
                    <a:pt x="18789" y="13561"/>
                  </a:cubicBezTo>
                  <a:cubicBezTo>
                    <a:pt x="18824" y="13573"/>
                    <a:pt x="18872" y="13596"/>
                    <a:pt x="18896" y="13608"/>
                  </a:cubicBezTo>
                  <a:cubicBezTo>
                    <a:pt x="18932" y="13620"/>
                    <a:pt x="18943" y="13620"/>
                    <a:pt x="18967" y="13632"/>
                  </a:cubicBezTo>
                  <a:lnTo>
                    <a:pt x="18955" y="13632"/>
                  </a:lnTo>
                  <a:cubicBezTo>
                    <a:pt x="18991" y="13656"/>
                    <a:pt x="19027" y="13668"/>
                    <a:pt x="19063" y="13668"/>
                  </a:cubicBezTo>
                  <a:cubicBezTo>
                    <a:pt x="19086" y="13680"/>
                    <a:pt x="19134" y="13692"/>
                    <a:pt x="19170" y="13692"/>
                  </a:cubicBezTo>
                  <a:cubicBezTo>
                    <a:pt x="19205" y="13716"/>
                    <a:pt x="19241" y="13716"/>
                    <a:pt x="19289" y="13727"/>
                  </a:cubicBezTo>
                  <a:cubicBezTo>
                    <a:pt x="19313" y="13739"/>
                    <a:pt x="19360" y="13739"/>
                    <a:pt x="19384" y="13751"/>
                  </a:cubicBezTo>
                  <a:lnTo>
                    <a:pt x="19610" y="13751"/>
                  </a:lnTo>
                  <a:cubicBezTo>
                    <a:pt x="19717" y="13775"/>
                    <a:pt x="19836" y="13787"/>
                    <a:pt x="19944" y="13787"/>
                  </a:cubicBezTo>
                  <a:cubicBezTo>
                    <a:pt x="20075" y="13787"/>
                    <a:pt x="20194" y="13787"/>
                    <a:pt x="20325" y="13775"/>
                  </a:cubicBezTo>
                  <a:cubicBezTo>
                    <a:pt x="20456" y="13751"/>
                    <a:pt x="20575" y="13739"/>
                    <a:pt x="20694" y="13716"/>
                  </a:cubicBezTo>
                  <a:cubicBezTo>
                    <a:pt x="20813" y="13680"/>
                    <a:pt x="20944" y="13656"/>
                    <a:pt x="21075" y="13608"/>
                  </a:cubicBezTo>
                  <a:cubicBezTo>
                    <a:pt x="21301" y="13513"/>
                    <a:pt x="21527" y="13418"/>
                    <a:pt x="21741" y="13263"/>
                  </a:cubicBezTo>
                  <a:cubicBezTo>
                    <a:pt x="21789" y="13239"/>
                    <a:pt x="21837" y="13192"/>
                    <a:pt x="21884" y="13156"/>
                  </a:cubicBezTo>
                  <a:cubicBezTo>
                    <a:pt x="21932" y="13132"/>
                    <a:pt x="21980" y="13085"/>
                    <a:pt x="22027" y="13061"/>
                  </a:cubicBezTo>
                  <a:cubicBezTo>
                    <a:pt x="22051" y="13025"/>
                    <a:pt x="22099" y="13001"/>
                    <a:pt x="22122" y="12954"/>
                  </a:cubicBezTo>
                  <a:lnTo>
                    <a:pt x="22182" y="12894"/>
                  </a:lnTo>
                  <a:cubicBezTo>
                    <a:pt x="22194" y="12882"/>
                    <a:pt x="22218" y="12882"/>
                    <a:pt x="22218" y="12858"/>
                  </a:cubicBezTo>
                  <a:lnTo>
                    <a:pt x="22313" y="12763"/>
                  </a:lnTo>
                  <a:cubicBezTo>
                    <a:pt x="22372" y="12704"/>
                    <a:pt x="22432" y="12620"/>
                    <a:pt x="22492" y="12561"/>
                  </a:cubicBezTo>
                  <a:cubicBezTo>
                    <a:pt x="22611" y="12430"/>
                    <a:pt x="22753" y="12299"/>
                    <a:pt x="22873" y="12168"/>
                  </a:cubicBezTo>
                  <a:cubicBezTo>
                    <a:pt x="22932" y="12108"/>
                    <a:pt x="22992" y="12025"/>
                    <a:pt x="23027" y="11965"/>
                  </a:cubicBezTo>
                  <a:cubicBezTo>
                    <a:pt x="23063" y="11942"/>
                    <a:pt x="23087" y="11894"/>
                    <a:pt x="23123" y="11846"/>
                  </a:cubicBezTo>
                  <a:cubicBezTo>
                    <a:pt x="23146" y="11811"/>
                    <a:pt x="23194" y="11751"/>
                    <a:pt x="23206" y="11691"/>
                  </a:cubicBezTo>
                  <a:cubicBezTo>
                    <a:pt x="23206" y="11656"/>
                    <a:pt x="23230" y="11644"/>
                    <a:pt x="23230" y="11608"/>
                  </a:cubicBezTo>
                  <a:cubicBezTo>
                    <a:pt x="23230" y="11584"/>
                    <a:pt x="23230" y="11572"/>
                    <a:pt x="23206" y="11537"/>
                  </a:cubicBezTo>
                  <a:cubicBezTo>
                    <a:pt x="23194" y="11513"/>
                    <a:pt x="23182" y="11489"/>
                    <a:pt x="23170" y="11477"/>
                  </a:cubicBezTo>
                  <a:lnTo>
                    <a:pt x="23075" y="11430"/>
                  </a:lnTo>
                  <a:cubicBezTo>
                    <a:pt x="23051" y="11418"/>
                    <a:pt x="23003" y="11418"/>
                    <a:pt x="22968" y="11406"/>
                  </a:cubicBezTo>
                  <a:cubicBezTo>
                    <a:pt x="22944" y="11406"/>
                    <a:pt x="22932" y="11394"/>
                    <a:pt x="22896" y="11394"/>
                  </a:cubicBezTo>
                  <a:cubicBezTo>
                    <a:pt x="22849" y="11370"/>
                    <a:pt x="22825" y="11370"/>
                    <a:pt x="22777" y="11358"/>
                  </a:cubicBezTo>
                  <a:cubicBezTo>
                    <a:pt x="22694" y="11334"/>
                    <a:pt x="22599" y="11310"/>
                    <a:pt x="22515" y="11287"/>
                  </a:cubicBezTo>
                  <a:cubicBezTo>
                    <a:pt x="22349" y="11239"/>
                    <a:pt x="22182" y="11191"/>
                    <a:pt x="22003" y="11132"/>
                  </a:cubicBezTo>
                  <a:cubicBezTo>
                    <a:pt x="21837" y="11096"/>
                    <a:pt x="21682" y="11049"/>
                    <a:pt x="21515" y="11013"/>
                  </a:cubicBezTo>
                  <a:lnTo>
                    <a:pt x="21289" y="10977"/>
                  </a:lnTo>
                  <a:cubicBezTo>
                    <a:pt x="21218" y="10953"/>
                    <a:pt x="21158" y="10941"/>
                    <a:pt x="21087" y="10929"/>
                  </a:cubicBezTo>
                  <a:cubicBezTo>
                    <a:pt x="21039" y="10918"/>
                    <a:pt x="20979" y="10894"/>
                    <a:pt x="20932" y="10882"/>
                  </a:cubicBezTo>
                  <a:cubicBezTo>
                    <a:pt x="20884" y="10870"/>
                    <a:pt x="20848" y="10858"/>
                    <a:pt x="20801" y="10822"/>
                  </a:cubicBezTo>
                  <a:cubicBezTo>
                    <a:pt x="20646" y="10751"/>
                    <a:pt x="20503" y="10679"/>
                    <a:pt x="20348" y="10584"/>
                  </a:cubicBezTo>
                  <a:cubicBezTo>
                    <a:pt x="20277" y="10537"/>
                    <a:pt x="20206" y="10501"/>
                    <a:pt x="20110" y="10465"/>
                  </a:cubicBezTo>
                  <a:cubicBezTo>
                    <a:pt x="20075" y="10453"/>
                    <a:pt x="20027" y="10418"/>
                    <a:pt x="19979" y="10406"/>
                  </a:cubicBezTo>
                  <a:lnTo>
                    <a:pt x="19848" y="10358"/>
                  </a:lnTo>
                  <a:cubicBezTo>
                    <a:pt x="19801" y="10346"/>
                    <a:pt x="19753" y="10346"/>
                    <a:pt x="19717" y="10334"/>
                  </a:cubicBezTo>
                  <a:cubicBezTo>
                    <a:pt x="19670" y="10334"/>
                    <a:pt x="19622" y="10322"/>
                    <a:pt x="19574" y="10322"/>
                  </a:cubicBezTo>
                  <a:cubicBezTo>
                    <a:pt x="19491" y="10298"/>
                    <a:pt x="19420" y="10298"/>
                    <a:pt x="19324" y="10287"/>
                  </a:cubicBezTo>
                  <a:cubicBezTo>
                    <a:pt x="19134" y="10275"/>
                    <a:pt x="18920" y="10239"/>
                    <a:pt x="18729" y="10239"/>
                  </a:cubicBezTo>
                  <a:cubicBezTo>
                    <a:pt x="18598" y="10239"/>
                    <a:pt x="18479" y="10239"/>
                    <a:pt x="18348" y="10263"/>
                  </a:cubicBezTo>
                  <a:cubicBezTo>
                    <a:pt x="18229" y="10275"/>
                    <a:pt x="18086" y="10298"/>
                    <a:pt x="17967" y="10334"/>
                  </a:cubicBezTo>
                  <a:cubicBezTo>
                    <a:pt x="17908" y="10346"/>
                    <a:pt x="17872" y="10358"/>
                    <a:pt x="17824" y="10382"/>
                  </a:cubicBezTo>
                  <a:cubicBezTo>
                    <a:pt x="17789" y="10394"/>
                    <a:pt x="17753" y="10406"/>
                    <a:pt x="17717" y="10418"/>
                  </a:cubicBezTo>
                  <a:cubicBezTo>
                    <a:pt x="17669" y="10441"/>
                    <a:pt x="17634" y="10465"/>
                    <a:pt x="17586" y="10477"/>
                  </a:cubicBezTo>
                  <a:cubicBezTo>
                    <a:pt x="17574" y="10477"/>
                    <a:pt x="17550" y="10501"/>
                    <a:pt x="17539" y="10513"/>
                  </a:cubicBezTo>
                  <a:lnTo>
                    <a:pt x="17455" y="10560"/>
                  </a:lnTo>
                  <a:cubicBezTo>
                    <a:pt x="17419" y="10572"/>
                    <a:pt x="17396" y="10584"/>
                    <a:pt x="17348" y="10620"/>
                  </a:cubicBezTo>
                  <a:cubicBezTo>
                    <a:pt x="17300" y="10644"/>
                    <a:pt x="17253" y="10656"/>
                    <a:pt x="17229" y="10691"/>
                  </a:cubicBezTo>
                  <a:cubicBezTo>
                    <a:pt x="17193" y="10703"/>
                    <a:pt x="17169" y="10739"/>
                    <a:pt x="17134" y="10751"/>
                  </a:cubicBezTo>
                  <a:cubicBezTo>
                    <a:pt x="17110" y="10763"/>
                    <a:pt x="17074" y="10799"/>
                    <a:pt x="17050" y="10810"/>
                  </a:cubicBezTo>
                  <a:lnTo>
                    <a:pt x="17038" y="10810"/>
                  </a:lnTo>
                  <a:cubicBezTo>
                    <a:pt x="17015" y="10810"/>
                    <a:pt x="17015" y="10822"/>
                    <a:pt x="17003" y="10822"/>
                  </a:cubicBezTo>
                  <a:lnTo>
                    <a:pt x="17015" y="10822"/>
                  </a:lnTo>
                  <a:lnTo>
                    <a:pt x="17003" y="10834"/>
                  </a:lnTo>
                  <a:cubicBezTo>
                    <a:pt x="16991" y="10834"/>
                    <a:pt x="16991" y="10858"/>
                    <a:pt x="16979" y="10858"/>
                  </a:cubicBezTo>
                  <a:lnTo>
                    <a:pt x="16955" y="10870"/>
                  </a:lnTo>
                  <a:lnTo>
                    <a:pt x="16979" y="10870"/>
                  </a:lnTo>
                  <a:lnTo>
                    <a:pt x="16943" y="10894"/>
                  </a:lnTo>
                  <a:lnTo>
                    <a:pt x="16955" y="10894"/>
                  </a:lnTo>
                  <a:lnTo>
                    <a:pt x="16943" y="10918"/>
                  </a:lnTo>
                  <a:lnTo>
                    <a:pt x="16931" y="10929"/>
                  </a:lnTo>
                  <a:lnTo>
                    <a:pt x="16943" y="10929"/>
                  </a:lnTo>
                  <a:lnTo>
                    <a:pt x="16931" y="10941"/>
                  </a:lnTo>
                  <a:cubicBezTo>
                    <a:pt x="16931" y="10941"/>
                    <a:pt x="16919" y="10941"/>
                    <a:pt x="16919" y="10953"/>
                  </a:cubicBezTo>
                  <a:cubicBezTo>
                    <a:pt x="16919" y="10953"/>
                    <a:pt x="16896" y="10953"/>
                    <a:pt x="16896" y="10977"/>
                  </a:cubicBezTo>
                  <a:cubicBezTo>
                    <a:pt x="16884" y="10989"/>
                    <a:pt x="16872" y="10989"/>
                    <a:pt x="16860" y="11001"/>
                  </a:cubicBezTo>
                  <a:cubicBezTo>
                    <a:pt x="16824" y="11037"/>
                    <a:pt x="16800" y="11049"/>
                    <a:pt x="16765" y="11072"/>
                  </a:cubicBezTo>
                  <a:cubicBezTo>
                    <a:pt x="16753" y="11096"/>
                    <a:pt x="16741" y="11108"/>
                    <a:pt x="16705" y="11120"/>
                  </a:cubicBezTo>
                  <a:cubicBezTo>
                    <a:pt x="16693" y="11132"/>
                    <a:pt x="16681" y="11156"/>
                    <a:pt x="16646" y="11168"/>
                  </a:cubicBezTo>
                  <a:cubicBezTo>
                    <a:pt x="16598" y="11215"/>
                    <a:pt x="16562" y="11239"/>
                    <a:pt x="16526" y="11287"/>
                  </a:cubicBezTo>
                  <a:lnTo>
                    <a:pt x="16396" y="11418"/>
                  </a:lnTo>
                  <a:cubicBezTo>
                    <a:pt x="16348" y="11453"/>
                    <a:pt x="16324" y="11489"/>
                    <a:pt x="16276" y="11525"/>
                  </a:cubicBezTo>
                  <a:lnTo>
                    <a:pt x="16241" y="11549"/>
                  </a:lnTo>
                  <a:cubicBezTo>
                    <a:pt x="16229" y="11549"/>
                    <a:pt x="16205" y="11572"/>
                    <a:pt x="16181" y="11572"/>
                  </a:cubicBezTo>
                  <a:cubicBezTo>
                    <a:pt x="15979" y="11632"/>
                    <a:pt x="15788" y="11703"/>
                    <a:pt x="15586" y="11787"/>
                  </a:cubicBezTo>
                  <a:cubicBezTo>
                    <a:pt x="15491" y="11834"/>
                    <a:pt x="15395" y="11882"/>
                    <a:pt x="15288" y="11930"/>
                  </a:cubicBezTo>
                  <a:cubicBezTo>
                    <a:pt x="15205" y="11965"/>
                    <a:pt x="15110" y="12001"/>
                    <a:pt x="15026" y="12049"/>
                  </a:cubicBezTo>
                  <a:cubicBezTo>
                    <a:pt x="14919" y="12084"/>
                    <a:pt x="14836" y="12132"/>
                    <a:pt x="14729" y="12192"/>
                  </a:cubicBezTo>
                  <a:cubicBezTo>
                    <a:pt x="14681" y="12227"/>
                    <a:pt x="14633" y="12251"/>
                    <a:pt x="14574" y="12287"/>
                  </a:cubicBezTo>
                  <a:cubicBezTo>
                    <a:pt x="14550" y="12299"/>
                    <a:pt x="14538" y="12311"/>
                    <a:pt x="14502" y="12323"/>
                  </a:cubicBezTo>
                  <a:cubicBezTo>
                    <a:pt x="14479" y="12346"/>
                    <a:pt x="14455" y="12370"/>
                    <a:pt x="14431" y="12382"/>
                  </a:cubicBezTo>
                  <a:cubicBezTo>
                    <a:pt x="14300" y="12489"/>
                    <a:pt x="14181" y="12608"/>
                    <a:pt x="14038" y="12727"/>
                  </a:cubicBezTo>
                  <a:cubicBezTo>
                    <a:pt x="13895" y="12858"/>
                    <a:pt x="13740" y="13013"/>
                    <a:pt x="13609" y="13144"/>
                  </a:cubicBezTo>
                  <a:cubicBezTo>
                    <a:pt x="13538" y="13215"/>
                    <a:pt x="13467" y="13299"/>
                    <a:pt x="13383" y="13382"/>
                  </a:cubicBezTo>
                  <a:cubicBezTo>
                    <a:pt x="13312" y="13454"/>
                    <a:pt x="13240" y="13549"/>
                    <a:pt x="13181" y="13632"/>
                  </a:cubicBezTo>
                  <a:cubicBezTo>
                    <a:pt x="13133" y="13680"/>
                    <a:pt x="13109" y="13739"/>
                    <a:pt x="13062" y="13787"/>
                  </a:cubicBezTo>
                  <a:cubicBezTo>
                    <a:pt x="13086" y="13727"/>
                    <a:pt x="13121" y="13656"/>
                    <a:pt x="13133" y="13596"/>
                  </a:cubicBezTo>
                  <a:cubicBezTo>
                    <a:pt x="13181" y="13489"/>
                    <a:pt x="13205" y="13394"/>
                    <a:pt x="13252" y="13299"/>
                  </a:cubicBezTo>
                  <a:lnTo>
                    <a:pt x="13348" y="13073"/>
                  </a:lnTo>
                  <a:cubicBezTo>
                    <a:pt x="13370" y="13004"/>
                    <a:pt x="13416" y="12913"/>
                    <a:pt x="13440" y="12842"/>
                  </a:cubicBezTo>
                  <a:lnTo>
                    <a:pt x="13440" y="12842"/>
                  </a:lnTo>
                  <a:cubicBezTo>
                    <a:pt x="13438" y="12845"/>
                    <a:pt x="13436" y="12846"/>
                    <a:pt x="13431" y="12846"/>
                  </a:cubicBezTo>
                  <a:cubicBezTo>
                    <a:pt x="13538" y="12620"/>
                    <a:pt x="13645" y="12418"/>
                    <a:pt x="13729" y="12203"/>
                  </a:cubicBezTo>
                  <a:cubicBezTo>
                    <a:pt x="13776" y="12108"/>
                    <a:pt x="13824" y="11989"/>
                    <a:pt x="13883" y="11882"/>
                  </a:cubicBezTo>
                  <a:cubicBezTo>
                    <a:pt x="13895" y="11834"/>
                    <a:pt x="13919" y="11775"/>
                    <a:pt x="13943" y="11727"/>
                  </a:cubicBezTo>
                  <a:lnTo>
                    <a:pt x="13979" y="11596"/>
                  </a:lnTo>
                  <a:cubicBezTo>
                    <a:pt x="14026" y="11477"/>
                    <a:pt x="14062" y="11358"/>
                    <a:pt x="14098" y="11239"/>
                  </a:cubicBezTo>
                  <a:cubicBezTo>
                    <a:pt x="14133" y="11132"/>
                    <a:pt x="14181" y="11037"/>
                    <a:pt x="14205" y="10929"/>
                  </a:cubicBezTo>
                  <a:cubicBezTo>
                    <a:pt x="14217" y="10870"/>
                    <a:pt x="14252" y="10799"/>
                    <a:pt x="14264" y="10739"/>
                  </a:cubicBezTo>
                  <a:lnTo>
                    <a:pt x="14300" y="10703"/>
                  </a:lnTo>
                  <a:cubicBezTo>
                    <a:pt x="14336" y="10656"/>
                    <a:pt x="14383" y="10620"/>
                    <a:pt x="14431" y="10584"/>
                  </a:cubicBezTo>
                  <a:cubicBezTo>
                    <a:pt x="14479" y="10537"/>
                    <a:pt x="14514" y="10513"/>
                    <a:pt x="14574" y="10465"/>
                  </a:cubicBezTo>
                  <a:cubicBezTo>
                    <a:pt x="14681" y="10382"/>
                    <a:pt x="14776" y="10298"/>
                    <a:pt x="14872" y="10227"/>
                  </a:cubicBezTo>
                  <a:cubicBezTo>
                    <a:pt x="14967" y="10156"/>
                    <a:pt x="15050" y="10096"/>
                    <a:pt x="15145" y="10025"/>
                  </a:cubicBezTo>
                  <a:cubicBezTo>
                    <a:pt x="15205" y="9977"/>
                    <a:pt x="15253" y="9929"/>
                    <a:pt x="15312" y="9882"/>
                  </a:cubicBezTo>
                  <a:cubicBezTo>
                    <a:pt x="15372" y="9846"/>
                    <a:pt x="15407" y="9798"/>
                    <a:pt x="15467" y="9751"/>
                  </a:cubicBezTo>
                  <a:cubicBezTo>
                    <a:pt x="15514" y="9727"/>
                    <a:pt x="15550" y="9679"/>
                    <a:pt x="15586" y="9644"/>
                  </a:cubicBezTo>
                  <a:cubicBezTo>
                    <a:pt x="15634" y="9608"/>
                    <a:pt x="15681" y="9572"/>
                    <a:pt x="15729" y="9525"/>
                  </a:cubicBezTo>
                  <a:lnTo>
                    <a:pt x="15884" y="9370"/>
                  </a:lnTo>
                  <a:lnTo>
                    <a:pt x="16003" y="9251"/>
                  </a:lnTo>
                  <a:cubicBezTo>
                    <a:pt x="16086" y="9155"/>
                    <a:pt x="16169" y="9072"/>
                    <a:pt x="16241" y="8977"/>
                  </a:cubicBezTo>
                  <a:cubicBezTo>
                    <a:pt x="16324" y="8894"/>
                    <a:pt x="16396" y="8786"/>
                    <a:pt x="16455" y="8691"/>
                  </a:cubicBezTo>
                  <a:cubicBezTo>
                    <a:pt x="16479" y="8667"/>
                    <a:pt x="16503" y="8620"/>
                    <a:pt x="16526" y="8596"/>
                  </a:cubicBezTo>
                  <a:cubicBezTo>
                    <a:pt x="16538" y="8572"/>
                    <a:pt x="16562" y="8548"/>
                    <a:pt x="16574" y="8536"/>
                  </a:cubicBezTo>
                  <a:cubicBezTo>
                    <a:pt x="16598" y="8477"/>
                    <a:pt x="16646" y="8417"/>
                    <a:pt x="16681" y="8358"/>
                  </a:cubicBezTo>
                  <a:cubicBezTo>
                    <a:pt x="16693" y="8334"/>
                    <a:pt x="16693" y="8322"/>
                    <a:pt x="16705" y="8298"/>
                  </a:cubicBezTo>
                  <a:cubicBezTo>
                    <a:pt x="16717" y="8251"/>
                    <a:pt x="16753" y="8215"/>
                    <a:pt x="16765" y="8179"/>
                  </a:cubicBezTo>
                  <a:cubicBezTo>
                    <a:pt x="16800" y="8120"/>
                    <a:pt x="16812" y="8072"/>
                    <a:pt x="16836" y="8012"/>
                  </a:cubicBezTo>
                  <a:cubicBezTo>
                    <a:pt x="16884" y="7905"/>
                    <a:pt x="16931" y="7786"/>
                    <a:pt x="16955" y="7679"/>
                  </a:cubicBezTo>
                  <a:cubicBezTo>
                    <a:pt x="16979" y="7620"/>
                    <a:pt x="17003" y="7560"/>
                    <a:pt x="17015" y="7489"/>
                  </a:cubicBezTo>
                  <a:cubicBezTo>
                    <a:pt x="17038" y="7429"/>
                    <a:pt x="17050" y="7370"/>
                    <a:pt x="17074" y="7298"/>
                  </a:cubicBezTo>
                  <a:lnTo>
                    <a:pt x="17122" y="7120"/>
                  </a:lnTo>
                  <a:cubicBezTo>
                    <a:pt x="17122" y="7084"/>
                    <a:pt x="17134" y="7072"/>
                    <a:pt x="17134" y="7048"/>
                  </a:cubicBezTo>
                  <a:cubicBezTo>
                    <a:pt x="17134" y="7012"/>
                    <a:pt x="17158" y="6989"/>
                    <a:pt x="17158" y="6941"/>
                  </a:cubicBezTo>
                  <a:cubicBezTo>
                    <a:pt x="17169" y="6881"/>
                    <a:pt x="17169" y="6822"/>
                    <a:pt x="17181" y="6762"/>
                  </a:cubicBezTo>
                  <a:lnTo>
                    <a:pt x="17181" y="6691"/>
                  </a:lnTo>
                  <a:cubicBezTo>
                    <a:pt x="17181" y="6643"/>
                    <a:pt x="17181" y="6608"/>
                    <a:pt x="17193" y="6572"/>
                  </a:cubicBezTo>
                  <a:lnTo>
                    <a:pt x="17193" y="6512"/>
                  </a:lnTo>
                  <a:lnTo>
                    <a:pt x="17193" y="6369"/>
                  </a:lnTo>
                  <a:lnTo>
                    <a:pt x="17193" y="6215"/>
                  </a:lnTo>
                  <a:lnTo>
                    <a:pt x="17193" y="6048"/>
                  </a:lnTo>
                  <a:lnTo>
                    <a:pt x="17193" y="5834"/>
                  </a:lnTo>
                  <a:cubicBezTo>
                    <a:pt x="17193" y="5762"/>
                    <a:pt x="17193" y="5703"/>
                    <a:pt x="17181" y="5631"/>
                  </a:cubicBezTo>
                  <a:cubicBezTo>
                    <a:pt x="17181" y="5572"/>
                    <a:pt x="17169" y="5500"/>
                    <a:pt x="17169" y="5441"/>
                  </a:cubicBezTo>
                  <a:cubicBezTo>
                    <a:pt x="17169" y="5381"/>
                    <a:pt x="17158" y="5298"/>
                    <a:pt x="17134" y="5238"/>
                  </a:cubicBezTo>
                  <a:cubicBezTo>
                    <a:pt x="17122" y="5179"/>
                    <a:pt x="17122" y="5119"/>
                    <a:pt x="17110" y="5084"/>
                  </a:cubicBezTo>
                  <a:cubicBezTo>
                    <a:pt x="17050" y="4822"/>
                    <a:pt x="17003" y="4583"/>
                    <a:pt x="16943" y="4333"/>
                  </a:cubicBezTo>
                  <a:cubicBezTo>
                    <a:pt x="16884" y="4095"/>
                    <a:pt x="16836" y="3857"/>
                    <a:pt x="16777" y="3619"/>
                  </a:cubicBezTo>
                  <a:cubicBezTo>
                    <a:pt x="16717" y="3381"/>
                    <a:pt x="16657" y="3143"/>
                    <a:pt x="16586" y="2905"/>
                  </a:cubicBezTo>
                  <a:cubicBezTo>
                    <a:pt x="16562" y="2786"/>
                    <a:pt x="16526" y="2667"/>
                    <a:pt x="16479" y="2559"/>
                  </a:cubicBezTo>
                  <a:cubicBezTo>
                    <a:pt x="16467" y="2500"/>
                    <a:pt x="16443" y="2440"/>
                    <a:pt x="16419" y="2381"/>
                  </a:cubicBezTo>
                  <a:cubicBezTo>
                    <a:pt x="16419" y="2357"/>
                    <a:pt x="16407" y="2345"/>
                    <a:pt x="16396" y="2309"/>
                  </a:cubicBezTo>
                  <a:cubicBezTo>
                    <a:pt x="16384" y="2262"/>
                    <a:pt x="16372" y="2238"/>
                    <a:pt x="16348" y="2190"/>
                  </a:cubicBezTo>
                  <a:cubicBezTo>
                    <a:pt x="16336" y="2131"/>
                    <a:pt x="16300" y="2071"/>
                    <a:pt x="16276" y="2012"/>
                  </a:cubicBezTo>
                  <a:cubicBezTo>
                    <a:pt x="16241" y="1952"/>
                    <a:pt x="16229" y="1893"/>
                    <a:pt x="16205" y="1845"/>
                  </a:cubicBezTo>
                  <a:cubicBezTo>
                    <a:pt x="16157" y="1750"/>
                    <a:pt x="16098" y="1643"/>
                    <a:pt x="16050" y="1524"/>
                  </a:cubicBezTo>
                  <a:cubicBezTo>
                    <a:pt x="16026" y="1452"/>
                    <a:pt x="15991" y="1393"/>
                    <a:pt x="15967" y="1309"/>
                  </a:cubicBezTo>
                  <a:cubicBezTo>
                    <a:pt x="15943" y="1274"/>
                    <a:pt x="15931" y="1238"/>
                    <a:pt x="15919" y="1190"/>
                  </a:cubicBezTo>
                  <a:cubicBezTo>
                    <a:pt x="15907" y="1154"/>
                    <a:pt x="15884" y="1107"/>
                    <a:pt x="15884" y="1071"/>
                  </a:cubicBezTo>
                  <a:cubicBezTo>
                    <a:pt x="15860" y="1000"/>
                    <a:pt x="15848" y="916"/>
                    <a:pt x="15824" y="833"/>
                  </a:cubicBezTo>
                  <a:cubicBezTo>
                    <a:pt x="15788" y="678"/>
                    <a:pt x="15741" y="523"/>
                    <a:pt x="15693" y="357"/>
                  </a:cubicBezTo>
                  <a:cubicBezTo>
                    <a:pt x="15681" y="285"/>
                    <a:pt x="15669" y="214"/>
                    <a:pt x="15645" y="119"/>
                  </a:cubicBezTo>
                  <a:lnTo>
                    <a:pt x="15645" y="142"/>
                  </a:lnTo>
                  <a:cubicBezTo>
                    <a:pt x="15645" y="107"/>
                    <a:pt x="15645" y="95"/>
                    <a:pt x="15634" y="59"/>
                  </a:cubicBezTo>
                  <a:cubicBezTo>
                    <a:pt x="15634" y="47"/>
                    <a:pt x="15622" y="35"/>
                    <a:pt x="15610" y="23"/>
                  </a:cubicBezTo>
                  <a:cubicBezTo>
                    <a:pt x="15594" y="7"/>
                    <a:pt x="15575" y="1"/>
                    <a:pt x="155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39" name="Google Shape;1439;p57"/>
            <p:cNvSpPr/>
            <p:nvPr/>
          </p:nvSpPr>
          <p:spPr>
            <a:xfrm>
              <a:off x="986425" y="55630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0"/>
                  </a:moveTo>
                  <a:lnTo>
                    <a:pt x="0" y="0"/>
                  </a:lnTo>
                  <a:cubicBezTo>
                    <a:pt x="0" y="12"/>
                    <a:pt x="0" y="12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0" name="Google Shape;1440;p57"/>
            <p:cNvSpPr/>
            <p:nvPr/>
          </p:nvSpPr>
          <p:spPr>
            <a:xfrm>
              <a:off x="989400" y="55490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1" name="Google Shape;1441;p57"/>
            <p:cNvSpPr/>
            <p:nvPr/>
          </p:nvSpPr>
          <p:spPr>
            <a:xfrm>
              <a:off x="751275" y="5900250"/>
              <a:ext cx="325" cy="25"/>
            </a:xfrm>
            <a:custGeom>
              <a:avLst/>
              <a:gdLst/>
              <a:ahLst/>
              <a:cxnLst/>
              <a:rect l="l" t="t" r="r" b="b"/>
              <a:pathLst>
                <a:path w="13" h="1" extrusionOk="0">
                  <a:moveTo>
                    <a:pt x="12" y="1"/>
                  </a:moveTo>
                  <a:lnTo>
                    <a:pt x="12" y="1"/>
                  </a:lnTo>
                  <a:cubicBezTo>
                    <a:pt x="12" y="1"/>
                    <a:pt x="0" y="1"/>
                    <a:pt x="12" y="1"/>
                  </a:cubicBezTo>
                  <a:cubicBezTo>
                    <a:pt x="0" y="1"/>
                    <a:pt x="12" y="1"/>
                    <a:pt x="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2" name="Google Shape;1442;p57"/>
            <p:cNvSpPr/>
            <p:nvPr/>
          </p:nvSpPr>
          <p:spPr>
            <a:xfrm>
              <a:off x="810500" y="5743400"/>
              <a:ext cx="325" cy="525"/>
            </a:xfrm>
            <a:custGeom>
              <a:avLst/>
              <a:gdLst/>
              <a:ahLst/>
              <a:cxnLst/>
              <a:rect l="l" t="t" r="r" b="b"/>
              <a:pathLst>
                <a:path w="13" h="21" extrusionOk="0">
                  <a:moveTo>
                    <a:pt x="13" y="0"/>
                  </a:moveTo>
                  <a:cubicBezTo>
                    <a:pt x="13" y="0"/>
                    <a:pt x="1" y="0"/>
                    <a:pt x="1" y="12"/>
                  </a:cubicBezTo>
                  <a:cubicBezTo>
                    <a:pt x="1" y="17"/>
                    <a:pt x="3" y="20"/>
                    <a:pt x="5" y="20"/>
                  </a:cubicBezTo>
                  <a:cubicBezTo>
                    <a:pt x="9" y="20"/>
                    <a:pt x="13" y="14"/>
                    <a:pt x="1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3" name="Google Shape;1443;p57"/>
            <p:cNvSpPr/>
            <p:nvPr/>
          </p:nvSpPr>
          <p:spPr>
            <a:xfrm>
              <a:off x="767650" y="5808575"/>
              <a:ext cx="10725" cy="4125"/>
            </a:xfrm>
            <a:custGeom>
              <a:avLst/>
              <a:gdLst/>
              <a:ahLst/>
              <a:cxnLst/>
              <a:rect l="l" t="t" r="r" b="b"/>
              <a:pathLst>
                <a:path w="429" h="165" extrusionOk="0">
                  <a:moveTo>
                    <a:pt x="310" y="1"/>
                  </a:moveTo>
                  <a:cubicBezTo>
                    <a:pt x="298" y="1"/>
                    <a:pt x="286" y="13"/>
                    <a:pt x="250" y="13"/>
                  </a:cubicBezTo>
                  <a:cubicBezTo>
                    <a:pt x="226" y="36"/>
                    <a:pt x="191" y="36"/>
                    <a:pt x="167" y="48"/>
                  </a:cubicBezTo>
                  <a:cubicBezTo>
                    <a:pt x="107" y="60"/>
                    <a:pt x="60" y="96"/>
                    <a:pt x="0" y="132"/>
                  </a:cubicBezTo>
                  <a:cubicBezTo>
                    <a:pt x="24" y="132"/>
                    <a:pt x="72" y="156"/>
                    <a:pt x="107" y="156"/>
                  </a:cubicBezTo>
                  <a:cubicBezTo>
                    <a:pt x="137" y="162"/>
                    <a:pt x="161" y="164"/>
                    <a:pt x="183" y="164"/>
                  </a:cubicBezTo>
                  <a:cubicBezTo>
                    <a:pt x="206" y="164"/>
                    <a:pt x="226" y="162"/>
                    <a:pt x="250" y="156"/>
                  </a:cubicBezTo>
                  <a:cubicBezTo>
                    <a:pt x="262" y="156"/>
                    <a:pt x="298" y="156"/>
                    <a:pt x="310" y="132"/>
                  </a:cubicBezTo>
                  <a:cubicBezTo>
                    <a:pt x="322" y="132"/>
                    <a:pt x="346" y="132"/>
                    <a:pt x="357" y="120"/>
                  </a:cubicBezTo>
                  <a:cubicBezTo>
                    <a:pt x="369" y="120"/>
                    <a:pt x="381" y="108"/>
                    <a:pt x="405" y="108"/>
                  </a:cubicBezTo>
                  <a:cubicBezTo>
                    <a:pt x="417" y="96"/>
                    <a:pt x="429" y="72"/>
                    <a:pt x="417" y="48"/>
                  </a:cubicBezTo>
                  <a:cubicBezTo>
                    <a:pt x="417" y="36"/>
                    <a:pt x="405" y="36"/>
                    <a:pt x="405" y="13"/>
                  </a:cubicBezTo>
                  <a:cubicBezTo>
                    <a:pt x="405" y="13"/>
                    <a:pt x="381" y="1"/>
                    <a:pt x="3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4" name="Google Shape;1444;p57"/>
            <p:cNvSpPr/>
            <p:nvPr/>
          </p:nvSpPr>
          <p:spPr>
            <a:xfrm>
              <a:off x="951000" y="5780600"/>
              <a:ext cx="46750" cy="53600"/>
            </a:xfrm>
            <a:custGeom>
              <a:avLst/>
              <a:gdLst/>
              <a:ahLst/>
              <a:cxnLst/>
              <a:rect l="l" t="t" r="r" b="b"/>
              <a:pathLst>
                <a:path w="1870" h="2144" extrusionOk="0">
                  <a:moveTo>
                    <a:pt x="48" y="1"/>
                  </a:moveTo>
                  <a:cubicBezTo>
                    <a:pt x="36" y="1"/>
                    <a:pt x="36" y="12"/>
                    <a:pt x="12" y="36"/>
                  </a:cubicBezTo>
                  <a:cubicBezTo>
                    <a:pt x="12" y="48"/>
                    <a:pt x="0" y="60"/>
                    <a:pt x="12" y="72"/>
                  </a:cubicBezTo>
                  <a:cubicBezTo>
                    <a:pt x="12" y="96"/>
                    <a:pt x="36" y="108"/>
                    <a:pt x="48" y="108"/>
                  </a:cubicBezTo>
                  <a:lnTo>
                    <a:pt x="60" y="108"/>
                  </a:lnTo>
                  <a:cubicBezTo>
                    <a:pt x="72" y="108"/>
                    <a:pt x="72" y="120"/>
                    <a:pt x="96" y="132"/>
                  </a:cubicBezTo>
                  <a:cubicBezTo>
                    <a:pt x="108" y="155"/>
                    <a:pt x="120" y="155"/>
                    <a:pt x="120" y="167"/>
                  </a:cubicBezTo>
                  <a:cubicBezTo>
                    <a:pt x="131" y="179"/>
                    <a:pt x="167" y="215"/>
                    <a:pt x="179" y="239"/>
                  </a:cubicBezTo>
                  <a:cubicBezTo>
                    <a:pt x="227" y="298"/>
                    <a:pt x="251" y="358"/>
                    <a:pt x="298" y="417"/>
                  </a:cubicBezTo>
                  <a:lnTo>
                    <a:pt x="334" y="465"/>
                  </a:lnTo>
                  <a:lnTo>
                    <a:pt x="358" y="513"/>
                  </a:lnTo>
                  <a:cubicBezTo>
                    <a:pt x="393" y="572"/>
                    <a:pt x="429" y="632"/>
                    <a:pt x="465" y="691"/>
                  </a:cubicBezTo>
                  <a:cubicBezTo>
                    <a:pt x="560" y="846"/>
                    <a:pt x="667" y="989"/>
                    <a:pt x="762" y="1108"/>
                  </a:cubicBezTo>
                  <a:cubicBezTo>
                    <a:pt x="786" y="1144"/>
                    <a:pt x="822" y="1179"/>
                    <a:pt x="858" y="1227"/>
                  </a:cubicBezTo>
                  <a:cubicBezTo>
                    <a:pt x="905" y="1286"/>
                    <a:pt x="953" y="1322"/>
                    <a:pt x="1013" y="1370"/>
                  </a:cubicBezTo>
                  <a:cubicBezTo>
                    <a:pt x="1072" y="1429"/>
                    <a:pt x="1132" y="1489"/>
                    <a:pt x="1191" y="1536"/>
                  </a:cubicBezTo>
                  <a:lnTo>
                    <a:pt x="1215" y="1560"/>
                  </a:lnTo>
                  <a:cubicBezTo>
                    <a:pt x="1274" y="1620"/>
                    <a:pt x="1334" y="1679"/>
                    <a:pt x="1394" y="1727"/>
                  </a:cubicBezTo>
                  <a:cubicBezTo>
                    <a:pt x="1441" y="1775"/>
                    <a:pt x="1501" y="1834"/>
                    <a:pt x="1572" y="1882"/>
                  </a:cubicBezTo>
                  <a:cubicBezTo>
                    <a:pt x="1632" y="1941"/>
                    <a:pt x="1715" y="2001"/>
                    <a:pt x="1775" y="2060"/>
                  </a:cubicBezTo>
                  <a:cubicBezTo>
                    <a:pt x="1786" y="2072"/>
                    <a:pt x="1810" y="2084"/>
                    <a:pt x="1834" y="2120"/>
                  </a:cubicBezTo>
                  <a:lnTo>
                    <a:pt x="1870" y="2144"/>
                  </a:lnTo>
                  <a:cubicBezTo>
                    <a:pt x="1846" y="2120"/>
                    <a:pt x="1822" y="2060"/>
                    <a:pt x="1775" y="2013"/>
                  </a:cubicBezTo>
                  <a:cubicBezTo>
                    <a:pt x="1667" y="1870"/>
                    <a:pt x="1560" y="1727"/>
                    <a:pt x="1465" y="1596"/>
                  </a:cubicBezTo>
                  <a:cubicBezTo>
                    <a:pt x="1370" y="1477"/>
                    <a:pt x="1263" y="1370"/>
                    <a:pt x="1179" y="1251"/>
                  </a:cubicBezTo>
                  <a:lnTo>
                    <a:pt x="1143" y="1227"/>
                  </a:lnTo>
                  <a:cubicBezTo>
                    <a:pt x="1132" y="1215"/>
                    <a:pt x="1120" y="1179"/>
                    <a:pt x="1084" y="1167"/>
                  </a:cubicBezTo>
                  <a:cubicBezTo>
                    <a:pt x="1060" y="1132"/>
                    <a:pt x="1048" y="1108"/>
                    <a:pt x="1013" y="1096"/>
                  </a:cubicBezTo>
                  <a:cubicBezTo>
                    <a:pt x="989" y="1060"/>
                    <a:pt x="965" y="1025"/>
                    <a:pt x="941" y="1001"/>
                  </a:cubicBezTo>
                  <a:lnTo>
                    <a:pt x="893" y="953"/>
                  </a:lnTo>
                  <a:cubicBezTo>
                    <a:pt x="822" y="870"/>
                    <a:pt x="751" y="774"/>
                    <a:pt x="667" y="679"/>
                  </a:cubicBezTo>
                  <a:cubicBezTo>
                    <a:pt x="596" y="572"/>
                    <a:pt x="536" y="477"/>
                    <a:pt x="465" y="382"/>
                  </a:cubicBezTo>
                  <a:cubicBezTo>
                    <a:pt x="429" y="334"/>
                    <a:pt x="405" y="286"/>
                    <a:pt x="358" y="239"/>
                  </a:cubicBezTo>
                  <a:lnTo>
                    <a:pt x="334" y="203"/>
                  </a:lnTo>
                  <a:cubicBezTo>
                    <a:pt x="310" y="179"/>
                    <a:pt x="298" y="155"/>
                    <a:pt x="274" y="132"/>
                  </a:cubicBezTo>
                  <a:cubicBezTo>
                    <a:pt x="227" y="96"/>
                    <a:pt x="167" y="36"/>
                    <a:pt x="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5" name="Google Shape;1445;p57"/>
            <p:cNvSpPr/>
            <p:nvPr/>
          </p:nvSpPr>
          <p:spPr>
            <a:xfrm>
              <a:off x="769425" y="5702475"/>
              <a:ext cx="6275" cy="4025"/>
            </a:xfrm>
            <a:custGeom>
              <a:avLst/>
              <a:gdLst/>
              <a:ahLst/>
              <a:cxnLst/>
              <a:rect l="l" t="t" r="r" b="b"/>
              <a:pathLst>
                <a:path w="251" h="161" extrusionOk="0">
                  <a:moveTo>
                    <a:pt x="107" y="1"/>
                  </a:moveTo>
                  <a:cubicBezTo>
                    <a:pt x="75" y="1"/>
                    <a:pt x="40" y="6"/>
                    <a:pt x="1" y="6"/>
                  </a:cubicBezTo>
                  <a:cubicBezTo>
                    <a:pt x="1" y="18"/>
                    <a:pt x="13" y="30"/>
                    <a:pt x="36" y="42"/>
                  </a:cubicBezTo>
                  <a:cubicBezTo>
                    <a:pt x="48" y="66"/>
                    <a:pt x="48" y="78"/>
                    <a:pt x="60" y="89"/>
                  </a:cubicBezTo>
                  <a:cubicBezTo>
                    <a:pt x="72" y="125"/>
                    <a:pt x="108" y="137"/>
                    <a:pt x="144" y="149"/>
                  </a:cubicBezTo>
                  <a:cubicBezTo>
                    <a:pt x="144" y="149"/>
                    <a:pt x="167" y="149"/>
                    <a:pt x="167" y="161"/>
                  </a:cubicBezTo>
                  <a:cubicBezTo>
                    <a:pt x="191" y="161"/>
                    <a:pt x="227" y="149"/>
                    <a:pt x="239" y="125"/>
                  </a:cubicBezTo>
                  <a:cubicBezTo>
                    <a:pt x="251" y="113"/>
                    <a:pt x="251" y="78"/>
                    <a:pt x="239" y="66"/>
                  </a:cubicBezTo>
                  <a:lnTo>
                    <a:pt x="191" y="18"/>
                  </a:lnTo>
                  <a:cubicBezTo>
                    <a:pt x="191" y="6"/>
                    <a:pt x="167" y="6"/>
                    <a:pt x="155" y="6"/>
                  </a:cubicBezTo>
                  <a:cubicBezTo>
                    <a:pt x="140" y="2"/>
                    <a:pt x="124" y="1"/>
                    <a:pt x="10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6" name="Google Shape;1446;p57"/>
            <p:cNvSpPr/>
            <p:nvPr/>
          </p:nvSpPr>
          <p:spPr>
            <a:xfrm>
              <a:off x="903375" y="5861575"/>
              <a:ext cx="25" cy="600"/>
            </a:xfrm>
            <a:custGeom>
              <a:avLst/>
              <a:gdLst/>
              <a:ahLst/>
              <a:cxnLst/>
              <a:rect l="l" t="t" r="r" b="b"/>
              <a:pathLst>
                <a:path w="1" h="24" extrusionOk="0">
                  <a:moveTo>
                    <a:pt x="0" y="0"/>
                  </a:moveTo>
                  <a:cubicBezTo>
                    <a:pt x="0" y="0"/>
                    <a:pt x="0" y="12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7" name="Google Shape;1447;p57"/>
            <p:cNvSpPr/>
            <p:nvPr/>
          </p:nvSpPr>
          <p:spPr>
            <a:xfrm>
              <a:off x="903675" y="585262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"/>
                  </a:moveTo>
                  <a:cubicBezTo>
                    <a:pt x="0" y="13"/>
                    <a:pt x="0" y="13"/>
                    <a:pt x="0" y="1"/>
                  </a:cubicBezTo>
                  <a:cubicBezTo>
                    <a:pt x="0" y="13"/>
                    <a:pt x="0" y="13"/>
                    <a:pt x="0" y="1"/>
                  </a:cubicBezTo>
                  <a:cubicBezTo>
                    <a:pt x="0" y="13"/>
                    <a:pt x="0" y="13"/>
                    <a:pt x="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8" name="Google Shape;1448;p57"/>
            <p:cNvSpPr/>
            <p:nvPr/>
          </p:nvSpPr>
          <p:spPr>
            <a:xfrm>
              <a:off x="923925" y="5696075"/>
              <a:ext cx="13400" cy="15800"/>
            </a:xfrm>
            <a:custGeom>
              <a:avLst/>
              <a:gdLst/>
              <a:ahLst/>
              <a:cxnLst/>
              <a:rect l="l" t="t" r="r" b="b"/>
              <a:pathLst>
                <a:path w="536" h="632" extrusionOk="0">
                  <a:moveTo>
                    <a:pt x="393" y="0"/>
                  </a:moveTo>
                  <a:cubicBezTo>
                    <a:pt x="357" y="0"/>
                    <a:pt x="310" y="36"/>
                    <a:pt x="274" y="84"/>
                  </a:cubicBezTo>
                  <a:cubicBezTo>
                    <a:pt x="262" y="107"/>
                    <a:pt x="262" y="143"/>
                    <a:pt x="274" y="179"/>
                  </a:cubicBezTo>
                  <a:lnTo>
                    <a:pt x="274" y="215"/>
                  </a:lnTo>
                  <a:cubicBezTo>
                    <a:pt x="262" y="286"/>
                    <a:pt x="262" y="345"/>
                    <a:pt x="250" y="429"/>
                  </a:cubicBezTo>
                  <a:cubicBezTo>
                    <a:pt x="250" y="429"/>
                    <a:pt x="238" y="429"/>
                    <a:pt x="238" y="441"/>
                  </a:cubicBezTo>
                  <a:cubicBezTo>
                    <a:pt x="226" y="453"/>
                    <a:pt x="191" y="465"/>
                    <a:pt x="179" y="465"/>
                  </a:cubicBezTo>
                  <a:lnTo>
                    <a:pt x="155" y="465"/>
                  </a:lnTo>
                  <a:cubicBezTo>
                    <a:pt x="95" y="476"/>
                    <a:pt x="60" y="476"/>
                    <a:pt x="0" y="476"/>
                  </a:cubicBezTo>
                  <a:lnTo>
                    <a:pt x="83" y="572"/>
                  </a:lnTo>
                  <a:cubicBezTo>
                    <a:pt x="131" y="607"/>
                    <a:pt x="167" y="619"/>
                    <a:pt x="191" y="631"/>
                  </a:cubicBezTo>
                  <a:lnTo>
                    <a:pt x="250" y="631"/>
                  </a:lnTo>
                  <a:cubicBezTo>
                    <a:pt x="310" y="631"/>
                    <a:pt x="369" y="631"/>
                    <a:pt x="417" y="596"/>
                  </a:cubicBezTo>
                  <a:cubicBezTo>
                    <a:pt x="476" y="572"/>
                    <a:pt x="488" y="500"/>
                    <a:pt x="500" y="441"/>
                  </a:cubicBezTo>
                  <a:cubicBezTo>
                    <a:pt x="524" y="405"/>
                    <a:pt x="524" y="369"/>
                    <a:pt x="524" y="334"/>
                  </a:cubicBezTo>
                  <a:cubicBezTo>
                    <a:pt x="536" y="298"/>
                    <a:pt x="536" y="262"/>
                    <a:pt x="536" y="215"/>
                  </a:cubicBezTo>
                  <a:cubicBezTo>
                    <a:pt x="536" y="179"/>
                    <a:pt x="536" y="143"/>
                    <a:pt x="524" y="107"/>
                  </a:cubicBezTo>
                  <a:cubicBezTo>
                    <a:pt x="500" y="48"/>
                    <a:pt x="452" y="24"/>
                    <a:pt x="39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49" name="Google Shape;1449;p57"/>
            <p:cNvSpPr/>
            <p:nvPr/>
          </p:nvSpPr>
          <p:spPr>
            <a:xfrm>
              <a:off x="936425" y="5707075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0" y="1"/>
                  </a:moveTo>
                  <a:lnTo>
                    <a:pt x="0" y="1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0" name="Google Shape;1450;p57"/>
            <p:cNvSpPr/>
            <p:nvPr/>
          </p:nvSpPr>
          <p:spPr>
            <a:xfrm>
              <a:off x="901300" y="5720175"/>
              <a:ext cx="14000" cy="10550"/>
            </a:xfrm>
            <a:custGeom>
              <a:avLst/>
              <a:gdLst/>
              <a:ahLst/>
              <a:cxnLst/>
              <a:rect l="l" t="t" r="r" b="b"/>
              <a:pathLst>
                <a:path w="560" h="422" extrusionOk="0">
                  <a:moveTo>
                    <a:pt x="464" y="1"/>
                  </a:moveTo>
                  <a:cubicBezTo>
                    <a:pt x="429" y="1"/>
                    <a:pt x="381" y="36"/>
                    <a:pt x="381" y="84"/>
                  </a:cubicBezTo>
                  <a:lnTo>
                    <a:pt x="381" y="96"/>
                  </a:lnTo>
                  <a:cubicBezTo>
                    <a:pt x="381" y="96"/>
                    <a:pt x="381" y="108"/>
                    <a:pt x="369" y="108"/>
                  </a:cubicBezTo>
                  <a:lnTo>
                    <a:pt x="334" y="143"/>
                  </a:lnTo>
                  <a:cubicBezTo>
                    <a:pt x="298" y="191"/>
                    <a:pt x="250" y="239"/>
                    <a:pt x="203" y="263"/>
                  </a:cubicBezTo>
                  <a:cubicBezTo>
                    <a:pt x="191" y="274"/>
                    <a:pt x="179" y="274"/>
                    <a:pt x="179" y="298"/>
                  </a:cubicBezTo>
                  <a:cubicBezTo>
                    <a:pt x="179" y="298"/>
                    <a:pt x="155" y="298"/>
                    <a:pt x="155" y="310"/>
                  </a:cubicBezTo>
                  <a:cubicBezTo>
                    <a:pt x="155" y="310"/>
                    <a:pt x="143" y="310"/>
                    <a:pt x="143" y="322"/>
                  </a:cubicBezTo>
                  <a:cubicBezTo>
                    <a:pt x="131" y="322"/>
                    <a:pt x="119" y="334"/>
                    <a:pt x="83" y="334"/>
                  </a:cubicBezTo>
                  <a:lnTo>
                    <a:pt x="0" y="334"/>
                  </a:lnTo>
                  <a:cubicBezTo>
                    <a:pt x="32" y="366"/>
                    <a:pt x="73" y="388"/>
                    <a:pt x="124" y="401"/>
                  </a:cubicBezTo>
                  <a:lnTo>
                    <a:pt x="124" y="401"/>
                  </a:lnTo>
                  <a:cubicBezTo>
                    <a:pt x="124" y="404"/>
                    <a:pt x="127" y="409"/>
                    <a:pt x="131" y="417"/>
                  </a:cubicBezTo>
                  <a:cubicBezTo>
                    <a:pt x="146" y="420"/>
                    <a:pt x="160" y="422"/>
                    <a:pt x="174" y="422"/>
                  </a:cubicBezTo>
                  <a:cubicBezTo>
                    <a:pt x="215" y="422"/>
                    <a:pt x="253" y="408"/>
                    <a:pt x="298" y="382"/>
                  </a:cubicBezTo>
                  <a:cubicBezTo>
                    <a:pt x="357" y="346"/>
                    <a:pt x="417" y="310"/>
                    <a:pt x="453" y="263"/>
                  </a:cubicBezTo>
                  <a:cubicBezTo>
                    <a:pt x="488" y="239"/>
                    <a:pt x="500" y="203"/>
                    <a:pt x="512" y="179"/>
                  </a:cubicBezTo>
                  <a:cubicBezTo>
                    <a:pt x="536" y="143"/>
                    <a:pt x="548" y="108"/>
                    <a:pt x="548" y="84"/>
                  </a:cubicBezTo>
                  <a:cubicBezTo>
                    <a:pt x="560" y="36"/>
                    <a:pt x="512" y="1"/>
                    <a:pt x="46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1" name="Google Shape;1451;p57"/>
            <p:cNvSpPr/>
            <p:nvPr/>
          </p:nvSpPr>
          <p:spPr>
            <a:xfrm>
              <a:off x="873600" y="5733150"/>
              <a:ext cx="13425" cy="8175"/>
            </a:xfrm>
            <a:custGeom>
              <a:avLst/>
              <a:gdLst/>
              <a:ahLst/>
              <a:cxnLst/>
              <a:rect l="l" t="t" r="r" b="b"/>
              <a:pathLst>
                <a:path w="537" h="327" extrusionOk="0">
                  <a:moveTo>
                    <a:pt x="441" y="1"/>
                  </a:moveTo>
                  <a:cubicBezTo>
                    <a:pt x="416" y="1"/>
                    <a:pt x="390" y="10"/>
                    <a:pt x="370" y="29"/>
                  </a:cubicBezTo>
                  <a:cubicBezTo>
                    <a:pt x="358" y="41"/>
                    <a:pt x="346" y="53"/>
                    <a:pt x="346" y="65"/>
                  </a:cubicBezTo>
                  <a:cubicBezTo>
                    <a:pt x="322" y="89"/>
                    <a:pt x="310" y="101"/>
                    <a:pt x="299" y="101"/>
                  </a:cubicBezTo>
                  <a:cubicBezTo>
                    <a:pt x="287" y="113"/>
                    <a:pt x="263" y="125"/>
                    <a:pt x="239" y="148"/>
                  </a:cubicBezTo>
                  <a:cubicBezTo>
                    <a:pt x="227" y="148"/>
                    <a:pt x="227" y="160"/>
                    <a:pt x="203" y="160"/>
                  </a:cubicBezTo>
                  <a:cubicBezTo>
                    <a:pt x="191" y="160"/>
                    <a:pt x="191" y="160"/>
                    <a:pt x="179" y="172"/>
                  </a:cubicBezTo>
                  <a:lnTo>
                    <a:pt x="96" y="172"/>
                  </a:lnTo>
                  <a:cubicBezTo>
                    <a:pt x="72" y="172"/>
                    <a:pt x="60" y="160"/>
                    <a:pt x="48" y="160"/>
                  </a:cubicBezTo>
                  <a:cubicBezTo>
                    <a:pt x="37" y="160"/>
                    <a:pt x="13" y="148"/>
                    <a:pt x="1" y="125"/>
                  </a:cubicBezTo>
                  <a:lnTo>
                    <a:pt x="1" y="125"/>
                  </a:lnTo>
                  <a:cubicBezTo>
                    <a:pt x="13" y="172"/>
                    <a:pt x="25" y="220"/>
                    <a:pt x="72" y="267"/>
                  </a:cubicBezTo>
                  <a:cubicBezTo>
                    <a:pt x="96" y="279"/>
                    <a:pt x="120" y="291"/>
                    <a:pt x="132" y="315"/>
                  </a:cubicBezTo>
                  <a:cubicBezTo>
                    <a:pt x="156" y="327"/>
                    <a:pt x="179" y="327"/>
                    <a:pt x="191" y="327"/>
                  </a:cubicBezTo>
                  <a:lnTo>
                    <a:pt x="227" y="327"/>
                  </a:lnTo>
                  <a:cubicBezTo>
                    <a:pt x="287" y="327"/>
                    <a:pt x="358" y="315"/>
                    <a:pt x="418" y="267"/>
                  </a:cubicBezTo>
                  <a:cubicBezTo>
                    <a:pt x="453" y="256"/>
                    <a:pt x="465" y="232"/>
                    <a:pt x="489" y="208"/>
                  </a:cubicBezTo>
                  <a:cubicBezTo>
                    <a:pt x="513" y="196"/>
                    <a:pt x="513" y="172"/>
                    <a:pt x="525" y="160"/>
                  </a:cubicBezTo>
                  <a:cubicBezTo>
                    <a:pt x="537" y="148"/>
                    <a:pt x="537" y="125"/>
                    <a:pt x="537" y="101"/>
                  </a:cubicBezTo>
                  <a:cubicBezTo>
                    <a:pt x="537" y="53"/>
                    <a:pt x="525" y="29"/>
                    <a:pt x="489" y="17"/>
                  </a:cubicBezTo>
                  <a:cubicBezTo>
                    <a:pt x="478" y="7"/>
                    <a:pt x="460" y="1"/>
                    <a:pt x="44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2" name="Google Shape;1452;p57"/>
            <p:cNvSpPr/>
            <p:nvPr/>
          </p:nvSpPr>
          <p:spPr>
            <a:xfrm>
              <a:off x="879850" y="5708050"/>
              <a:ext cx="14025" cy="10525"/>
            </a:xfrm>
            <a:custGeom>
              <a:avLst/>
              <a:gdLst/>
              <a:ahLst/>
              <a:cxnLst/>
              <a:rect l="l" t="t" r="r" b="b"/>
              <a:pathLst>
                <a:path w="561" h="421" extrusionOk="0">
                  <a:moveTo>
                    <a:pt x="304" y="0"/>
                  </a:moveTo>
                  <a:cubicBezTo>
                    <a:pt x="217" y="0"/>
                    <a:pt x="138" y="45"/>
                    <a:pt x="108" y="128"/>
                  </a:cubicBezTo>
                  <a:lnTo>
                    <a:pt x="108" y="140"/>
                  </a:lnTo>
                  <a:cubicBezTo>
                    <a:pt x="108" y="152"/>
                    <a:pt x="96" y="152"/>
                    <a:pt x="96" y="164"/>
                  </a:cubicBezTo>
                  <a:lnTo>
                    <a:pt x="84" y="188"/>
                  </a:lnTo>
                  <a:cubicBezTo>
                    <a:pt x="60" y="188"/>
                    <a:pt x="60" y="200"/>
                    <a:pt x="49" y="200"/>
                  </a:cubicBezTo>
                  <a:cubicBezTo>
                    <a:pt x="37" y="200"/>
                    <a:pt x="37" y="212"/>
                    <a:pt x="25" y="224"/>
                  </a:cubicBezTo>
                  <a:cubicBezTo>
                    <a:pt x="1" y="259"/>
                    <a:pt x="25" y="295"/>
                    <a:pt x="49" y="331"/>
                  </a:cubicBezTo>
                  <a:cubicBezTo>
                    <a:pt x="96" y="390"/>
                    <a:pt x="144" y="402"/>
                    <a:pt x="215" y="414"/>
                  </a:cubicBezTo>
                  <a:lnTo>
                    <a:pt x="227" y="414"/>
                  </a:lnTo>
                  <a:cubicBezTo>
                    <a:pt x="240" y="419"/>
                    <a:pt x="255" y="421"/>
                    <a:pt x="270" y="421"/>
                  </a:cubicBezTo>
                  <a:cubicBezTo>
                    <a:pt x="336" y="421"/>
                    <a:pt x="417" y="382"/>
                    <a:pt x="465" y="343"/>
                  </a:cubicBezTo>
                  <a:cubicBezTo>
                    <a:pt x="560" y="271"/>
                    <a:pt x="560" y="117"/>
                    <a:pt x="453" y="45"/>
                  </a:cubicBezTo>
                  <a:cubicBezTo>
                    <a:pt x="406" y="15"/>
                    <a:pt x="353" y="0"/>
                    <a:pt x="30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3" name="Google Shape;1453;p57"/>
            <p:cNvSpPr/>
            <p:nvPr/>
          </p:nvSpPr>
          <p:spPr>
            <a:xfrm>
              <a:off x="900700" y="5693100"/>
              <a:ext cx="14300" cy="9850"/>
            </a:xfrm>
            <a:custGeom>
              <a:avLst/>
              <a:gdLst/>
              <a:ahLst/>
              <a:cxnLst/>
              <a:rect l="l" t="t" r="r" b="b"/>
              <a:pathLst>
                <a:path w="572" h="394" extrusionOk="0">
                  <a:moveTo>
                    <a:pt x="465" y="0"/>
                  </a:moveTo>
                  <a:lnTo>
                    <a:pt x="465" y="24"/>
                  </a:lnTo>
                  <a:lnTo>
                    <a:pt x="465" y="48"/>
                  </a:lnTo>
                  <a:lnTo>
                    <a:pt x="465" y="107"/>
                  </a:lnTo>
                  <a:lnTo>
                    <a:pt x="465" y="143"/>
                  </a:lnTo>
                  <a:lnTo>
                    <a:pt x="465" y="155"/>
                  </a:lnTo>
                  <a:lnTo>
                    <a:pt x="465" y="167"/>
                  </a:lnTo>
                  <a:cubicBezTo>
                    <a:pt x="465" y="179"/>
                    <a:pt x="453" y="179"/>
                    <a:pt x="453" y="203"/>
                  </a:cubicBezTo>
                  <a:cubicBezTo>
                    <a:pt x="453" y="203"/>
                    <a:pt x="453" y="214"/>
                    <a:pt x="441" y="214"/>
                  </a:cubicBezTo>
                  <a:cubicBezTo>
                    <a:pt x="441" y="214"/>
                    <a:pt x="441" y="226"/>
                    <a:pt x="417" y="226"/>
                  </a:cubicBezTo>
                  <a:cubicBezTo>
                    <a:pt x="417" y="238"/>
                    <a:pt x="405" y="238"/>
                    <a:pt x="393" y="238"/>
                  </a:cubicBezTo>
                  <a:lnTo>
                    <a:pt x="381" y="262"/>
                  </a:lnTo>
                  <a:cubicBezTo>
                    <a:pt x="358" y="262"/>
                    <a:pt x="358" y="274"/>
                    <a:pt x="346" y="274"/>
                  </a:cubicBezTo>
                  <a:lnTo>
                    <a:pt x="334" y="274"/>
                  </a:lnTo>
                  <a:cubicBezTo>
                    <a:pt x="322" y="274"/>
                    <a:pt x="298" y="274"/>
                    <a:pt x="298" y="286"/>
                  </a:cubicBezTo>
                  <a:lnTo>
                    <a:pt x="215" y="286"/>
                  </a:lnTo>
                  <a:cubicBezTo>
                    <a:pt x="203" y="286"/>
                    <a:pt x="179" y="286"/>
                    <a:pt x="155" y="274"/>
                  </a:cubicBezTo>
                  <a:cubicBezTo>
                    <a:pt x="119" y="274"/>
                    <a:pt x="96" y="262"/>
                    <a:pt x="84" y="238"/>
                  </a:cubicBezTo>
                  <a:cubicBezTo>
                    <a:pt x="48" y="226"/>
                    <a:pt x="36" y="226"/>
                    <a:pt x="0" y="214"/>
                  </a:cubicBezTo>
                  <a:lnTo>
                    <a:pt x="0" y="214"/>
                  </a:lnTo>
                  <a:cubicBezTo>
                    <a:pt x="36" y="238"/>
                    <a:pt x="84" y="274"/>
                    <a:pt x="107" y="286"/>
                  </a:cubicBezTo>
                  <a:cubicBezTo>
                    <a:pt x="179" y="369"/>
                    <a:pt x="203" y="369"/>
                    <a:pt x="215" y="381"/>
                  </a:cubicBezTo>
                  <a:cubicBezTo>
                    <a:pt x="227" y="393"/>
                    <a:pt x="262" y="393"/>
                    <a:pt x="274" y="393"/>
                  </a:cubicBezTo>
                  <a:lnTo>
                    <a:pt x="381" y="393"/>
                  </a:lnTo>
                  <a:cubicBezTo>
                    <a:pt x="393" y="393"/>
                    <a:pt x="405" y="393"/>
                    <a:pt x="417" y="381"/>
                  </a:cubicBezTo>
                  <a:cubicBezTo>
                    <a:pt x="441" y="369"/>
                    <a:pt x="453" y="369"/>
                    <a:pt x="465" y="345"/>
                  </a:cubicBezTo>
                  <a:cubicBezTo>
                    <a:pt x="524" y="298"/>
                    <a:pt x="572" y="226"/>
                    <a:pt x="560" y="143"/>
                  </a:cubicBezTo>
                  <a:cubicBezTo>
                    <a:pt x="560" y="119"/>
                    <a:pt x="560" y="95"/>
                    <a:pt x="536" y="83"/>
                  </a:cubicBezTo>
                  <a:cubicBezTo>
                    <a:pt x="536" y="60"/>
                    <a:pt x="524" y="48"/>
                    <a:pt x="524" y="36"/>
                  </a:cubicBezTo>
                  <a:lnTo>
                    <a:pt x="512" y="24"/>
                  </a:lnTo>
                  <a:cubicBezTo>
                    <a:pt x="500" y="24"/>
                    <a:pt x="500" y="24"/>
                    <a:pt x="50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4" name="Google Shape;1454;p57"/>
            <p:cNvSpPr/>
            <p:nvPr/>
          </p:nvSpPr>
          <p:spPr>
            <a:xfrm>
              <a:off x="911125" y="5674625"/>
              <a:ext cx="11025" cy="5400"/>
            </a:xfrm>
            <a:custGeom>
              <a:avLst/>
              <a:gdLst/>
              <a:ahLst/>
              <a:cxnLst/>
              <a:rect l="l" t="t" r="r" b="b"/>
              <a:pathLst>
                <a:path w="441" h="216" extrusionOk="0">
                  <a:moveTo>
                    <a:pt x="369" y="1"/>
                  </a:moveTo>
                  <a:cubicBezTo>
                    <a:pt x="345" y="1"/>
                    <a:pt x="333" y="13"/>
                    <a:pt x="310" y="49"/>
                  </a:cubicBezTo>
                  <a:lnTo>
                    <a:pt x="310" y="61"/>
                  </a:lnTo>
                  <a:lnTo>
                    <a:pt x="298" y="72"/>
                  </a:lnTo>
                  <a:cubicBezTo>
                    <a:pt x="286" y="72"/>
                    <a:pt x="286" y="84"/>
                    <a:pt x="274" y="84"/>
                  </a:cubicBezTo>
                  <a:cubicBezTo>
                    <a:pt x="262" y="108"/>
                    <a:pt x="238" y="108"/>
                    <a:pt x="226" y="120"/>
                  </a:cubicBezTo>
                  <a:cubicBezTo>
                    <a:pt x="202" y="132"/>
                    <a:pt x="179" y="132"/>
                    <a:pt x="155" y="144"/>
                  </a:cubicBezTo>
                  <a:cubicBezTo>
                    <a:pt x="119" y="144"/>
                    <a:pt x="107" y="168"/>
                    <a:pt x="71" y="168"/>
                  </a:cubicBezTo>
                  <a:lnTo>
                    <a:pt x="0" y="168"/>
                  </a:lnTo>
                  <a:cubicBezTo>
                    <a:pt x="36" y="180"/>
                    <a:pt x="48" y="180"/>
                    <a:pt x="71" y="191"/>
                  </a:cubicBezTo>
                  <a:cubicBezTo>
                    <a:pt x="95" y="191"/>
                    <a:pt x="107" y="215"/>
                    <a:pt x="119" y="215"/>
                  </a:cubicBezTo>
                  <a:lnTo>
                    <a:pt x="167" y="215"/>
                  </a:lnTo>
                  <a:cubicBezTo>
                    <a:pt x="226" y="215"/>
                    <a:pt x="286" y="215"/>
                    <a:pt x="333" y="180"/>
                  </a:cubicBezTo>
                  <a:cubicBezTo>
                    <a:pt x="357" y="168"/>
                    <a:pt x="381" y="144"/>
                    <a:pt x="405" y="132"/>
                  </a:cubicBezTo>
                  <a:cubicBezTo>
                    <a:pt x="417" y="120"/>
                    <a:pt x="441" y="96"/>
                    <a:pt x="441" y="72"/>
                  </a:cubicBezTo>
                  <a:cubicBezTo>
                    <a:pt x="441" y="49"/>
                    <a:pt x="417" y="1"/>
                    <a:pt x="36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5" name="Google Shape;1455;p57"/>
            <p:cNvSpPr/>
            <p:nvPr/>
          </p:nvSpPr>
          <p:spPr>
            <a:xfrm>
              <a:off x="884325" y="5688025"/>
              <a:ext cx="14025" cy="10750"/>
            </a:xfrm>
            <a:custGeom>
              <a:avLst/>
              <a:gdLst/>
              <a:ahLst/>
              <a:cxnLst/>
              <a:rect l="l" t="t" r="r" b="b"/>
              <a:pathLst>
                <a:path w="561" h="430" extrusionOk="0">
                  <a:moveTo>
                    <a:pt x="376" y="1"/>
                  </a:moveTo>
                  <a:cubicBezTo>
                    <a:pt x="302" y="1"/>
                    <a:pt x="233" y="46"/>
                    <a:pt x="215" y="120"/>
                  </a:cubicBezTo>
                  <a:lnTo>
                    <a:pt x="215" y="132"/>
                  </a:lnTo>
                  <a:lnTo>
                    <a:pt x="215" y="144"/>
                  </a:lnTo>
                  <a:cubicBezTo>
                    <a:pt x="203" y="167"/>
                    <a:pt x="179" y="167"/>
                    <a:pt x="179" y="179"/>
                  </a:cubicBezTo>
                  <a:cubicBezTo>
                    <a:pt x="167" y="191"/>
                    <a:pt x="155" y="203"/>
                    <a:pt x="120" y="227"/>
                  </a:cubicBezTo>
                  <a:cubicBezTo>
                    <a:pt x="84" y="239"/>
                    <a:pt x="48" y="251"/>
                    <a:pt x="0" y="286"/>
                  </a:cubicBezTo>
                  <a:lnTo>
                    <a:pt x="48" y="370"/>
                  </a:lnTo>
                  <a:cubicBezTo>
                    <a:pt x="84" y="406"/>
                    <a:pt x="120" y="417"/>
                    <a:pt x="167" y="429"/>
                  </a:cubicBezTo>
                  <a:lnTo>
                    <a:pt x="203" y="429"/>
                  </a:lnTo>
                  <a:cubicBezTo>
                    <a:pt x="262" y="429"/>
                    <a:pt x="322" y="429"/>
                    <a:pt x="358" y="406"/>
                  </a:cubicBezTo>
                  <a:cubicBezTo>
                    <a:pt x="417" y="370"/>
                    <a:pt x="465" y="310"/>
                    <a:pt x="512" y="251"/>
                  </a:cubicBezTo>
                  <a:cubicBezTo>
                    <a:pt x="560" y="167"/>
                    <a:pt x="524" y="60"/>
                    <a:pt x="441" y="13"/>
                  </a:cubicBezTo>
                  <a:cubicBezTo>
                    <a:pt x="420" y="5"/>
                    <a:pt x="398" y="1"/>
                    <a:pt x="37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6" name="Google Shape;1456;p57"/>
            <p:cNvSpPr/>
            <p:nvPr/>
          </p:nvSpPr>
          <p:spPr>
            <a:xfrm>
              <a:off x="858125" y="5713925"/>
              <a:ext cx="13425" cy="9675"/>
            </a:xfrm>
            <a:custGeom>
              <a:avLst/>
              <a:gdLst/>
              <a:ahLst/>
              <a:cxnLst/>
              <a:rect l="l" t="t" r="r" b="b"/>
              <a:pathLst>
                <a:path w="537" h="387" extrusionOk="0">
                  <a:moveTo>
                    <a:pt x="453" y="1"/>
                  </a:moveTo>
                  <a:cubicBezTo>
                    <a:pt x="441" y="1"/>
                    <a:pt x="406" y="1"/>
                    <a:pt x="394" y="24"/>
                  </a:cubicBezTo>
                  <a:cubicBezTo>
                    <a:pt x="382" y="24"/>
                    <a:pt x="370" y="36"/>
                    <a:pt x="370" y="48"/>
                  </a:cubicBezTo>
                  <a:lnTo>
                    <a:pt x="322" y="96"/>
                  </a:lnTo>
                  <a:cubicBezTo>
                    <a:pt x="310" y="108"/>
                    <a:pt x="310" y="120"/>
                    <a:pt x="298" y="143"/>
                  </a:cubicBezTo>
                  <a:lnTo>
                    <a:pt x="263" y="167"/>
                  </a:lnTo>
                  <a:cubicBezTo>
                    <a:pt x="251" y="179"/>
                    <a:pt x="239" y="179"/>
                    <a:pt x="215" y="203"/>
                  </a:cubicBezTo>
                  <a:cubicBezTo>
                    <a:pt x="203" y="203"/>
                    <a:pt x="191" y="215"/>
                    <a:pt x="191" y="215"/>
                  </a:cubicBezTo>
                  <a:cubicBezTo>
                    <a:pt x="179" y="215"/>
                    <a:pt x="179" y="215"/>
                    <a:pt x="156" y="227"/>
                  </a:cubicBezTo>
                  <a:lnTo>
                    <a:pt x="84" y="227"/>
                  </a:lnTo>
                  <a:cubicBezTo>
                    <a:pt x="72" y="227"/>
                    <a:pt x="72" y="227"/>
                    <a:pt x="60" y="215"/>
                  </a:cubicBezTo>
                  <a:cubicBezTo>
                    <a:pt x="36" y="215"/>
                    <a:pt x="25" y="203"/>
                    <a:pt x="13" y="203"/>
                  </a:cubicBezTo>
                  <a:lnTo>
                    <a:pt x="1" y="203"/>
                  </a:lnTo>
                  <a:cubicBezTo>
                    <a:pt x="13" y="263"/>
                    <a:pt x="25" y="334"/>
                    <a:pt x="84" y="358"/>
                  </a:cubicBezTo>
                  <a:cubicBezTo>
                    <a:pt x="84" y="358"/>
                    <a:pt x="120" y="382"/>
                    <a:pt x="144" y="382"/>
                  </a:cubicBezTo>
                  <a:cubicBezTo>
                    <a:pt x="158" y="385"/>
                    <a:pt x="173" y="386"/>
                    <a:pt x="188" y="386"/>
                  </a:cubicBezTo>
                  <a:cubicBezTo>
                    <a:pt x="233" y="386"/>
                    <a:pt x="278" y="373"/>
                    <a:pt x="322" y="346"/>
                  </a:cubicBezTo>
                  <a:cubicBezTo>
                    <a:pt x="370" y="334"/>
                    <a:pt x="406" y="310"/>
                    <a:pt x="441" y="263"/>
                  </a:cubicBezTo>
                  <a:cubicBezTo>
                    <a:pt x="453" y="251"/>
                    <a:pt x="477" y="215"/>
                    <a:pt x="489" y="203"/>
                  </a:cubicBezTo>
                  <a:cubicBezTo>
                    <a:pt x="501" y="191"/>
                    <a:pt x="501" y="155"/>
                    <a:pt x="513" y="143"/>
                  </a:cubicBezTo>
                  <a:cubicBezTo>
                    <a:pt x="537" y="96"/>
                    <a:pt x="513" y="1"/>
                    <a:pt x="45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7" name="Google Shape;1457;p57"/>
            <p:cNvSpPr/>
            <p:nvPr/>
          </p:nvSpPr>
          <p:spPr>
            <a:xfrm>
              <a:off x="862600" y="5696675"/>
              <a:ext cx="6875" cy="4475"/>
            </a:xfrm>
            <a:custGeom>
              <a:avLst/>
              <a:gdLst/>
              <a:ahLst/>
              <a:cxnLst/>
              <a:rect l="l" t="t" r="r" b="b"/>
              <a:pathLst>
                <a:path w="275" h="179" extrusionOk="0">
                  <a:moveTo>
                    <a:pt x="179" y="0"/>
                  </a:moveTo>
                  <a:cubicBezTo>
                    <a:pt x="143" y="0"/>
                    <a:pt x="119" y="12"/>
                    <a:pt x="84" y="48"/>
                  </a:cubicBezTo>
                  <a:cubicBezTo>
                    <a:pt x="60" y="60"/>
                    <a:pt x="36" y="71"/>
                    <a:pt x="12" y="107"/>
                  </a:cubicBezTo>
                  <a:lnTo>
                    <a:pt x="0" y="119"/>
                  </a:lnTo>
                  <a:cubicBezTo>
                    <a:pt x="12" y="143"/>
                    <a:pt x="60" y="167"/>
                    <a:pt x="84" y="179"/>
                  </a:cubicBezTo>
                  <a:cubicBezTo>
                    <a:pt x="84" y="171"/>
                    <a:pt x="84" y="168"/>
                    <a:pt x="84" y="168"/>
                  </a:cubicBezTo>
                  <a:cubicBezTo>
                    <a:pt x="85" y="168"/>
                    <a:pt x="88" y="179"/>
                    <a:pt x="96" y="179"/>
                  </a:cubicBezTo>
                  <a:lnTo>
                    <a:pt x="179" y="179"/>
                  </a:lnTo>
                  <a:cubicBezTo>
                    <a:pt x="203" y="179"/>
                    <a:pt x="238" y="167"/>
                    <a:pt x="250" y="131"/>
                  </a:cubicBezTo>
                  <a:cubicBezTo>
                    <a:pt x="274" y="107"/>
                    <a:pt x="274" y="71"/>
                    <a:pt x="262" y="48"/>
                  </a:cubicBezTo>
                  <a:cubicBezTo>
                    <a:pt x="250" y="12"/>
                    <a:pt x="215" y="0"/>
                    <a:pt x="17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8" name="Google Shape;1458;p57"/>
            <p:cNvSpPr/>
            <p:nvPr/>
          </p:nvSpPr>
          <p:spPr>
            <a:xfrm>
              <a:off x="876875" y="5679400"/>
              <a:ext cx="12525" cy="8950"/>
            </a:xfrm>
            <a:custGeom>
              <a:avLst/>
              <a:gdLst/>
              <a:ahLst/>
              <a:cxnLst/>
              <a:rect l="l" t="t" r="r" b="b"/>
              <a:pathLst>
                <a:path w="501" h="358" extrusionOk="0">
                  <a:moveTo>
                    <a:pt x="418" y="0"/>
                  </a:moveTo>
                  <a:cubicBezTo>
                    <a:pt x="394" y="12"/>
                    <a:pt x="382" y="36"/>
                    <a:pt x="358" y="60"/>
                  </a:cubicBezTo>
                  <a:cubicBezTo>
                    <a:pt x="358" y="60"/>
                    <a:pt x="358" y="72"/>
                    <a:pt x="346" y="72"/>
                  </a:cubicBezTo>
                  <a:cubicBezTo>
                    <a:pt x="346" y="96"/>
                    <a:pt x="334" y="96"/>
                    <a:pt x="334" y="108"/>
                  </a:cubicBezTo>
                  <a:lnTo>
                    <a:pt x="322" y="120"/>
                  </a:lnTo>
                  <a:cubicBezTo>
                    <a:pt x="298" y="131"/>
                    <a:pt x="275" y="155"/>
                    <a:pt x="263" y="167"/>
                  </a:cubicBezTo>
                  <a:cubicBezTo>
                    <a:pt x="227" y="179"/>
                    <a:pt x="179" y="215"/>
                    <a:pt x="156" y="227"/>
                  </a:cubicBezTo>
                  <a:cubicBezTo>
                    <a:pt x="120" y="239"/>
                    <a:pt x="96" y="274"/>
                    <a:pt x="84" y="286"/>
                  </a:cubicBezTo>
                  <a:lnTo>
                    <a:pt x="37" y="286"/>
                  </a:lnTo>
                  <a:cubicBezTo>
                    <a:pt x="1" y="298"/>
                    <a:pt x="25" y="346"/>
                    <a:pt x="48" y="358"/>
                  </a:cubicBezTo>
                  <a:lnTo>
                    <a:pt x="120" y="358"/>
                  </a:lnTo>
                  <a:cubicBezTo>
                    <a:pt x="156" y="358"/>
                    <a:pt x="179" y="346"/>
                    <a:pt x="215" y="334"/>
                  </a:cubicBezTo>
                  <a:cubicBezTo>
                    <a:pt x="287" y="298"/>
                    <a:pt x="382" y="251"/>
                    <a:pt x="418" y="191"/>
                  </a:cubicBezTo>
                  <a:cubicBezTo>
                    <a:pt x="453" y="155"/>
                    <a:pt x="501" y="60"/>
                    <a:pt x="453" y="12"/>
                  </a:cubicBezTo>
                  <a:cubicBezTo>
                    <a:pt x="441" y="0"/>
                    <a:pt x="418" y="0"/>
                    <a:pt x="41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59" name="Google Shape;1459;p57"/>
            <p:cNvSpPr/>
            <p:nvPr/>
          </p:nvSpPr>
          <p:spPr>
            <a:xfrm>
              <a:off x="850100" y="5723225"/>
              <a:ext cx="11925" cy="7400"/>
            </a:xfrm>
            <a:custGeom>
              <a:avLst/>
              <a:gdLst/>
              <a:ahLst/>
              <a:cxnLst/>
              <a:rect l="l" t="t" r="r" b="b"/>
              <a:pathLst>
                <a:path w="477" h="296" extrusionOk="0">
                  <a:moveTo>
                    <a:pt x="367" y="0"/>
                  </a:moveTo>
                  <a:cubicBezTo>
                    <a:pt x="353" y="0"/>
                    <a:pt x="338" y="3"/>
                    <a:pt x="322" y="10"/>
                  </a:cubicBezTo>
                  <a:cubicBezTo>
                    <a:pt x="298" y="10"/>
                    <a:pt x="286" y="21"/>
                    <a:pt x="262" y="21"/>
                  </a:cubicBezTo>
                  <a:cubicBezTo>
                    <a:pt x="238" y="33"/>
                    <a:pt x="226" y="33"/>
                    <a:pt x="215" y="45"/>
                  </a:cubicBezTo>
                  <a:cubicBezTo>
                    <a:pt x="203" y="69"/>
                    <a:pt x="179" y="69"/>
                    <a:pt x="167" y="81"/>
                  </a:cubicBezTo>
                  <a:cubicBezTo>
                    <a:pt x="155" y="81"/>
                    <a:pt x="155" y="81"/>
                    <a:pt x="143" y="93"/>
                  </a:cubicBezTo>
                  <a:lnTo>
                    <a:pt x="0" y="93"/>
                  </a:lnTo>
                  <a:cubicBezTo>
                    <a:pt x="0" y="141"/>
                    <a:pt x="24" y="164"/>
                    <a:pt x="36" y="200"/>
                  </a:cubicBezTo>
                  <a:cubicBezTo>
                    <a:pt x="84" y="236"/>
                    <a:pt x="119" y="260"/>
                    <a:pt x="155" y="272"/>
                  </a:cubicBezTo>
                  <a:cubicBezTo>
                    <a:pt x="167" y="272"/>
                    <a:pt x="179" y="295"/>
                    <a:pt x="203" y="295"/>
                  </a:cubicBezTo>
                  <a:lnTo>
                    <a:pt x="322" y="295"/>
                  </a:lnTo>
                  <a:cubicBezTo>
                    <a:pt x="346" y="295"/>
                    <a:pt x="357" y="272"/>
                    <a:pt x="393" y="260"/>
                  </a:cubicBezTo>
                  <a:cubicBezTo>
                    <a:pt x="417" y="248"/>
                    <a:pt x="441" y="212"/>
                    <a:pt x="453" y="188"/>
                  </a:cubicBezTo>
                  <a:cubicBezTo>
                    <a:pt x="477" y="141"/>
                    <a:pt x="477" y="93"/>
                    <a:pt x="453" y="45"/>
                  </a:cubicBezTo>
                  <a:cubicBezTo>
                    <a:pt x="427" y="20"/>
                    <a:pt x="401" y="0"/>
                    <a:pt x="3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60" name="Google Shape;1460;p57"/>
            <p:cNvSpPr/>
            <p:nvPr/>
          </p:nvSpPr>
          <p:spPr>
            <a:xfrm>
              <a:off x="724775" y="5660050"/>
              <a:ext cx="25" cy="625"/>
            </a:xfrm>
            <a:custGeom>
              <a:avLst/>
              <a:gdLst/>
              <a:ahLst/>
              <a:cxnLst/>
              <a:rect l="l" t="t" r="r" b="b"/>
              <a:pathLst>
                <a:path w="1" h="25" extrusionOk="0">
                  <a:moveTo>
                    <a:pt x="1" y="24"/>
                  </a:moveTo>
                  <a:lnTo>
                    <a:pt x="1" y="24"/>
                  </a:lnTo>
                  <a:cubicBezTo>
                    <a:pt x="1" y="24"/>
                    <a:pt x="1" y="1"/>
                    <a:pt x="1" y="2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61" name="Google Shape;1461;p57"/>
            <p:cNvSpPr/>
            <p:nvPr/>
          </p:nvSpPr>
          <p:spPr>
            <a:xfrm>
              <a:off x="1075425" y="56288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62" name="Google Shape;1462;p57"/>
            <p:cNvSpPr/>
            <p:nvPr/>
          </p:nvSpPr>
          <p:spPr>
            <a:xfrm>
              <a:off x="1103700" y="5593975"/>
              <a:ext cx="325" cy="325"/>
            </a:xfrm>
            <a:custGeom>
              <a:avLst/>
              <a:gdLst/>
              <a:ahLst/>
              <a:cxnLst/>
              <a:rect l="l" t="t" r="r" b="b"/>
              <a:pathLst>
                <a:path w="13" h="13" extrusionOk="0">
                  <a:moveTo>
                    <a:pt x="12" y="0"/>
                  </a:moveTo>
                  <a:lnTo>
                    <a:pt x="0" y="12"/>
                  </a:lnTo>
                  <a:cubicBezTo>
                    <a:pt x="0" y="12"/>
                    <a:pt x="12" y="12"/>
                    <a:pt x="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63" name="Google Shape;1463;p57"/>
            <p:cNvSpPr/>
            <p:nvPr/>
          </p:nvSpPr>
          <p:spPr>
            <a:xfrm>
              <a:off x="954875" y="5864550"/>
              <a:ext cx="27100" cy="30375"/>
            </a:xfrm>
            <a:custGeom>
              <a:avLst/>
              <a:gdLst/>
              <a:ahLst/>
              <a:cxnLst/>
              <a:rect l="l" t="t" r="r" b="b"/>
              <a:pathLst>
                <a:path w="1084" h="1215" extrusionOk="0">
                  <a:moveTo>
                    <a:pt x="0" y="0"/>
                  </a:moveTo>
                  <a:cubicBezTo>
                    <a:pt x="84" y="143"/>
                    <a:pt x="179" y="298"/>
                    <a:pt x="262" y="453"/>
                  </a:cubicBezTo>
                  <a:cubicBezTo>
                    <a:pt x="298" y="500"/>
                    <a:pt x="310" y="536"/>
                    <a:pt x="334" y="572"/>
                  </a:cubicBezTo>
                  <a:cubicBezTo>
                    <a:pt x="357" y="607"/>
                    <a:pt x="369" y="631"/>
                    <a:pt x="393" y="667"/>
                  </a:cubicBezTo>
                  <a:lnTo>
                    <a:pt x="441" y="715"/>
                  </a:lnTo>
                  <a:lnTo>
                    <a:pt x="477" y="738"/>
                  </a:lnTo>
                  <a:cubicBezTo>
                    <a:pt x="536" y="798"/>
                    <a:pt x="596" y="857"/>
                    <a:pt x="667" y="905"/>
                  </a:cubicBezTo>
                  <a:cubicBezTo>
                    <a:pt x="715" y="941"/>
                    <a:pt x="774" y="988"/>
                    <a:pt x="834" y="1048"/>
                  </a:cubicBezTo>
                  <a:lnTo>
                    <a:pt x="858" y="1084"/>
                  </a:lnTo>
                  <a:lnTo>
                    <a:pt x="905" y="1119"/>
                  </a:lnTo>
                  <a:lnTo>
                    <a:pt x="917" y="1143"/>
                  </a:lnTo>
                  <a:cubicBezTo>
                    <a:pt x="917" y="1143"/>
                    <a:pt x="929" y="1155"/>
                    <a:pt x="953" y="1155"/>
                  </a:cubicBezTo>
                  <a:cubicBezTo>
                    <a:pt x="965" y="1167"/>
                    <a:pt x="988" y="1167"/>
                    <a:pt x="1012" y="1179"/>
                  </a:cubicBezTo>
                  <a:cubicBezTo>
                    <a:pt x="1024" y="1203"/>
                    <a:pt x="1036" y="1203"/>
                    <a:pt x="1048" y="1215"/>
                  </a:cubicBezTo>
                  <a:cubicBezTo>
                    <a:pt x="1072" y="1215"/>
                    <a:pt x="1084" y="1215"/>
                    <a:pt x="1084" y="1203"/>
                  </a:cubicBezTo>
                  <a:cubicBezTo>
                    <a:pt x="1084" y="1191"/>
                    <a:pt x="1084" y="1167"/>
                    <a:pt x="1072" y="1167"/>
                  </a:cubicBezTo>
                  <a:cubicBezTo>
                    <a:pt x="988" y="1131"/>
                    <a:pt x="965" y="1107"/>
                    <a:pt x="929" y="1096"/>
                  </a:cubicBezTo>
                  <a:cubicBezTo>
                    <a:pt x="929" y="1096"/>
                    <a:pt x="917" y="1096"/>
                    <a:pt x="917" y="1084"/>
                  </a:cubicBezTo>
                  <a:cubicBezTo>
                    <a:pt x="893" y="1048"/>
                    <a:pt x="858" y="1024"/>
                    <a:pt x="834" y="1012"/>
                  </a:cubicBezTo>
                  <a:cubicBezTo>
                    <a:pt x="810" y="988"/>
                    <a:pt x="798" y="976"/>
                    <a:pt x="774" y="965"/>
                  </a:cubicBezTo>
                  <a:cubicBezTo>
                    <a:pt x="738" y="929"/>
                    <a:pt x="691" y="905"/>
                    <a:pt x="667" y="857"/>
                  </a:cubicBezTo>
                  <a:cubicBezTo>
                    <a:pt x="619" y="834"/>
                    <a:pt x="596" y="786"/>
                    <a:pt x="548" y="750"/>
                  </a:cubicBezTo>
                  <a:lnTo>
                    <a:pt x="500" y="715"/>
                  </a:lnTo>
                  <a:cubicBezTo>
                    <a:pt x="477" y="691"/>
                    <a:pt x="453" y="667"/>
                    <a:pt x="429" y="655"/>
                  </a:cubicBezTo>
                  <a:lnTo>
                    <a:pt x="417" y="631"/>
                  </a:lnTo>
                  <a:cubicBezTo>
                    <a:pt x="417" y="619"/>
                    <a:pt x="393" y="619"/>
                    <a:pt x="393" y="607"/>
                  </a:cubicBezTo>
                  <a:cubicBezTo>
                    <a:pt x="381" y="572"/>
                    <a:pt x="369" y="560"/>
                    <a:pt x="357" y="536"/>
                  </a:cubicBezTo>
                  <a:cubicBezTo>
                    <a:pt x="334" y="500"/>
                    <a:pt x="310" y="476"/>
                    <a:pt x="298" y="441"/>
                  </a:cubicBezTo>
                  <a:cubicBezTo>
                    <a:pt x="262" y="393"/>
                    <a:pt x="238" y="369"/>
                    <a:pt x="215" y="322"/>
                  </a:cubicBezTo>
                  <a:cubicBezTo>
                    <a:pt x="143" y="214"/>
                    <a:pt x="72" y="9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64" name="Google Shape;1464;p57"/>
            <p:cNvSpPr/>
            <p:nvPr/>
          </p:nvSpPr>
          <p:spPr>
            <a:xfrm>
              <a:off x="644425" y="60419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65" name="Google Shape;1465;p57"/>
            <p:cNvSpPr/>
            <p:nvPr/>
          </p:nvSpPr>
          <p:spPr>
            <a:xfrm>
              <a:off x="1023625" y="6147900"/>
              <a:ext cx="25" cy="325"/>
            </a:xfrm>
            <a:custGeom>
              <a:avLst/>
              <a:gdLst/>
              <a:ahLst/>
              <a:cxnLst/>
              <a:rect l="l" t="t" r="r" b="b"/>
              <a:pathLst>
                <a:path w="1" h="13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3"/>
                    <a:pt x="1" y="13"/>
                    <a:pt x="1" y="1"/>
                  </a:cubicBezTo>
                  <a:cubicBezTo>
                    <a:pt x="1" y="13"/>
                    <a:pt x="1" y="13"/>
                    <a:pt x="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1466" name="Google Shape;146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446263">
            <a:off x="8084095" y="3722361"/>
            <a:ext cx="1528934" cy="176348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1395;p57">
            <a:extLst>
              <a:ext uri="{FF2B5EF4-FFF2-40B4-BE49-F238E27FC236}">
                <a16:creationId xmlns:a16="http://schemas.microsoft.com/office/drawing/2014/main" id="{C1715E7E-2E49-DB47-B3E8-9C16ABC4A79D}"/>
              </a:ext>
            </a:extLst>
          </p:cNvPr>
          <p:cNvSpPr txBox="1">
            <a:spLocks/>
          </p:cNvSpPr>
          <p:nvPr/>
        </p:nvSpPr>
        <p:spPr>
          <a:xfrm>
            <a:off x="3239229" y="1869030"/>
            <a:ext cx="2602069" cy="101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rtl="1"/>
            <a:r>
              <a:rPr lang="ar-SA" sz="1800" i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الإيمان يزيد وينقص، وضحي بأي شيء تكون زيادته ونقصانه.</a:t>
            </a:r>
          </a:p>
        </p:txBody>
      </p:sp>
      <p:sp>
        <p:nvSpPr>
          <p:cNvPr id="83" name="Google Shape;1393;p57">
            <a:extLst>
              <a:ext uri="{FF2B5EF4-FFF2-40B4-BE49-F238E27FC236}">
                <a16:creationId xmlns:a16="http://schemas.microsoft.com/office/drawing/2014/main" id="{6ED91AB0-0721-4A44-A763-CB3DD6113807}"/>
              </a:ext>
            </a:extLst>
          </p:cNvPr>
          <p:cNvSpPr txBox="1">
            <a:spLocks/>
          </p:cNvSpPr>
          <p:nvPr/>
        </p:nvSpPr>
        <p:spPr>
          <a:xfrm>
            <a:off x="4591528" y="3624872"/>
            <a:ext cx="1249770" cy="4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rtl="1"/>
            <a:r>
              <a:rPr lang="ar-SA" i="0" dirty="0">
                <a:solidFill>
                  <a:srgbClr val="0070C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ينقص</a:t>
            </a:r>
          </a:p>
        </p:txBody>
      </p:sp>
      <p:sp>
        <p:nvSpPr>
          <p:cNvPr id="84" name="Google Shape;1394;p57">
            <a:extLst>
              <a:ext uri="{FF2B5EF4-FFF2-40B4-BE49-F238E27FC236}">
                <a16:creationId xmlns:a16="http://schemas.microsoft.com/office/drawing/2014/main" id="{C17FD205-E0EF-1F4B-AE28-436BCDC1C8F6}"/>
              </a:ext>
            </a:extLst>
          </p:cNvPr>
          <p:cNvSpPr txBox="1">
            <a:spLocks/>
          </p:cNvSpPr>
          <p:nvPr/>
        </p:nvSpPr>
        <p:spPr>
          <a:xfrm>
            <a:off x="3615154" y="3919300"/>
            <a:ext cx="1793220" cy="37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0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1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1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1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1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1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1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1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600" b="1" i="0" u="none" strike="noStrike" cap="none">
                <a:solidFill>
                  <a:schemeClr val="accent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rtl="1"/>
            <a:r>
              <a:rPr lang="ar-SA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بفعل المعاصي.</a:t>
            </a:r>
          </a:p>
        </p:txBody>
      </p:sp>
      <p:sp>
        <p:nvSpPr>
          <p:cNvPr id="85" name="Google Shape;1395;p57">
            <a:extLst>
              <a:ext uri="{FF2B5EF4-FFF2-40B4-BE49-F238E27FC236}">
                <a16:creationId xmlns:a16="http://schemas.microsoft.com/office/drawing/2014/main" id="{2D761E6D-FFB4-1641-8FD9-0971E85F8017}"/>
              </a:ext>
            </a:extLst>
          </p:cNvPr>
          <p:cNvSpPr txBox="1">
            <a:spLocks/>
          </p:cNvSpPr>
          <p:nvPr/>
        </p:nvSpPr>
        <p:spPr>
          <a:xfrm>
            <a:off x="654206" y="1902406"/>
            <a:ext cx="2602069" cy="1012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2000" b="1" i="1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 rtl="1"/>
            <a:r>
              <a:rPr lang="ar-SA" sz="1800" i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اذكري شروط</a:t>
            </a:r>
          </a:p>
          <a:p>
            <a:pPr marL="0" indent="0" rtl="1"/>
            <a:r>
              <a:rPr lang="ar-SA" sz="1800" i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ar-SA" sz="1800" i="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لا إلهَ إلَّا الله</a:t>
            </a:r>
            <a:r>
              <a:rPr lang="ar-SA" sz="1800" i="0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من خلال دراستك السابقة.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1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2000"/>
                                        <p:tgtEl>
                                          <p:spTgt spid="1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" grpId="0" build="p"/>
      <p:bldP spid="1393" grpId="0" build="p"/>
      <p:bldP spid="1394" grpId="0" build="p"/>
      <p:bldP spid="1396" grpId="1"/>
      <p:bldP spid="83" grpId="0"/>
      <p:bldP spid="8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390;p57">
            <a:extLst>
              <a:ext uri="{FF2B5EF4-FFF2-40B4-BE49-F238E27FC236}">
                <a16:creationId xmlns:a16="http://schemas.microsoft.com/office/drawing/2014/main" id="{15A23850-2C6F-5549-AE5F-AD14381B42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71970" y="270082"/>
            <a:ext cx="4092580" cy="7465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0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التقويم</a:t>
            </a:r>
            <a:r>
              <a:rPr lang="ar-SA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ar-SA" sz="18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الكتاب صفحة١٧٨</a:t>
            </a:r>
            <a:endParaRPr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صورة 6" descr="صورة تحتوي على نص&#10;&#10;تم إنشاء الوصف تلقائياً">
            <a:extLst>
              <a:ext uri="{FF2B5EF4-FFF2-40B4-BE49-F238E27FC236}">
                <a16:creationId xmlns:a16="http://schemas.microsoft.com/office/drawing/2014/main" id="{7B77843F-9FED-3D48-9079-F8F79833E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360" y="1320800"/>
            <a:ext cx="7489190" cy="2915920"/>
          </a:xfrm>
          <a:prstGeom prst="rect">
            <a:avLst/>
          </a:prstGeom>
        </p:spPr>
      </p:pic>
      <p:sp>
        <p:nvSpPr>
          <p:cNvPr id="16" name="دمعة 15">
            <a:extLst>
              <a:ext uri="{FF2B5EF4-FFF2-40B4-BE49-F238E27FC236}">
                <a16:creationId xmlns:a16="http://schemas.microsoft.com/office/drawing/2014/main" id="{189699DF-10BC-CA4F-8D80-D8041ED0EDA2}"/>
              </a:ext>
            </a:extLst>
          </p:cNvPr>
          <p:cNvSpPr/>
          <p:nvPr/>
        </p:nvSpPr>
        <p:spPr>
          <a:xfrm>
            <a:off x="6055360" y="2653663"/>
            <a:ext cx="223520" cy="262257"/>
          </a:xfrm>
          <a:prstGeom prst="teardrop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>
              <a:solidFill>
                <a:srgbClr val="CC5068"/>
              </a:solidFill>
            </a:endParaRPr>
          </a:p>
        </p:txBody>
      </p:sp>
      <p:sp>
        <p:nvSpPr>
          <p:cNvPr id="20" name="دمعة 19">
            <a:extLst>
              <a:ext uri="{FF2B5EF4-FFF2-40B4-BE49-F238E27FC236}">
                <a16:creationId xmlns:a16="http://schemas.microsoft.com/office/drawing/2014/main" id="{CD0D63C1-463C-2C40-B60B-1F903937F3F1}"/>
              </a:ext>
            </a:extLst>
          </p:cNvPr>
          <p:cNvSpPr/>
          <p:nvPr/>
        </p:nvSpPr>
        <p:spPr>
          <a:xfrm>
            <a:off x="3698240" y="3730623"/>
            <a:ext cx="223520" cy="262257"/>
          </a:xfrm>
          <a:prstGeom prst="teardrop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>
              <a:solidFill>
                <a:srgbClr val="CC5068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5470;p51">
            <a:extLst>
              <a:ext uri="{FF2B5EF4-FFF2-40B4-BE49-F238E27FC236}">
                <a16:creationId xmlns:a16="http://schemas.microsoft.com/office/drawing/2014/main" id="{F5947E37-FED7-3F4A-94F7-FC6DDE33BFD2}"/>
              </a:ext>
            </a:extLst>
          </p:cNvPr>
          <p:cNvGrpSpPr/>
          <p:nvPr/>
        </p:nvGrpSpPr>
        <p:grpSpPr>
          <a:xfrm>
            <a:off x="1481756" y="1755456"/>
            <a:ext cx="5920060" cy="2869887"/>
            <a:chOff x="4319387" y="3361302"/>
            <a:chExt cx="1402273" cy="597060"/>
          </a:xfrm>
        </p:grpSpPr>
        <p:grpSp>
          <p:nvGrpSpPr>
            <p:cNvPr id="19" name="Google Shape;5485;p51">
              <a:extLst>
                <a:ext uri="{FF2B5EF4-FFF2-40B4-BE49-F238E27FC236}">
                  <a16:creationId xmlns:a16="http://schemas.microsoft.com/office/drawing/2014/main" id="{459AB346-9CD1-494F-8C05-C05843324FE7}"/>
                </a:ext>
              </a:extLst>
            </p:cNvPr>
            <p:cNvGrpSpPr/>
            <p:nvPr/>
          </p:nvGrpSpPr>
          <p:grpSpPr>
            <a:xfrm>
              <a:off x="4319387" y="3361302"/>
              <a:ext cx="442967" cy="597060"/>
              <a:chOff x="4319387" y="3361302"/>
              <a:chExt cx="442967" cy="597060"/>
            </a:xfrm>
          </p:grpSpPr>
          <p:sp>
            <p:nvSpPr>
              <p:cNvPr id="26" name="Google Shape;5486;p51">
                <a:extLst>
                  <a:ext uri="{FF2B5EF4-FFF2-40B4-BE49-F238E27FC236}">
                    <a16:creationId xmlns:a16="http://schemas.microsoft.com/office/drawing/2014/main" id="{1024E2F8-AD70-0840-8E81-6C7E95720589}"/>
                  </a:ext>
                </a:extLst>
              </p:cNvPr>
              <p:cNvSpPr/>
              <p:nvPr/>
            </p:nvSpPr>
            <p:spPr>
              <a:xfrm>
                <a:off x="4319387" y="3361302"/>
                <a:ext cx="441300" cy="136500"/>
              </a:xfrm>
              <a:prstGeom prst="flowChartAlternateProcess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rtl="0"/>
                <a:r>
                  <a:rPr lang="ar-SA" sz="2133" dirty="0">
                    <a:solidFill>
                      <a:schemeClr val="accent3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ماذا تعلمت؟</a:t>
                </a:r>
                <a:endParaRPr sz="2133" dirty="0">
                  <a:solidFill>
                    <a:schemeClr val="accent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7" name="Google Shape;5487;p51">
                <a:extLst>
                  <a:ext uri="{FF2B5EF4-FFF2-40B4-BE49-F238E27FC236}">
                    <a16:creationId xmlns:a16="http://schemas.microsoft.com/office/drawing/2014/main" id="{C3C99F52-C516-EC45-BDCA-6420E7C2481D}"/>
                  </a:ext>
                </a:extLst>
              </p:cNvPr>
              <p:cNvSpPr/>
              <p:nvPr/>
            </p:nvSpPr>
            <p:spPr>
              <a:xfrm>
                <a:off x="4319387" y="3538947"/>
                <a:ext cx="442967" cy="419415"/>
              </a:xfrm>
              <a:prstGeom prst="flowChartAlternateProcess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rtl="0"/>
                <a:endParaRPr sz="2133"/>
              </a:p>
            </p:txBody>
          </p:sp>
        </p:grpSp>
        <p:grpSp>
          <p:nvGrpSpPr>
            <p:cNvPr id="20" name="Google Shape;5492;p51">
              <a:extLst>
                <a:ext uri="{FF2B5EF4-FFF2-40B4-BE49-F238E27FC236}">
                  <a16:creationId xmlns:a16="http://schemas.microsoft.com/office/drawing/2014/main" id="{18087649-21CB-2246-9E54-754FF6BF2C4D}"/>
                </a:ext>
              </a:extLst>
            </p:cNvPr>
            <p:cNvGrpSpPr/>
            <p:nvPr/>
          </p:nvGrpSpPr>
          <p:grpSpPr>
            <a:xfrm>
              <a:off x="4799873" y="3361302"/>
              <a:ext cx="442967" cy="597060"/>
              <a:chOff x="4799873" y="3361302"/>
              <a:chExt cx="442967" cy="597060"/>
            </a:xfrm>
          </p:grpSpPr>
          <p:sp>
            <p:nvSpPr>
              <p:cNvPr id="24" name="Google Shape;5493;p51">
                <a:extLst>
                  <a:ext uri="{FF2B5EF4-FFF2-40B4-BE49-F238E27FC236}">
                    <a16:creationId xmlns:a16="http://schemas.microsoft.com/office/drawing/2014/main" id="{DC957621-3A2E-2E4D-ACBD-0A26D95F883F}"/>
                  </a:ext>
                </a:extLst>
              </p:cNvPr>
              <p:cNvSpPr/>
              <p:nvPr/>
            </p:nvSpPr>
            <p:spPr>
              <a:xfrm>
                <a:off x="4799873" y="3361302"/>
                <a:ext cx="441300" cy="136500"/>
              </a:xfrm>
              <a:prstGeom prst="flowChartAlternateProcess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rtl="0"/>
                <a:r>
                  <a:rPr lang="ar-SA" sz="2133" dirty="0">
                    <a:solidFill>
                      <a:schemeClr val="accent3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ماذا أريد أن أتعلم؟</a:t>
                </a:r>
                <a:endParaRPr sz="2133" dirty="0">
                  <a:solidFill>
                    <a:schemeClr val="accent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Google Shape;5494;p51">
                <a:extLst>
                  <a:ext uri="{FF2B5EF4-FFF2-40B4-BE49-F238E27FC236}">
                    <a16:creationId xmlns:a16="http://schemas.microsoft.com/office/drawing/2014/main" id="{8BBDF925-381C-7648-9710-A23BAE795700}"/>
                  </a:ext>
                </a:extLst>
              </p:cNvPr>
              <p:cNvSpPr/>
              <p:nvPr/>
            </p:nvSpPr>
            <p:spPr>
              <a:xfrm>
                <a:off x="4799873" y="3538947"/>
                <a:ext cx="442967" cy="419415"/>
              </a:xfrm>
              <a:prstGeom prst="flowChartAlternateProcess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l" rtl="0"/>
                <a:endParaRPr sz="2133"/>
              </a:p>
            </p:txBody>
          </p:sp>
        </p:grpSp>
        <p:grpSp>
          <p:nvGrpSpPr>
            <p:cNvPr id="21" name="Google Shape;5499;p51">
              <a:extLst>
                <a:ext uri="{FF2B5EF4-FFF2-40B4-BE49-F238E27FC236}">
                  <a16:creationId xmlns:a16="http://schemas.microsoft.com/office/drawing/2014/main" id="{B4A340DE-3E97-AB46-815A-E8626C98514C}"/>
                </a:ext>
              </a:extLst>
            </p:cNvPr>
            <p:cNvGrpSpPr/>
            <p:nvPr/>
          </p:nvGrpSpPr>
          <p:grpSpPr>
            <a:xfrm>
              <a:off x="5280360" y="3361302"/>
              <a:ext cx="441300" cy="597060"/>
              <a:chOff x="5280360" y="3361302"/>
              <a:chExt cx="441300" cy="597060"/>
            </a:xfrm>
          </p:grpSpPr>
          <p:sp>
            <p:nvSpPr>
              <p:cNvPr id="22" name="Google Shape;5500;p51">
                <a:extLst>
                  <a:ext uri="{FF2B5EF4-FFF2-40B4-BE49-F238E27FC236}">
                    <a16:creationId xmlns:a16="http://schemas.microsoft.com/office/drawing/2014/main" id="{89695395-F3C6-7F42-90D3-62D2BDDFD827}"/>
                  </a:ext>
                </a:extLst>
              </p:cNvPr>
              <p:cNvSpPr/>
              <p:nvPr/>
            </p:nvSpPr>
            <p:spPr>
              <a:xfrm>
                <a:off x="5280360" y="3361302"/>
                <a:ext cx="441300" cy="136500"/>
              </a:xfrm>
              <a:prstGeom prst="flowChartAlternateProcess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algn="ctr" rtl="0"/>
                <a:r>
                  <a:rPr lang="ar-SA" sz="2133" dirty="0">
                    <a:solidFill>
                      <a:schemeClr val="accent3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ماذا أعرف؟</a:t>
                </a:r>
                <a:endParaRPr sz="2133" dirty="0">
                  <a:solidFill>
                    <a:schemeClr val="accent3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3" name="Google Shape;5501;p51">
                <a:extLst>
                  <a:ext uri="{FF2B5EF4-FFF2-40B4-BE49-F238E27FC236}">
                    <a16:creationId xmlns:a16="http://schemas.microsoft.com/office/drawing/2014/main" id="{9F52A9EC-4588-1949-8535-996B72AA1C32}"/>
                  </a:ext>
                </a:extLst>
              </p:cNvPr>
              <p:cNvSpPr/>
              <p:nvPr/>
            </p:nvSpPr>
            <p:spPr>
              <a:xfrm>
                <a:off x="5280360" y="3538947"/>
                <a:ext cx="441300" cy="419415"/>
              </a:xfrm>
              <a:prstGeom prst="flowChartAlternateProcess">
                <a:avLst/>
              </a:prstGeom>
              <a:ln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R="0" algn="r" rtl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</a:pPr>
                <a:endParaRPr sz="2133"/>
              </a:p>
            </p:txBody>
          </p:sp>
        </p:grpSp>
      </p:grpSp>
      <p:sp>
        <p:nvSpPr>
          <p:cNvPr id="30" name="Google Shape;1608;p64">
            <a:extLst>
              <a:ext uri="{FF2B5EF4-FFF2-40B4-BE49-F238E27FC236}">
                <a16:creationId xmlns:a16="http://schemas.microsoft.com/office/drawing/2014/main" id="{84D338E4-E866-5743-AC27-93608D60A6A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1765" y="680737"/>
            <a:ext cx="5240470" cy="76831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4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جدول التعلم</a:t>
            </a:r>
            <a:endParaRPr sz="4400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6FE0CB5-AA8F-2743-A3C2-D370580E3072}"/>
              </a:ext>
            </a:extLst>
          </p:cNvPr>
          <p:cNvSpPr txBox="1"/>
          <p:nvPr/>
        </p:nvSpPr>
        <p:spPr>
          <a:xfrm>
            <a:off x="1599724" y="2890907"/>
            <a:ext cx="162712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buClrTx/>
              <a:buFontTx/>
              <a:buNone/>
            </a:pPr>
            <a:r>
              <a:rPr lang="ar-SA" sz="1800" b="1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عددي الأهداف التي حققتها في نهاية درسنا..</a:t>
            </a:r>
          </a:p>
        </p:txBody>
      </p:sp>
    </p:spTree>
    <p:extLst>
      <p:ext uri="{BB962C8B-B14F-4D97-AF65-F5344CB8AC3E}">
        <p14:creationId xmlns:p14="http://schemas.microsoft.com/office/powerpoint/2010/main" val="3699480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" name="Google Shape;161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480530" flipH="1">
            <a:off x="3272109" y="3918100"/>
            <a:ext cx="1391785" cy="1605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8" name="Google Shape;1618;p65"/>
          <p:cNvPicPr preferRelativeResize="0"/>
          <p:nvPr/>
        </p:nvPicPr>
        <p:blipFill rotWithShape="1">
          <a:blip r:embed="rId4">
            <a:alphaModFix/>
          </a:blip>
          <a:srcRect l="44634" r="21375"/>
          <a:stretch/>
        </p:blipFill>
        <p:spPr>
          <a:xfrm>
            <a:off x="7219951" y="-308350"/>
            <a:ext cx="2019298" cy="396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0" name="Google Shape;1620;p65"/>
          <p:cNvSpPr txBox="1">
            <a:spLocks noGrp="1"/>
          </p:cNvSpPr>
          <p:nvPr>
            <p:ph type="subTitle" idx="1"/>
          </p:nvPr>
        </p:nvSpPr>
        <p:spPr>
          <a:xfrm>
            <a:off x="2348344" y="2185050"/>
            <a:ext cx="1870835" cy="6620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dirty="0">
                <a:solidFill>
                  <a:schemeClr val="accent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...</a:t>
            </a:r>
            <a:endParaRPr sz="2800" dirty="0">
              <a:solidFill>
                <a:schemeClr val="accent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21" name="Google Shape;1621;p65"/>
          <p:cNvSpPr txBox="1">
            <a:spLocks noGrp="1"/>
          </p:cNvSpPr>
          <p:nvPr>
            <p:ph type="title"/>
          </p:nvPr>
        </p:nvSpPr>
        <p:spPr>
          <a:xfrm>
            <a:off x="747875" y="1338378"/>
            <a:ext cx="3471300" cy="84667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5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الواجب</a:t>
            </a:r>
            <a:endParaRPr sz="5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622" name="Google Shape;1622;p65"/>
          <p:cNvGrpSpPr/>
          <p:nvPr/>
        </p:nvGrpSpPr>
        <p:grpSpPr>
          <a:xfrm>
            <a:off x="4843985" y="1338378"/>
            <a:ext cx="2094938" cy="4163843"/>
            <a:chOff x="3336600" y="3468450"/>
            <a:chExt cx="336250" cy="668300"/>
          </a:xfrm>
        </p:grpSpPr>
        <p:sp>
          <p:nvSpPr>
            <p:cNvPr id="1623" name="Google Shape;1623;p65"/>
            <p:cNvSpPr/>
            <p:nvPr/>
          </p:nvSpPr>
          <p:spPr>
            <a:xfrm>
              <a:off x="3336600" y="3468450"/>
              <a:ext cx="336250" cy="668300"/>
            </a:xfrm>
            <a:custGeom>
              <a:avLst/>
              <a:gdLst/>
              <a:ahLst/>
              <a:cxnLst/>
              <a:rect l="l" t="t" r="r" b="b"/>
              <a:pathLst>
                <a:path w="13450" h="26732" extrusionOk="0">
                  <a:moveTo>
                    <a:pt x="12354" y="461"/>
                  </a:moveTo>
                  <a:cubicBezTo>
                    <a:pt x="12730" y="461"/>
                    <a:pt x="13031" y="762"/>
                    <a:pt x="13031" y="1139"/>
                  </a:cubicBezTo>
                  <a:lnTo>
                    <a:pt x="13031" y="24221"/>
                  </a:lnTo>
                  <a:cubicBezTo>
                    <a:pt x="13031" y="24598"/>
                    <a:pt x="12730" y="24899"/>
                    <a:pt x="12354" y="24899"/>
                  </a:cubicBezTo>
                  <a:lnTo>
                    <a:pt x="1097" y="24899"/>
                  </a:lnTo>
                  <a:cubicBezTo>
                    <a:pt x="720" y="24899"/>
                    <a:pt x="419" y="24598"/>
                    <a:pt x="419" y="24221"/>
                  </a:cubicBezTo>
                  <a:lnTo>
                    <a:pt x="419" y="1139"/>
                  </a:lnTo>
                  <a:cubicBezTo>
                    <a:pt x="419" y="762"/>
                    <a:pt x="720" y="461"/>
                    <a:pt x="1097" y="461"/>
                  </a:cubicBezTo>
                  <a:close/>
                  <a:moveTo>
                    <a:pt x="1022" y="0"/>
                  </a:moveTo>
                  <a:cubicBezTo>
                    <a:pt x="461" y="0"/>
                    <a:pt x="1" y="452"/>
                    <a:pt x="1" y="1021"/>
                  </a:cubicBezTo>
                  <a:lnTo>
                    <a:pt x="1" y="25711"/>
                  </a:lnTo>
                  <a:cubicBezTo>
                    <a:pt x="1" y="26280"/>
                    <a:pt x="461" y="26732"/>
                    <a:pt x="1022" y="26732"/>
                  </a:cubicBezTo>
                  <a:lnTo>
                    <a:pt x="12429" y="26732"/>
                  </a:lnTo>
                  <a:cubicBezTo>
                    <a:pt x="12998" y="26732"/>
                    <a:pt x="13450" y="26271"/>
                    <a:pt x="13450" y="25711"/>
                  </a:cubicBezTo>
                  <a:lnTo>
                    <a:pt x="13450" y="1021"/>
                  </a:lnTo>
                  <a:cubicBezTo>
                    <a:pt x="13450" y="452"/>
                    <a:pt x="12998" y="0"/>
                    <a:pt x="124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65"/>
            <p:cNvSpPr/>
            <p:nvPr/>
          </p:nvSpPr>
          <p:spPr>
            <a:xfrm>
              <a:off x="3490375" y="4105350"/>
              <a:ext cx="18250" cy="18225"/>
            </a:xfrm>
            <a:custGeom>
              <a:avLst/>
              <a:gdLst/>
              <a:ahLst/>
              <a:cxnLst/>
              <a:rect l="l" t="t" r="r" b="b"/>
              <a:pathLst>
                <a:path w="730" h="729" extrusionOk="0">
                  <a:moveTo>
                    <a:pt x="511" y="84"/>
                  </a:moveTo>
                  <a:cubicBezTo>
                    <a:pt x="587" y="84"/>
                    <a:pt x="645" y="143"/>
                    <a:pt x="645" y="218"/>
                  </a:cubicBezTo>
                  <a:lnTo>
                    <a:pt x="645" y="511"/>
                  </a:lnTo>
                  <a:cubicBezTo>
                    <a:pt x="645" y="586"/>
                    <a:pt x="587" y="653"/>
                    <a:pt x="511" y="653"/>
                  </a:cubicBezTo>
                  <a:lnTo>
                    <a:pt x="219" y="653"/>
                  </a:lnTo>
                  <a:cubicBezTo>
                    <a:pt x="143" y="653"/>
                    <a:pt x="76" y="586"/>
                    <a:pt x="76" y="511"/>
                  </a:cubicBezTo>
                  <a:lnTo>
                    <a:pt x="76" y="218"/>
                  </a:lnTo>
                  <a:cubicBezTo>
                    <a:pt x="76" y="143"/>
                    <a:pt x="143" y="84"/>
                    <a:pt x="219" y="84"/>
                  </a:cubicBezTo>
                  <a:close/>
                  <a:moveTo>
                    <a:pt x="219" y="0"/>
                  </a:moveTo>
                  <a:cubicBezTo>
                    <a:pt x="101" y="0"/>
                    <a:pt x="1" y="101"/>
                    <a:pt x="1" y="218"/>
                  </a:cubicBezTo>
                  <a:lnTo>
                    <a:pt x="1" y="511"/>
                  </a:lnTo>
                  <a:cubicBezTo>
                    <a:pt x="1" y="628"/>
                    <a:pt x="101" y="729"/>
                    <a:pt x="219" y="729"/>
                  </a:cubicBezTo>
                  <a:lnTo>
                    <a:pt x="511" y="729"/>
                  </a:lnTo>
                  <a:cubicBezTo>
                    <a:pt x="629" y="729"/>
                    <a:pt x="729" y="628"/>
                    <a:pt x="729" y="511"/>
                  </a:cubicBezTo>
                  <a:lnTo>
                    <a:pt x="729" y="218"/>
                  </a:lnTo>
                  <a:cubicBezTo>
                    <a:pt x="729" y="101"/>
                    <a:pt x="629" y="0"/>
                    <a:pt x="511" y="0"/>
                  </a:cubicBezTo>
                  <a:close/>
                </a:path>
              </a:pathLst>
            </a:custGeom>
            <a:solidFill>
              <a:srgbClr val="FFF7EC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5" name="Google Shape;1625;p65"/>
          <p:cNvGrpSpPr/>
          <p:nvPr/>
        </p:nvGrpSpPr>
        <p:grpSpPr>
          <a:xfrm>
            <a:off x="7172760" y="-358722"/>
            <a:ext cx="2094938" cy="4163843"/>
            <a:chOff x="3336600" y="3468450"/>
            <a:chExt cx="336250" cy="668300"/>
          </a:xfrm>
        </p:grpSpPr>
        <p:sp>
          <p:nvSpPr>
            <p:cNvPr id="1626" name="Google Shape;1626;p65"/>
            <p:cNvSpPr/>
            <p:nvPr/>
          </p:nvSpPr>
          <p:spPr>
            <a:xfrm>
              <a:off x="3336600" y="3468450"/>
              <a:ext cx="336250" cy="668300"/>
            </a:xfrm>
            <a:custGeom>
              <a:avLst/>
              <a:gdLst/>
              <a:ahLst/>
              <a:cxnLst/>
              <a:rect l="l" t="t" r="r" b="b"/>
              <a:pathLst>
                <a:path w="13450" h="26732" extrusionOk="0">
                  <a:moveTo>
                    <a:pt x="12354" y="461"/>
                  </a:moveTo>
                  <a:cubicBezTo>
                    <a:pt x="12730" y="461"/>
                    <a:pt x="13031" y="762"/>
                    <a:pt x="13031" y="1139"/>
                  </a:cubicBezTo>
                  <a:lnTo>
                    <a:pt x="13031" y="24221"/>
                  </a:lnTo>
                  <a:cubicBezTo>
                    <a:pt x="13031" y="24598"/>
                    <a:pt x="12730" y="24899"/>
                    <a:pt x="12354" y="24899"/>
                  </a:cubicBezTo>
                  <a:lnTo>
                    <a:pt x="1097" y="24899"/>
                  </a:lnTo>
                  <a:cubicBezTo>
                    <a:pt x="720" y="24899"/>
                    <a:pt x="419" y="24598"/>
                    <a:pt x="419" y="24221"/>
                  </a:cubicBezTo>
                  <a:lnTo>
                    <a:pt x="419" y="1139"/>
                  </a:lnTo>
                  <a:cubicBezTo>
                    <a:pt x="419" y="762"/>
                    <a:pt x="720" y="461"/>
                    <a:pt x="1097" y="461"/>
                  </a:cubicBezTo>
                  <a:close/>
                  <a:moveTo>
                    <a:pt x="1022" y="0"/>
                  </a:moveTo>
                  <a:cubicBezTo>
                    <a:pt x="461" y="0"/>
                    <a:pt x="1" y="452"/>
                    <a:pt x="1" y="1021"/>
                  </a:cubicBezTo>
                  <a:lnTo>
                    <a:pt x="1" y="25711"/>
                  </a:lnTo>
                  <a:cubicBezTo>
                    <a:pt x="1" y="26280"/>
                    <a:pt x="461" y="26732"/>
                    <a:pt x="1022" y="26732"/>
                  </a:cubicBezTo>
                  <a:lnTo>
                    <a:pt x="12429" y="26732"/>
                  </a:lnTo>
                  <a:cubicBezTo>
                    <a:pt x="12998" y="26732"/>
                    <a:pt x="13450" y="26271"/>
                    <a:pt x="13450" y="25711"/>
                  </a:cubicBezTo>
                  <a:lnTo>
                    <a:pt x="13450" y="1021"/>
                  </a:lnTo>
                  <a:cubicBezTo>
                    <a:pt x="13450" y="452"/>
                    <a:pt x="12998" y="0"/>
                    <a:pt x="1242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65"/>
            <p:cNvSpPr/>
            <p:nvPr/>
          </p:nvSpPr>
          <p:spPr>
            <a:xfrm>
              <a:off x="3490375" y="4105350"/>
              <a:ext cx="18250" cy="18225"/>
            </a:xfrm>
            <a:custGeom>
              <a:avLst/>
              <a:gdLst/>
              <a:ahLst/>
              <a:cxnLst/>
              <a:rect l="l" t="t" r="r" b="b"/>
              <a:pathLst>
                <a:path w="730" h="729" extrusionOk="0">
                  <a:moveTo>
                    <a:pt x="511" y="84"/>
                  </a:moveTo>
                  <a:cubicBezTo>
                    <a:pt x="587" y="84"/>
                    <a:pt x="645" y="143"/>
                    <a:pt x="645" y="218"/>
                  </a:cubicBezTo>
                  <a:lnTo>
                    <a:pt x="645" y="511"/>
                  </a:lnTo>
                  <a:cubicBezTo>
                    <a:pt x="645" y="586"/>
                    <a:pt x="587" y="653"/>
                    <a:pt x="511" y="653"/>
                  </a:cubicBezTo>
                  <a:lnTo>
                    <a:pt x="219" y="653"/>
                  </a:lnTo>
                  <a:cubicBezTo>
                    <a:pt x="143" y="653"/>
                    <a:pt x="76" y="586"/>
                    <a:pt x="76" y="511"/>
                  </a:cubicBezTo>
                  <a:lnTo>
                    <a:pt x="76" y="218"/>
                  </a:lnTo>
                  <a:cubicBezTo>
                    <a:pt x="76" y="143"/>
                    <a:pt x="143" y="84"/>
                    <a:pt x="219" y="84"/>
                  </a:cubicBezTo>
                  <a:close/>
                  <a:moveTo>
                    <a:pt x="219" y="0"/>
                  </a:moveTo>
                  <a:cubicBezTo>
                    <a:pt x="101" y="0"/>
                    <a:pt x="1" y="101"/>
                    <a:pt x="1" y="218"/>
                  </a:cubicBezTo>
                  <a:lnTo>
                    <a:pt x="1" y="511"/>
                  </a:lnTo>
                  <a:cubicBezTo>
                    <a:pt x="1" y="628"/>
                    <a:pt x="101" y="729"/>
                    <a:pt x="219" y="729"/>
                  </a:cubicBezTo>
                  <a:lnTo>
                    <a:pt x="511" y="729"/>
                  </a:lnTo>
                  <a:cubicBezTo>
                    <a:pt x="629" y="729"/>
                    <a:pt x="729" y="628"/>
                    <a:pt x="729" y="511"/>
                  </a:cubicBezTo>
                  <a:lnTo>
                    <a:pt x="729" y="218"/>
                  </a:lnTo>
                  <a:cubicBezTo>
                    <a:pt x="729" y="101"/>
                    <a:pt x="629" y="0"/>
                    <a:pt x="511" y="0"/>
                  </a:cubicBezTo>
                  <a:close/>
                </a:path>
              </a:pathLst>
            </a:custGeom>
            <a:solidFill>
              <a:srgbClr val="FFF7EC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628" name="Google Shape;1628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 flipH="1">
            <a:off x="3922272" y="3995001"/>
            <a:ext cx="1849349" cy="155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671;p67">
            <a:extLst>
              <a:ext uri="{FF2B5EF4-FFF2-40B4-BE49-F238E27FC236}">
                <a16:creationId xmlns:a16="http://schemas.microsoft.com/office/drawing/2014/main" id="{38D739B8-DF1A-E147-BFAA-4080E5480BD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38278" y="1577529"/>
            <a:ext cx="1296567" cy="2681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p60"/>
          <p:cNvSpPr/>
          <p:nvPr/>
        </p:nvSpPr>
        <p:spPr>
          <a:xfrm>
            <a:off x="952016" y="1117905"/>
            <a:ext cx="3741128" cy="30980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/>
          </a:p>
        </p:txBody>
      </p:sp>
      <p:sp>
        <p:nvSpPr>
          <p:cNvPr id="1533" name="Google Shape;1533;p60"/>
          <p:cNvSpPr txBox="1"/>
          <p:nvPr/>
        </p:nvSpPr>
        <p:spPr>
          <a:xfrm>
            <a:off x="5815178" y="1822002"/>
            <a:ext cx="2596476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400" b="1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كفارة المجلس</a:t>
            </a:r>
            <a:endParaRPr sz="2400" b="1" dirty="0">
              <a:solidFill>
                <a:srgbClr val="C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Open Sans"/>
            </a:endParaRPr>
          </a:p>
        </p:txBody>
      </p:sp>
      <p:sp>
        <p:nvSpPr>
          <p:cNvPr id="1534" name="Google Shape;1534;p60"/>
          <p:cNvSpPr txBox="1"/>
          <p:nvPr/>
        </p:nvSpPr>
        <p:spPr>
          <a:xfrm>
            <a:off x="1688359" y="2305723"/>
            <a:ext cx="2484878" cy="1001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7200" b="1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Open Sans"/>
              </a:rPr>
              <a:t>شكراً</a:t>
            </a:r>
            <a:endParaRPr sz="7200" b="1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Open Sans"/>
            </a:endParaRPr>
          </a:p>
        </p:txBody>
      </p:sp>
      <p:grpSp>
        <p:nvGrpSpPr>
          <p:cNvPr id="14" name="Google Shape;1633;p66">
            <a:extLst>
              <a:ext uri="{FF2B5EF4-FFF2-40B4-BE49-F238E27FC236}">
                <a16:creationId xmlns:a16="http://schemas.microsoft.com/office/drawing/2014/main" id="{908FB7DB-2454-D847-B872-A9C6F2B2CB23}"/>
              </a:ext>
            </a:extLst>
          </p:cNvPr>
          <p:cNvGrpSpPr/>
          <p:nvPr/>
        </p:nvGrpSpPr>
        <p:grpSpPr>
          <a:xfrm rot="1428958">
            <a:off x="-3319" y="-189154"/>
            <a:ext cx="2926041" cy="3441291"/>
            <a:chOff x="713389" y="-262634"/>
            <a:chExt cx="3459843" cy="4069091"/>
          </a:xfrm>
        </p:grpSpPr>
        <p:pic>
          <p:nvPicPr>
            <p:cNvPr id="15" name="Google Shape;1634;p66">
              <a:extLst>
                <a:ext uri="{FF2B5EF4-FFF2-40B4-BE49-F238E27FC236}">
                  <a16:creationId xmlns:a16="http://schemas.microsoft.com/office/drawing/2014/main" id="{80F45DEF-ED26-0E4B-BACF-C398BC15628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4265453" flipH="1">
              <a:off x="1468984" y="2821772"/>
              <a:ext cx="1097963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oogle Shape;1635;p66">
              <a:extLst>
                <a:ext uri="{FF2B5EF4-FFF2-40B4-BE49-F238E27FC236}">
                  <a16:creationId xmlns:a16="http://schemas.microsoft.com/office/drawing/2014/main" id="{DD326A32-A5D0-4743-97F2-25190CF4A79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5400000" flipH="1">
              <a:off x="1717059" y="3078947"/>
              <a:ext cx="1097964" cy="3570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636;p66">
              <a:extLst>
                <a:ext uri="{FF2B5EF4-FFF2-40B4-BE49-F238E27FC236}">
                  <a16:creationId xmlns:a16="http://schemas.microsoft.com/office/drawing/2014/main" id="{354B4529-369E-194E-9DC4-7F3C5D368247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1867229" flipH="1">
              <a:off x="999046" y="220042"/>
              <a:ext cx="896052" cy="10504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637;p66">
              <a:extLst>
                <a:ext uri="{FF2B5EF4-FFF2-40B4-BE49-F238E27FC236}">
                  <a16:creationId xmlns:a16="http://schemas.microsoft.com/office/drawing/2014/main" id="{AC0E711B-107B-9D44-A3BA-CAD4404BF246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6306671" flipH="1">
              <a:off x="1371644" y="1704035"/>
              <a:ext cx="990786" cy="13954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Google Shape;1638;p66">
              <a:extLst>
                <a:ext uri="{FF2B5EF4-FFF2-40B4-BE49-F238E27FC236}">
                  <a16:creationId xmlns:a16="http://schemas.microsoft.com/office/drawing/2014/main" id="{AF1649B5-D7C4-AE43-9051-5CA9510C7E80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rot="1392348">
              <a:off x="1080136" y="176558"/>
              <a:ext cx="2726349" cy="242126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" name="Google Shape;1656;p66">
            <a:extLst>
              <a:ext uri="{FF2B5EF4-FFF2-40B4-BE49-F238E27FC236}">
                <a16:creationId xmlns:a16="http://schemas.microsoft.com/office/drawing/2014/main" id="{43835B35-4937-8D47-BECF-9F428C59AA69}"/>
              </a:ext>
            </a:extLst>
          </p:cNvPr>
          <p:cNvGrpSpPr/>
          <p:nvPr/>
        </p:nvGrpSpPr>
        <p:grpSpPr>
          <a:xfrm>
            <a:off x="2686737" y="3242258"/>
            <a:ext cx="2789218" cy="1818575"/>
            <a:chOff x="4595968" y="2328020"/>
            <a:chExt cx="3758547" cy="2450579"/>
          </a:xfrm>
        </p:grpSpPr>
        <p:pic>
          <p:nvPicPr>
            <p:cNvPr id="21" name="Google Shape;1657;p66">
              <a:extLst>
                <a:ext uri="{FF2B5EF4-FFF2-40B4-BE49-F238E27FC236}">
                  <a16:creationId xmlns:a16="http://schemas.microsoft.com/office/drawing/2014/main" id="{0361FC27-AF4B-B44D-8060-9B3125680BD1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9094911">
              <a:off x="4913636" y="3529381"/>
              <a:ext cx="1097959" cy="357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1658;p66">
              <a:extLst>
                <a:ext uri="{FF2B5EF4-FFF2-40B4-BE49-F238E27FC236}">
                  <a16:creationId xmlns:a16="http://schemas.microsoft.com/office/drawing/2014/main" id="{992A2133-B2AF-D44A-9378-D85213409A96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rot="-10504523">
              <a:off x="4609267" y="3688593"/>
              <a:ext cx="1097956" cy="3570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1659;p66">
              <a:extLst>
                <a:ext uri="{FF2B5EF4-FFF2-40B4-BE49-F238E27FC236}">
                  <a16:creationId xmlns:a16="http://schemas.microsoft.com/office/drawing/2014/main" id="{1A78DCAD-8CA9-7248-BA61-74FB0CAACBFA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5172484" flipH="1">
              <a:off x="7130170" y="2170760"/>
              <a:ext cx="990785" cy="13954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1660;p66">
              <a:extLst>
                <a:ext uri="{FF2B5EF4-FFF2-40B4-BE49-F238E27FC236}">
                  <a16:creationId xmlns:a16="http://schemas.microsoft.com/office/drawing/2014/main" id="{CEC0BAF6-53DD-7441-868C-CF5BCB80EB9B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25298" y="2329184"/>
              <a:ext cx="2914801" cy="244941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925D869B-D5A4-D248-9812-D1782E16F773}"/>
              </a:ext>
            </a:extLst>
          </p:cNvPr>
          <p:cNvSpPr/>
          <p:nvPr/>
        </p:nvSpPr>
        <p:spPr>
          <a:xfrm>
            <a:off x="5240670" y="2421313"/>
            <a:ext cx="37454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سبحَانَكَ اللَّهُمَّ وَبِحَمْدِكَ أَشْهَدُ أَنْ لا إِلهَ </a:t>
            </a:r>
            <a:r>
              <a:rPr lang="ar-SA" sz="2000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إِلأَ</a:t>
            </a:r>
            <a:r>
              <a:rPr lang="ar-SA" sz="2000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انْتَ أَسْتَغْفِرُكَ وَأَتْوبُ إِلَيْكَ</a:t>
            </a:r>
          </a:p>
        </p:txBody>
      </p:sp>
    </p:spTree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6" name="Google Shape;166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6002" y="1647592"/>
            <a:ext cx="1478394" cy="132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7" name="Google Shape;1667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400000">
            <a:off x="5388708" y="3243109"/>
            <a:ext cx="730089" cy="1785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8" name="Google Shape;1668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1045" y="1647592"/>
            <a:ext cx="1398982" cy="13235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9" name="Google Shape;1669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25503" y="1416832"/>
            <a:ext cx="1513729" cy="1785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0" name="Google Shape;1670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5400000">
            <a:off x="1192752" y="3243109"/>
            <a:ext cx="992492" cy="1785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1" name="Google Shape;1671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77339" y="1416832"/>
            <a:ext cx="838977" cy="1785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2" name="Google Shape;1672;p6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6472" y="1416832"/>
            <a:ext cx="739014" cy="1785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3" name="Google Shape;1673;p6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5400000">
            <a:off x="7371125" y="3434426"/>
            <a:ext cx="447375" cy="140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4" name="Google Shape;1674;p6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5400000">
            <a:off x="3353653" y="3243109"/>
            <a:ext cx="735444" cy="17850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Language Arts Subject for Highschool - 9th Grade: Comparing Texts">
  <a:themeElements>
    <a:clrScheme name="Simple Light">
      <a:dk1>
        <a:srgbClr val="462D1D"/>
      </a:dk1>
      <a:lt1>
        <a:srgbClr val="FFFFFF"/>
      </a:lt1>
      <a:dk2>
        <a:srgbClr val="462D1D"/>
      </a:dk2>
      <a:lt2>
        <a:srgbClr val="FFFFFF"/>
      </a:lt2>
      <a:accent1>
        <a:srgbClr val="FBF0ED"/>
      </a:accent1>
      <a:accent2>
        <a:srgbClr val="F9E2DA"/>
      </a:accent2>
      <a:accent3>
        <a:srgbClr val="724332"/>
      </a:accent3>
      <a:accent4>
        <a:srgbClr val="FBF0ED"/>
      </a:accent4>
      <a:accent5>
        <a:srgbClr val="F9E2DA"/>
      </a:accent5>
      <a:accent6>
        <a:srgbClr val="AA7F70"/>
      </a:accent6>
      <a:hlink>
        <a:srgbClr val="AA7F7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957</Words>
  <Application>Microsoft Macintosh PowerPoint</Application>
  <PresentationFormat>عرض على الشاشة (16:9)</PresentationFormat>
  <Paragraphs>158</Paragraphs>
  <Slides>31</Slides>
  <Notes>23</Notes>
  <HiddenSlides>0</HiddenSlides>
  <MMClips>3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31</vt:i4>
      </vt:variant>
    </vt:vector>
  </HeadingPairs>
  <TitlesOfParts>
    <vt:vector size="39" baseType="lpstr">
      <vt:lpstr>Karla</vt:lpstr>
      <vt:lpstr>Roboto Condensed Light</vt:lpstr>
      <vt:lpstr>Open Sans</vt:lpstr>
      <vt:lpstr>Arial</vt:lpstr>
      <vt:lpstr>Tahoma</vt:lpstr>
      <vt:lpstr>Muli</vt:lpstr>
      <vt:lpstr>Rochester</vt:lpstr>
      <vt:lpstr>Language Arts Subject for Highschool - 9th Grade: Comparing Texts</vt:lpstr>
      <vt:lpstr>صباحك سعيد</vt:lpstr>
      <vt:lpstr>عرض تقديمي في PowerPoint</vt:lpstr>
      <vt:lpstr>القوانين الصفية</vt:lpstr>
      <vt:lpstr>التمهيد</vt:lpstr>
      <vt:lpstr>تأملي هذه الصورة واربطي بينها وبين موضوع الحديث.</vt:lpstr>
      <vt:lpstr>عرض تقديمي في PowerPoint</vt:lpstr>
      <vt:lpstr>جدول التعلم</vt:lpstr>
      <vt:lpstr>عرض تقديمي في PowerPoint</vt:lpstr>
      <vt:lpstr>طالبتي المبدعة.. من معرفتك السابقة اذكري ما تعرفينه عن الصحابي الجليل أبو هريرة-رضي الله عنه-.</vt:lpstr>
      <vt:lpstr>معاني الكلمات</vt:lpstr>
      <vt:lpstr>فكري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طالبتي المبدعة.. صنفي الشعب التالية من خلال الجدول التالي:</vt:lpstr>
      <vt:lpstr> ما أعلى شعب الإيمان وأفضلها مع التعليل؟</vt:lpstr>
      <vt:lpstr>عرض تقديمي في PowerPoint</vt:lpstr>
      <vt:lpstr>عرض تقديمي في PowerPoint</vt:lpstr>
      <vt:lpstr>عرض تقديمي في PowerPoint</vt:lpstr>
      <vt:lpstr>بعد سماعك للمقطع السابق .. هل الإيمان يزيد وينقص؟ وضحي ذلك</vt:lpstr>
      <vt:lpstr>نشاط الكتاب صفحة ١٧٨</vt:lpstr>
      <vt:lpstr>تطبيقات سلوكية</vt:lpstr>
      <vt:lpstr>عرض تقديمي في PowerPoint</vt:lpstr>
      <vt:lpstr>كيف نجدد الإيمان؟</vt:lpstr>
      <vt:lpstr>التقويم الكتاب صفحة١٧٨</vt:lpstr>
      <vt:lpstr>التقويم الكتاب صفحة١٧٨</vt:lpstr>
      <vt:lpstr>جدول التعلم</vt:lpstr>
      <vt:lpstr>الواجب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Arts Subject for High school</dc:title>
  <cp:lastModifiedBy>omaimah me</cp:lastModifiedBy>
  <cp:revision>6</cp:revision>
  <dcterms:modified xsi:type="dcterms:W3CDTF">2021-08-28T17:30:07Z</dcterms:modified>
</cp:coreProperties>
</file>