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latinLnBrk="0">
      <a:defRPr sz="1200">
        <a:latin typeface="+mn-lt"/>
        <a:ea typeface="+mn-ea"/>
        <a:cs typeface="+mn-cs"/>
        <a:sym typeface="Calibri"/>
      </a:defRPr>
    </a:lvl1pPr>
    <a:lvl2pPr indent="228600" algn="r" rtl="1" latinLnBrk="0">
      <a:defRPr sz="1200">
        <a:latin typeface="+mn-lt"/>
        <a:ea typeface="+mn-ea"/>
        <a:cs typeface="+mn-cs"/>
        <a:sym typeface="Calibri"/>
      </a:defRPr>
    </a:lvl2pPr>
    <a:lvl3pPr indent="457200" algn="r" rtl="1" latinLnBrk="0">
      <a:defRPr sz="1200">
        <a:latin typeface="+mn-lt"/>
        <a:ea typeface="+mn-ea"/>
        <a:cs typeface="+mn-cs"/>
        <a:sym typeface="Calibri"/>
      </a:defRPr>
    </a:lvl3pPr>
    <a:lvl4pPr indent="685800" algn="r" rtl="1" latinLnBrk="0">
      <a:defRPr sz="1200">
        <a:latin typeface="+mn-lt"/>
        <a:ea typeface="+mn-ea"/>
        <a:cs typeface="+mn-cs"/>
        <a:sym typeface="Calibri"/>
      </a:defRPr>
    </a:lvl4pPr>
    <a:lvl5pPr indent="914400" algn="r" rtl="1" latinLnBrk="0">
      <a:defRPr sz="1200">
        <a:latin typeface="+mn-lt"/>
        <a:ea typeface="+mn-ea"/>
        <a:cs typeface="+mn-cs"/>
        <a:sym typeface="Calibri"/>
      </a:defRPr>
    </a:lvl5pPr>
    <a:lvl6pPr indent="1143000" algn="r" rtl="1" latinLnBrk="0">
      <a:defRPr sz="1200">
        <a:latin typeface="+mn-lt"/>
        <a:ea typeface="+mn-ea"/>
        <a:cs typeface="+mn-cs"/>
        <a:sym typeface="Calibri"/>
      </a:defRPr>
    </a:lvl6pPr>
    <a:lvl7pPr indent="1371600" algn="r" rtl="1" latinLnBrk="0">
      <a:defRPr sz="1200">
        <a:latin typeface="+mn-lt"/>
        <a:ea typeface="+mn-ea"/>
        <a:cs typeface="+mn-cs"/>
        <a:sym typeface="Calibri"/>
      </a:defRPr>
    </a:lvl7pPr>
    <a:lvl8pPr indent="1600200" algn="r" rtl="1" latinLnBrk="0">
      <a:defRPr sz="1200">
        <a:latin typeface="+mn-lt"/>
        <a:ea typeface="+mn-ea"/>
        <a:cs typeface="+mn-cs"/>
        <a:sym typeface="Calibri"/>
      </a:defRPr>
    </a:lvl8pPr>
    <a:lvl9pPr indent="1828800" algn="r" rtl="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b="1" sz="2400"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" name="مستوى النص الأول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3" name="عنصر نائب للصورة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مستوى النص الأول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838200" y="6414760"/>
            <a:ext cx="258922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slide" Target="slide2.xml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slide" Target="slide2.xml"/><Relationship Id="rId6" Type="http://schemas.openxmlformats.org/officeDocument/2006/relationships/image" Target="../media/image11.jpeg"/><Relationship Id="rId7" Type="http://schemas.openxmlformats.org/officeDocument/2006/relationships/image" Target="../media/image1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مستطيل: زوايا مستديرة 4"/>
          <p:cNvSpPr/>
          <p:nvPr/>
        </p:nvSpPr>
        <p:spPr>
          <a:xfrm>
            <a:off x="6200776" y="365759"/>
            <a:ext cx="5219701" cy="6126481"/>
          </a:xfrm>
          <a:prstGeom prst="roundRect">
            <a:avLst>
              <a:gd name="adj" fmla="val 5105"/>
            </a:avLst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52400" dist="101600" dir="0">
              <a:srgbClr val="000000">
                <a:alpha val="85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مستطيل: زوايا قطرية مستديرة 117"/>
          <p:cNvSpPr/>
          <p:nvPr/>
        </p:nvSpPr>
        <p:spPr>
          <a:xfrm rot="20729575">
            <a:off x="10493754" y="593785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6" name="مستطيل: زوايا قطرية مستديرة 118"/>
          <p:cNvSpPr/>
          <p:nvPr/>
        </p:nvSpPr>
        <p:spPr>
          <a:xfrm rot="20729575">
            <a:off x="10493754" y="1211147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1F4E79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مستطيل: زوايا قطرية مستديرة 119"/>
          <p:cNvSpPr/>
          <p:nvPr/>
        </p:nvSpPr>
        <p:spPr>
          <a:xfrm rot="20729575">
            <a:off x="10493754" y="1828510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9DC3E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مستطيل: زوايا قطرية مستديرة 120"/>
          <p:cNvSpPr/>
          <p:nvPr/>
        </p:nvSpPr>
        <p:spPr>
          <a:xfrm rot="20729575">
            <a:off x="10493754" y="2445872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F4B183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مستطيل: زوايا قطرية مستديرة 121"/>
          <p:cNvSpPr/>
          <p:nvPr/>
        </p:nvSpPr>
        <p:spPr>
          <a:xfrm rot="20729575">
            <a:off x="10493754" y="3063233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8497B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مستطيل: زوايا قطرية مستديرة 122"/>
          <p:cNvSpPr/>
          <p:nvPr/>
        </p:nvSpPr>
        <p:spPr>
          <a:xfrm rot="20729575">
            <a:off x="10493754" y="3680595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مستطيل: زوايا قطرية مستديرة 123"/>
          <p:cNvSpPr/>
          <p:nvPr/>
        </p:nvSpPr>
        <p:spPr>
          <a:xfrm rot="20729575">
            <a:off x="10493754" y="4297957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مستطيل: زوايا قطرية مستديرة 124"/>
          <p:cNvSpPr/>
          <p:nvPr/>
        </p:nvSpPr>
        <p:spPr>
          <a:xfrm rot="20729575">
            <a:off x="10493754" y="4915320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مستطيل: زوايا قطرية مستديرة 125"/>
          <p:cNvSpPr/>
          <p:nvPr/>
        </p:nvSpPr>
        <p:spPr>
          <a:xfrm rot="20729575">
            <a:off x="10493754" y="5532682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مستطيل: زوايا مستديرة 3"/>
          <p:cNvSpPr/>
          <p:nvPr/>
        </p:nvSpPr>
        <p:spPr>
          <a:xfrm>
            <a:off x="771526" y="365759"/>
            <a:ext cx="5219701" cy="6126481"/>
          </a:xfrm>
          <a:prstGeom prst="roundRect">
            <a:avLst>
              <a:gd name="adj" fmla="val 5105"/>
            </a:avLst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215900" dist="63500" dir="10800000">
              <a:srgbClr val="000000">
                <a:alpha val="82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" name="مستطيل 5"/>
          <p:cNvSpPr/>
          <p:nvPr/>
        </p:nvSpPr>
        <p:spPr>
          <a:xfrm>
            <a:off x="6276975" y="576262"/>
            <a:ext cx="4343400" cy="570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241300" dist="76200" dir="0">
              <a:srgbClr val="000000">
                <a:alpha val="76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" name="مستطيل 6"/>
          <p:cNvSpPr/>
          <p:nvPr/>
        </p:nvSpPr>
        <p:spPr>
          <a:xfrm>
            <a:off x="1571625" y="576260"/>
            <a:ext cx="4343400" cy="570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39700" dist="152400" dir="1080000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12" name="مجموعة 112"/>
          <p:cNvGrpSpPr/>
          <p:nvPr/>
        </p:nvGrpSpPr>
        <p:grpSpPr>
          <a:xfrm>
            <a:off x="5639992" y="657182"/>
            <a:ext cx="912020" cy="5543631"/>
            <a:chOff x="0" y="0"/>
            <a:chExt cx="912019" cy="5543629"/>
          </a:xfrm>
        </p:grpSpPr>
        <p:grpSp>
          <p:nvGrpSpPr>
            <p:cNvPr id="111" name="مجموعة 11"/>
            <p:cNvGrpSpPr/>
            <p:nvPr/>
          </p:nvGrpSpPr>
          <p:grpSpPr>
            <a:xfrm>
              <a:off x="0" y="-1"/>
              <a:ext cx="912020" cy="133351"/>
              <a:chOff x="0" y="0"/>
              <a:chExt cx="912019" cy="133350"/>
            </a:xfrm>
          </p:grpSpPr>
          <p:sp>
            <p:nvSpPr>
              <p:cNvPr id="107" name="شكل بيضاوي 7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" name="شكل بيضاوي 8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" name="مستطيل 9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0" name="مستطيل 10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6" name="مجموعة 12"/>
            <p:cNvGrpSpPr/>
            <p:nvPr/>
          </p:nvGrpSpPr>
          <p:grpSpPr>
            <a:xfrm>
              <a:off x="0" y="270513"/>
              <a:ext cx="912020" cy="133351"/>
              <a:chOff x="0" y="0"/>
              <a:chExt cx="912019" cy="133350"/>
            </a:xfrm>
          </p:grpSpPr>
          <p:sp>
            <p:nvSpPr>
              <p:cNvPr id="112" name="شكل بيضاوي 1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" name="شكل بيضاوي 1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4" name="مستطيل 1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5" name="مستطيل 1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21" name="مجموعة 17"/>
            <p:cNvGrpSpPr/>
            <p:nvPr/>
          </p:nvGrpSpPr>
          <p:grpSpPr>
            <a:xfrm>
              <a:off x="0" y="541027"/>
              <a:ext cx="912020" cy="133351"/>
              <a:chOff x="0" y="0"/>
              <a:chExt cx="912019" cy="133350"/>
            </a:xfrm>
          </p:grpSpPr>
          <p:sp>
            <p:nvSpPr>
              <p:cNvPr id="117" name="شكل بيضاوي 1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" name="شكل بيضاوي 1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" name="مستطيل 2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0" name="مستطيل 2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26" name="مجموعة 22"/>
            <p:cNvGrpSpPr/>
            <p:nvPr/>
          </p:nvGrpSpPr>
          <p:grpSpPr>
            <a:xfrm>
              <a:off x="0" y="811541"/>
              <a:ext cx="912020" cy="133351"/>
              <a:chOff x="0" y="0"/>
              <a:chExt cx="912019" cy="133350"/>
            </a:xfrm>
          </p:grpSpPr>
          <p:sp>
            <p:nvSpPr>
              <p:cNvPr id="122" name="شكل بيضاوي 2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" name="شكل بيضاوي 2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4" name="مستطيل 2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5" name="مستطيل 2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31" name="مجموعة 27"/>
            <p:cNvGrpSpPr/>
            <p:nvPr/>
          </p:nvGrpSpPr>
          <p:grpSpPr>
            <a:xfrm>
              <a:off x="0" y="1082055"/>
              <a:ext cx="912020" cy="133351"/>
              <a:chOff x="0" y="0"/>
              <a:chExt cx="912019" cy="133350"/>
            </a:xfrm>
          </p:grpSpPr>
          <p:sp>
            <p:nvSpPr>
              <p:cNvPr id="127" name="شكل بيضاوي 2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8" name="شكل بيضاوي 2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9" name="مستطيل 3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0" name="مستطيل 3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36" name="مجموعة 32"/>
            <p:cNvGrpSpPr/>
            <p:nvPr/>
          </p:nvGrpSpPr>
          <p:grpSpPr>
            <a:xfrm>
              <a:off x="0" y="1352569"/>
              <a:ext cx="912020" cy="133351"/>
              <a:chOff x="0" y="0"/>
              <a:chExt cx="912019" cy="133350"/>
            </a:xfrm>
          </p:grpSpPr>
          <p:sp>
            <p:nvSpPr>
              <p:cNvPr id="132" name="شكل بيضاوي 3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3" name="شكل بيضاوي 3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" name="مستطيل 3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" name="مستطيل 3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41" name="مجموعة 37"/>
            <p:cNvGrpSpPr/>
            <p:nvPr/>
          </p:nvGrpSpPr>
          <p:grpSpPr>
            <a:xfrm>
              <a:off x="0" y="1623083"/>
              <a:ext cx="912020" cy="133351"/>
              <a:chOff x="0" y="0"/>
              <a:chExt cx="912019" cy="133350"/>
            </a:xfrm>
          </p:grpSpPr>
          <p:sp>
            <p:nvSpPr>
              <p:cNvPr id="137" name="شكل بيضاوي 3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8" name="شكل بيضاوي 3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9" name="مستطيل 4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0" name="مستطيل 4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46" name="مجموعة 42"/>
            <p:cNvGrpSpPr/>
            <p:nvPr/>
          </p:nvGrpSpPr>
          <p:grpSpPr>
            <a:xfrm>
              <a:off x="0" y="1893597"/>
              <a:ext cx="912020" cy="133351"/>
              <a:chOff x="0" y="0"/>
              <a:chExt cx="912019" cy="133350"/>
            </a:xfrm>
          </p:grpSpPr>
          <p:sp>
            <p:nvSpPr>
              <p:cNvPr id="142" name="شكل بيضاوي 4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3" name="شكل بيضاوي 4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4" name="مستطيل 4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5" name="مستطيل 4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51" name="مجموعة 47"/>
            <p:cNvGrpSpPr/>
            <p:nvPr/>
          </p:nvGrpSpPr>
          <p:grpSpPr>
            <a:xfrm>
              <a:off x="0" y="2164111"/>
              <a:ext cx="912020" cy="133351"/>
              <a:chOff x="0" y="0"/>
              <a:chExt cx="912019" cy="133350"/>
            </a:xfrm>
          </p:grpSpPr>
          <p:sp>
            <p:nvSpPr>
              <p:cNvPr id="147" name="شكل بيضاوي 4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8" name="شكل بيضاوي 4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9" name="مستطيل 5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0" name="مستطيل 5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56" name="مجموعة 52"/>
            <p:cNvGrpSpPr/>
            <p:nvPr/>
          </p:nvGrpSpPr>
          <p:grpSpPr>
            <a:xfrm>
              <a:off x="0" y="2434626"/>
              <a:ext cx="912020" cy="133351"/>
              <a:chOff x="0" y="0"/>
              <a:chExt cx="912019" cy="133350"/>
            </a:xfrm>
          </p:grpSpPr>
          <p:sp>
            <p:nvSpPr>
              <p:cNvPr id="152" name="شكل بيضاوي 5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3" name="شكل بيضاوي 5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4" name="مستطيل 5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5" name="مستطيل 5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61" name="مجموعة 57"/>
            <p:cNvGrpSpPr/>
            <p:nvPr/>
          </p:nvGrpSpPr>
          <p:grpSpPr>
            <a:xfrm>
              <a:off x="0" y="2705139"/>
              <a:ext cx="912020" cy="133351"/>
              <a:chOff x="0" y="0"/>
              <a:chExt cx="912019" cy="133350"/>
            </a:xfrm>
          </p:grpSpPr>
          <p:sp>
            <p:nvSpPr>
              <p:cNvPr id="157" name="شكل بيضاوي 5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8" name="شكل بيضاوي 5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9" name="مستطيل 6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0" name="مستطيل 6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66" name="مجموعة 62"/>
            <p:cNvGrpSpPr/>
            <p:nvPr/>
          </p:nvGrpSpPr>
          <p:grpSpPr>
            <a:xfrm>
              <a:off x="0" y="2975653"/>
              <a:ext cx="912020" cy="133351"/>
              <a:chOff x="0" y="0"/>
              <a:chExt cx="912019" cy="133350"/>
            </a:xfrm>
          </p:grpSpPr>
          <p:sp>
            <p:nvSpPr>
              <p:cNvPr id="162" name="شكل بيضاوي 6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3" name="شكل بيضاوي 6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4" name="مستطيل 6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5" name="مستطيل 6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71" name="مجموعة 67"/>
            <p:cNvGrpSpPr/>
            <p:nvPr/>
          </p:nvGrpSpPr>
          <p:grpSpPr>
            <a:xfrm>
              <a:off x="0" y="3246167"/>
              <a:ext cx="912020" cy="133351"/>
              <a:chOff x="0" y="0"/>
              <a:chExt cx="912019" cy="133350"/>
            </a:xfrm>
          </p:grpSpPr>
          <p:sp>
            <p:nvSpPr>
              <p:cNvPr id="167" name="شكل بيضاوي 6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8" name="شكل بيضاوي 6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9" name="مستطيل 7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0" name="مستطيل 7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76" name="مجموعة 72"/>
            <p:cNvGrpSpPr/>
            <p:nvPr/>
          </p:nvGrpSpPr>
          <p:grpSpPr>
            <a:xfrm>
              <a:off x="0" y="3516681"/>
              <a:ext cx="912020" cy="133351"/>
              <a:chOff x="0" y="0"/>
              <a:chExt cx="912019" cy="133350"/>
            </a:xfrm>
          </p:grpSpPr>
          <p:sp>
            <p:nvSpPr>
              <p:cNvPr id="172" name="شكل بيضاوي 7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3" name="شكل بيضاوي 7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4" name="مستطيل 7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5" name="مستطيل 7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81" name="مجموعة 77"/>
            <p:cNvGrpSpPr/>
            <p:nvPr/>
          </p:nvGrpSpPr>
          <p:grpSpPr>
            <a:xfrm>
              <a:off x="0" y="3787195"/>
              <a:ext cx="912020" cy="133351"/>
              <a:chOff x="0" y="0"/>
              <a:chExt cx="912019" cy="133350"/>
            </a:xfrm>
          </p:grpSpPr>
          <p:sp>
            <p:nvSpPr>
              <p:cNvPr id="177" name="شكل بيضاوي 7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8" name="شكل بيضاوي 7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9" name="مستطيل 8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0" name="مستطيل 8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86" name="مجموعة 82"/>
            <p:cNvGrpSpPr/>
            <p:nvPr/>
          </p:nvGrpSpPr>
          <p:grpSpPr>
            <a:xfrm>
              <a:off x="0" y="4057710"/>
              <a:ext cx="912020" cy="133351"/>
              <a:chOff x="0" y="0"/>
              <a:chExt cx="912019" cy="133350"/>
            </a:xfrm>
          </p:grpSpPr>
          <p:sp>
            <p:nvSpPr>
              <p:cNvPr id="182" name="شكل بيضاوي 8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3" name="شكل بيضاوي 8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4" name="مستطيل 8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5" name="مستطيل 8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91" name="مجموعة 87"/>
            <p:cNvGrpSpPr/>
            <p:nvPr/>
          </p:nvGrpSpPr>
          <p:grpSpPr>
            <a:xfrm>
              <a:off x="0" y="4328223"/>
              <a:ext cx="912020" cy="133351"/>
              <a:chOff x="0" y="0"/>
              <a:chExt cx="912019" cy="133350"/>
            </a:xfrm>
          </p:grpSpPr>
          <p:sp>
            <p:nvSpPr>
              <p:cNvPr id="187" name="شكل بيضاوي 8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8" name="شكل بيضاوي 8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9" name="مستطيل 9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0" name="مستطيل 9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96" name="مجموعة 92"/>
            <p:cNvGrpSpPr/>
            <p:nvPr/>
          </p:nvGrpSpPr>
          <p:grpSpPr>
            <a:xfrm>
              <a:off x="0" y="4598737"/>
              <a:ext cx="912020" cy="133351"/>
              <a:chOff x="0" y="0"/>
              <a:chExt cx="912019" cy="133350"/>
            </a:xfrm>
          </p:grpSpPr>
          <p:sp>
            <p:nvSpPr>
              <p:cNvPr id="192" name="شكل بيضاوي 9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3" name="شكل بيضاوي 9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4" name="مستطيل 9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5" name="مستطيل 9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01" name="مجموعة 97"/>
            <p:cNvGrpSpPr/>
            <p:nvPr/>
          </p:nvGrpSpPr>
          <p:grpSpPr>
            <a:xfrm>
              <a:off x="0" y="4869252"/>
              <a:ext cx="912020" cy="133351"/>
              <a:chOff x="0" y="0"/>
              <a:chExt cx="912019" cy="133350"/>
            </a:xfrm>
          </p:grpSpPr>
          <p:sp>
            <p:nvSpPr>
              <p:cNvPr id="197" name="شكل بيضاوي 9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8" name="شكل بيضاوي 9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9" name="مستطيل 10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0" name="مستطيل 10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06" name="مجموعة 102"/>
            <p:cNvGrpSpPr/>
            <p:nvPr/>
          </p:nvGrpSpPr>
          <p:grpSpPr>
            <a:xfrm>
              <a:off x="0" y="5139766"/>
              <a:ext cx="912020" cy="133351"/>
              <a:chOff x="0" y="0"/>
              <a:chExt cx="912019" cy="133350"/>
            </a:xfrm>
          </p:grpSpPr>
          <p:sp>
            <p:nvSpPr>
              <p:cNvPr id="202" name="شكل بيضاوي 10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3" name="شكل بيضاوي 10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4" name="مستطيل 10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5" name="مستطيل 10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11" name="مجموعة 107"/>
            <p:cNvGrpSpPr/>
            <p:nvPr/>
          </p:nvGrpSpPr>
          <p:grpSpPr>
            <a:xfrm>
              <a:off x="0" y="5410279"/>
              <a:ext cx="912020" cy="133351"/>
              <a:chOff x="0" y="0"/>
              <a:chExt cx="912019" cy="133350"/>
            </a:xfrm>
          </p:grpSpPr>
          <p:sp>
            <p:nvSpPr>
              <p:cNvPr id="207" name="شكل بيضاوي 10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8" name="شكل بيضاوي 10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9" name="مستطيل 11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0" name="مستطيل 11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213" name="صورة 114" descr="صورة 1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-501777" y="2322651"/>
            <a:ext cx="3335862" cy="2084914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مستطيل 116"/>
          <p:cNvSpPr/>
          <p:nvPr/>
        </p:nvSpPr>
        <p:spPr>
          <a:xfrm>
            <a:off x="889863" y="2511726"/>
            <a:ext cx="552581" cy="211459"/>
          </a:xfrm>
          <a:prstGeom prst="rect">
            <a:avLst/>
          </a:prstGeom>
          <a:gradFill>
            <a:gsLst>
              <a:gs pos="0">
                <a:srgbClr val="808080"/>
              </a:gs>
              <a:gs pos="51000">
                <a:srgbClr val="D9D9D9"/>
              </a:gs>
              <a:gs pos="100000">
                <a:srgbClr val="808080"/>
              </a:gs>
            </a:gsLst>
          </a:gra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75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15" name="صورة 115" descr="صورة 115"/>
          <p:cNvPicPr>
            <a:picLocks noChangeAspect="1"/>
          </p:cNvPicPr>
          <p:nvPr/>
        </p:nvPicPr>
        <p:blipFill>
          <a:blip r:embed="rId3">
            <a:extLst/>
          </a:blip>
          <a:srcRect l="25072" t="48436" r="66818" b="47718"/>
          <a:stretch>
            <a:fillRect/>
          </a:stretch>
        </p:blipFill>
        <p:spPr>
          <a:xfrm rot="5400000">
            <a:off x="1023753" y="2548793"/>
            <a:ext cx="270513" cy="8017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مستطيل 134"/>
          <p:cNvSpPr txBox="1"/>
          <p:nvPr/>
        </p:nvSpPr>
        <p:spPr>
          <a:xfrm rot="20519026">
            <a:off x="10844339" y="567373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17" name="مستطيل 135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 rot="20519026">
            <a:off x="10891090" y="1144665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18" name="مستطيل 136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 rot="20519026">
            <a:off x="10862197" y="1820942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19" name="مستطيل 137"/>
          <p:cNvSpPr txBox="1"/>
          <p:nvPr/>
        </p:nvSpPr>
        <p:spPr>
          <a:xfrm rot="20519026">
            <a:off x="10935634" y="2413497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20" name="مستطيل 138"/>
          <p:cNvSpPr txBox="1"/>
          <p:nvPr/>
        </p:nvSpPr>
        <p:spPr>
          <a:xfrm rot="20519026">
            <a:off x="10860128" y="3053063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21" name="مستطيل 139"/>
          <p:cNvSpPr txBox="1"/>
          <p:nvPr/>
        </p:nvSpPr>
        <p:spPr>
          <a:xfrm rot="20519026">
            <a:off x="10881682" y="3616884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22" name="مستطيل 140"/>
          <p:cNvSpPr txBox="1"/>
          <p:nvPr/>
        </p:nvSpPr>
        <p:spPr>
          <a:xfrm rot="20519026">
            <a:off x="10873903" y="4234245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07</a:t>
            </a:r>
          </a:p>
        </p:txBody>
      </p:sp>
      <p:sp>
        <p:nvSpPr>
          <p:cNvPr id="223" name="مستطيل 141"/>
          <p:cNvSpPr txBox="1"/>
          <p:nvPr/>
        </p:nvSpPr>
        <p:spPr>
          <a:xfrm rot="20519026">
            <a:off x="10919864" y="4876786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08</a:t>
            </a:r>
          </a:p>
        </p:txBody>
      </p:sp>
      <p:sp>
        <p:nvSpPr>
          <p:cNvPr id="224" name="مستطيل 142"/>
          <p:cNvSpPr txBox="1"/>
          <p:nvPr/>
        </p:nvSpPr>
        <p:spPr>
          <a:xfrm rot="20519026">
            <a:off x="10881682" y="5474682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09</a:t>
            </a:r>
          </a:p>
        </p:txBody>
      </p:sp>
      <p:sp>
        <p:nvSpPr>
          <p:cNvPr id="225" name="مربع نص 1"/>
          <p:cNvSpPr txBox="1"/>
          <p:nvPr/>
        </p:nvSpPr>
        <p:spPr>
          <a:xfrm>
            <a:off x="2082520" y="2550780"/>
            <a:ext cx="3069558" cy="2389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4000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نسب النبي</a:t>
            </a:r>
          </a:p>
          <a:p>
            <a:pPr algn="ctr" rtl="0">
              <a:defRPr b="1" sz="1200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TS Rotger Bold"/>
                <a:ea typeface="TS Rotger Bold"/>
                <a:cs typeface="TS Rotger Bold"/>
                <a:sym typeface="TS Rotger Bold"/>
              </a:defRPr>
            </a:pPr>
          </a:p>
          <a:p>
            <a:pPr algn="ctr" rtl="0">
              <a:defRPr b="1" sz="4000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 صلى الله عليه وسلم</a:t>
            </a:r>
          </a:p>
        </p:txBody>
      </p:sp>
      <p:sp>
        <p:nvSpPr>
          <p:cNvPr id="226" name="مربع نص 2"/>
          <p:cNvSpPr txBox="1"/>
          <p:nvPr/>
        </p:nvSpPr>
        <p:spPr>
          <a:xfrm>
            <a:off x="2090889" y="1479952"/>
            <a:ext cx="2781083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الدرس الثاني</a:t>
            </a:r>
          </a:p>
        </p:txBody>
      </p:sp>
      <p:sp>
        <p:nvSpPr>
          <p:cNvPr id="227" name="مربع نص 113"/>
          <p:cNvSpPr txBox="1"/>
          <p:nvPr/>
        </p:nvSpPr>
        <p:spPr>
          <a:xfrm>
            <a:off x="6760677" y="1289433"/>
            <a:ext cx="3652902" cy="9319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1600">
                <a:solidFill>
                  <a:srgbClr val="2F5597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النسب</a:t>
            </a:r>
            <a:r>
              <a:rPr>
                <a:solidFill>
                  <a:srgbClr val="444444"/>
                </a:solidFill>
              </a:rPr>
              <a:t> هو قرابة الفرد</a:t>
            </a:r>
            <a:endParaRPr>
              <a:solidFill>
                <a:srgbClr val="444444"/>
              </a:solidFill>
            </a:endParaRPr>
          </a:p>
          <a:p>
            <a:pPr algn="ctr" rtl="0">
              <a:defRPr sz="1600">
                <a:solidFill>
                  <a:srgbClr val="F4B183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ابوه  </a:t>
            </a:r>
            <a:r>
              <a:rPr>
                <a:solidFill>
                  <a:srgbClr val="BF9000"/>
                </a:solidFill>
              </a:rPr>
              <a:t>وامه </a:t>
            </a:r>
            <a:r>
              <a:rPr>
                <a:solidFill>
                  <a:srgbClr val="444444"/>
                </a:solidFill>
              </a:rPr>
              <a:t> </a:t>
            </a:r>
            <a:r>
              <a:rPr>
                <a:solidFill>
                  <a:srgbClr val="2E75B6"/>
                </a:solidFill>
              </a:rPr>
              <a:t>وجده </a:t>
            </a:r>
            <a:r>
              <a:rPr>
                <a:solidFill>
                  <a:srgbClr val="002060"/>
                </a:solidFill>
              </a:rPr>
              <a:t>وجدته </a:t>
            </a:r>
            <a:r>
              <a:rPr>
                <a:solidFill>
                  <a:srgbClr val="A9D18E"/>
                </a:solidFill>
              </a:rPr>
              <a:t>وعمه</a:t>
            </a:r>
            <a:r>
              <a:rPr>
                <a:solidFill>
                  <a:srgbClr val="444444"/>
                </a:solidFill>
              </a:rPr>
              <a:t> </a:t>
            </a:r>
            <a:r>
              <a:rPr>
                <a:solidFill>
                  <a:srgbClr val="A6A6A6"/>
                </a:solidFill>
              </a:rPr>
              <a:t>وعمته </a:t>
            </a:r>
            <a:r>
              <a:rPr>
                <a:solidFill>
                  <a:srgbClr val="808080"/>
                </a:solidFill>
              </a:rPr>
              <a:t>وخاله </a:t>
            </a:r>
            <a:r>
              <a:rPr>
                <a:solidFill>
                  <a:srgbClr val="BDD7EE"/>
                </a:solidFill>
              </a:rPr>
              <a:t>وخالته</a:t>
            </a:r>
            <a:r>
              <a:rPr>
                <a:solidFill>
                  <a:srgbClr val="444444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وقبيلته ومن يقرب له</a:t>
            </a:r>
          </a:p>
        </p:txBody>
      </p:sp>
      <p:pic>
        <p:nvPicPr>
          <p:cNvPr id="228" name="صورة 128" descr="صورة 12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6728748" y="2357173"/>
            <a:ext cx="3888118" cy="3919129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مربع نص 129"/>
          <p:cNvSpPr txBox="1"/>
          <p:nvPr/>
        </p:nvSpPr>
        <p:spPr>
          <a:xfrm>
            <a:off x="8932765" y="2487859"/>
            <a:ext cx="1397895" cy="421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أبو النبي </a:t>
            </a:r>
          </a:p>
        </p:txBody>
      </p:sp>
      <p:sp>
        <p:nvSpPr>
          <p:cNvPr id="230" name="مربع نص 143"/>
          <p:cNvSpPr txBox="1"/>
          <p:nvPr/>
        </p:nvSpPr>
        <p:spPr>
          <a:xfrm>
            <a:off x="6501215" y="2470952"/>
            <a:ext cx="1397895" cy="421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جد النبي </a:t>
            </a:r>
          </a:p>
        </p:txBody>
      </p:sp>
      <p:sp>
        <p:nvSpPr>
          <p:cNvPr id="231" name="مربع نص 145"/>
          <p:cNvSpPr txBox="1"/>
          <p:nvPr/>
        </p:nvSpPr>
        <p:spPr>
          <a:xfrm>
            <a:off x="7650342" y="2467709"/>
            <a:ext cx="1397895" cy="421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أم النبي </a:t>
            </a:r>
          </a:p>
        </p:txBody>
      </p:sp>
      <p:sp>
        <p:nvSpPr>
          <p:cNvPr id="232" name="مربع نص 130"/>
          <p:cNvSpPr txBox="1"/>
          <p:nvPr/>
        </p:nvSpPr>
        <p:spPr>
          <a:xfrm>
            <a:off x="9417695" y="4504888"/>
            <a:ext cx="987583" cy="39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عبد الله</a:t>
            </a:r>
          </a:p>
        </p:txBody>
      </p:sp>
      <p:sp>
        <p:nvSpPr>
          <p:cNvPr id="233" name="مربع نص 131"/>
          <p:cNvSpPr txBox="1"/>
          <p:nvPr/>
        </p:nvSpPr>
        <p:spPr>
          <a:xfrm>
            <a:off x="7783087" y="4787746"/>
            <a:ext cx="1663903" cy="39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آمنة بنت وهب </a:t>
            </a:r>
          </a:p>
        </p:txBody>
      </p:sp>
      <p:sp>
        <p:nvSpPr>
          <p:cNvPr id="234" name="مربع نص 132"/>
          <p:cNvSpPr txBox="1"/>
          <p:nvPr/>
        </p:nvSpPr>
        <p:spPr>
          <a:xfrm>
            <a:off x="6616179" y="5182913"/>
            <a:ext cx="1369275" cy="39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عبد المطلب</a:t>
            </a:r>
          </a:p>
        </p:txBody>
      </p:sp>
      <p:sp>
        <p:nvSpPr>
          <p:cNvPr id="235" name="مربع نص 127"/>
          <p:cNvSpPr txBox="1"/>
          <p:nvPr/>
        </p:nvSpPr>
        <p:spPr>
          <a:xfrm>
            <a:off x="7604622" y="747673"/>
            <a:ext cx="1841744" cy="490508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S Rotger"/>
                <a:ea typeface="TS Rotger"/>
                <a:cs typeface="TS Rotger"/>
                <a:sym typeface="TS Rotger"/>
              </a:defRPr>
            </a:lvl1pPr>
          </a:lstStyle>
          <a:p>
            <a:pPr rtl="0">
              <a:defRPr/>
            </a:pPr>
            <a:r>
              <a:t>معنى النسب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5"/>
      <p:bldP build="whole" bldLvl="1" animBg="1" rev="0" advAuto="0" spid="231" grpId="2"/>
      <p:bldP build="whole" bldLvl="1" animBg="1" rev="0" advAuto="0" spid="234" grpId="6"/>
      <p:bldP build="whole" bldLvl="1" animBg="1" rev="0" advAuto="0" spid="230" grpId="3"/>
      <p:bldP build="whole" bldLvl="1" animBg="1" rev="0" advAuto="0" spid="229" grpId="1"/>
      <p:bldP build="whole" bldLvl="1" animBg="1" rev="0" advAuto="0" spid="232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مستطيل: زوايا مستديرة 4"/>
          <p:cNvSpPr/>
          <p:nvPr/>
        </p:nvSpPr>
        <p:spPr>
          <a:xfrm>
            <a:off x="6200776" y="365759"/>
            <a:ext cx="5219701" cy="6126481"/>
          </a:xfrm>
          <a:prstGeom prst="roundRect">
            <a:avLst>
              <a:gd name="adj" fmla="val 5105"/>
            </a:avLst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52400" dist="101600" dir="0">
              <a:srgbClr val="000000">
                <a:alpha val="85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مستطيل: زوايا قطرية مستديرة 117"/>
          <p:cNvSpPr/>
          <p:nvPr/>
        </p:nvSpPr>
        <p:spPr>
          <a:xfrm rot="20729575">
            <a:off x="10493754" y="593785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9" name="مستطيل: زوايا قطرية مستديرة 118"/>
          <p:cNvSpPr/>
          <p:nvPr/>
        </p:nvSpPr>
        <p:spPr>
          <a:xfrm rot="20729575">
            <a:off x="10493754" y="1211147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1F4E79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0" name="مستطيل: زوايا قطرية مستديرة 119"/>
          <p:cNvSpPr/>
          <p:nvPr/>
        </p:nvSpPr>
        <p:spPr>
          <a:xfrm rot="20729575">
            <a:off x="10493754" y="1828510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9DC3E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1" name="مستطيل: زوايا قطرية مستديرة 120"/>
          <p:cNvSpPr/>
          <p:nvPr/>
        </p:nvSpPr>
        <p:spPr>
          <a:xfrm rot="20729575">
            <a:off x="10493754" y="2445872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F4B183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2" name="مستطيل: زوايا قطرية مستديرة 121"/>
          <p:cNvSpPr/>
          <p:nvPr/>
        </p:nvSpPr>
        <p:spPr>
          <a:xfrm rot="20729575">
            <a:off x="10493754" y="3063233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8497B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3" name="مستطيل: زوايا قطرية مستديرة 122"/>
          <p:cNvSpPr/>
          <p:nvPr/>
        </p:nvSpPr>
        <p:spPr>
          <a:xfrm rot="20729575">
            <a:off x="10493754" y="3680595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4" name="مستطيل: زوايا قطرية مستديرة 123"/>
          <p:cNvSpPr/>
          <p:nvPr/>
        </p:nvSpPr>
        <p:spPr>
          <a:xfrm rot="20729575">
            <a:off x="10493754" y="4297957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5" name="مستطيل: زوايا قطرية مستديرة 124"/>
          <p:cNvSpPr/>
          <p:nvPr/>
        </p:nvSpPr>
        <p:spPr>
          <a:xfrm rot="20729575">
            <a:off x="10493754" y="4915320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6" name="مستطيل: زوايا قطرية مستديرة 125"/>
          <p:cNvSpPr/>
          <p:nvPr/>
        </p:nvSpPr>
        <p:spPr>
          <a:xfrm rot="20729575">
            <a:off x="10493754" y="5532682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مستطيل: زوايا مستديرة 3"/>
          <p:cNvSpPr/>
          <p:nvPr/>
        </p:nvSpPr>
        <p:spPr>
          <a:xfrm>
            <a:off x="771526" y="365759"/>
            <a:ext cx="5219701" cy="6126481"/>
          </a:xfrm>
          <a:prstGeom prst="roundRect">
            <a:avLst>
              <a:gd name="adj" fmla="val 5105"/>
            </a:avLst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215900" dist="63500" dir="10800000">
              <a:srgbClr val="000000">
                <a:alpha val="82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مستطيل 5"/>
          <p:cNvSpPr/>
          <p:nvPr/>
        </p:nvSpPr>
        <p:spPr>
          <a:xfrm>
            <a:off x="6276975" y="576262"/>
            <a:ext cx="4343400" cy="570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241300" dist="76200" dir="0">
              <a:srgbClr val="000000">
                <a:alpha val="76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9" name="مستطيل 6"/>
          <p:cNvSpPr/>
          <p:nvPr/>
        </p:nvSpPr>
        <p:spPr>
          <a:xfrm>
            <a:off x="1571625" y="576260"/>
            <a:ext cx="4343400" cy="570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39700" dist="152400" dir="1080000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55" name="مجموعة 112"/>
          <p:cNvGrpSpPr/>
          <p:nvPr/>
        </p:nvGrpSpPr>
        <p:grpSpPr>
          <a:xfrm>
            <a:off x="5639992" y="657182"/>
            <a:ext cx="912020" cy="5543631"/>
            <a:chOff x="0" y="0"/>
            <a:chExt cx="912019" cy="5543629"/>
          </a:xfrm>
        </p:grpSpPr>
        <p:grpSp>
          <p:nvGrpSpPr>
            <p:cNvPr id="254" name="مجموعة 11"/>
            <p:cNvGrpSpPr/>
            <p:nvPr/>
          </p:nvGrpSpPr>
          <p:grpSpPr>
            <a:xfrm>
              <a:off x="0" y="-1"/>
              <a:ext cx="912020" cy="133351"/>
              <a:chOff x="0" y="0"/>
              <a:chExt cx="912019" cy="133350"/>
            </a:xfrm>
          </p:grpSpPr>
          <p:sp>
            <p:nvSpPr>
              <p:cNvPr id="250" name="شكل بيضاوي 7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1" name="شكل بيضاوي 8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2" name="مستطيل 9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3" name="مستطيل 10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59" name="مجموعة 12"/>
            <p:cNvGrpSpPr/>
            <p:nvPr/>
          </p:nvGrpSpPr>
          <p:grpSpPr>
            <a:xfrm>
              <a:off x="0" y="270513"/>
              <a:ext cx="912020" cy="133351"/>
              <a:chOff x="0" y="0"/>
              <a:chExt cx="912019" cy="133350"/>
            </a:xfrm>
          </p:grpSpPr>
          <p:sp>
            <p:nvSpPr>
              <p:cNvPr id="255" name="شكل بيضاوي 1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6" name="شكل بيضاوي 1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7" name="مستطيل 1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8" name="مستطيل 1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64" name="مجموعة 17"/>
            <p:cNvGrpSpPr/>
            <p:nvPr/>
          </p:nvGrpSpPr>
          <p:grpSpPr>
            <a:xfrm>
              <a:off x="0" y="541027"/>
              <a:ext cx="912020" cy="133351"/>
              <a:chOff x="0" y="0"/>
              <a:chExt cx="912019" cy="133350"/>
            </a:xfrm>
          </p:grpSpPr>
          <p:sp>
            <p:nvSpPr>
              <p:cNvPr id="260" name="شكل بيضاوي 1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1" name="شكل بيضاوي 1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2" name="مستطيل 2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3" name="مستطيل 2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69" name="مجموعة 22"/>
            <p:cNvGrpSpPr/>
            <p:nvPr/>
          </p:nvGrpSpPr>
          <p:grpSpPr>
            <a:xfrm>
              <a:off x="0" y="811541"/>
              <a:ext cx="912020" cy="133351"/>
              <a:chOff x="0" y="0"/>
              <a:chExt cx="912019" cy="133350"/>
            </a:xfrm>
          </p:grpSpPr>
          <p:sp>
            <p:nvSpPr>
              <p:cNvPr id="265" name="شكل بيضاوي 2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6" name="شكل بيضاوي 2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7" name="مستطيل 2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8" name="مستطيل 2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74" name="مجموعة 27"/>
            <p:cNvGrpSpPr/>
            <p:nvPr/>
          </p:nvGrpSpPr>
          <p:grpSpPr>
            <a:xfrm>
              <a:off x="0" y="1082055"/>
              <a:ext cx="912020" cy="133351"/>
              <a:chOff x="0" y="0"/>
              <a:chExt cx="912019" cy="133350"/>
            </a:xfrm>
          </p:grpSpPr>
          <p:sp>
            <p:nvSpPr>
              <p:cNvPr id="270" name="شكل بيضاوي 2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1" name="شكل بيضاوي 2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2" name="مستطيل 3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3" name="مستطيل 3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79" name="مجموعة 32"/>
            <p:cNvGrpSpPr/>
            <p:nvPr/>
          </p:nvGrpSpPr>
          <p:grpSpPr>
            <a:xfrm>
              <a:off x="0" y="1352569"/>
              <a:ext cx="912020" cy="133351"/>
              <a:chOff x="0" y="0"/>
              <a:chExt cx="912019" cy="133350"/>
            </a:xfrm>
          </p:grpSpPr>
          <p:sp>
            <p:nvSpPr>
              <p:cNvPr id="275" name="شكل بيضاوي 3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6" name="شكل بيضاوي 3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7" name="مستطيل 3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8" name="مستطيل 3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84" name="مجموعة 37"/>
            <p:cNvGrpSpPr/>
            <p:nvPr/>
          </p:nvGrpSpPr>
          <p:grpSpPr>
            <a:xfrm>
              <a:off x="0" y="1623083"/>
              <a:ext cx="912020" cy="133351"/>
              <a:chOff x="0" y="0"/>
              <a:chExt cx="912019" cy="133350"/>
            </a:xfrm>
          </p:grpSpPr>
          <p:sp>
            <p:nvSpPr>
              <p:cNvPr id="280" name="شكل بيضاوي 3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1" name="شكل بيضاوي 3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2" name="مستطيل 4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3" name="مستطيل 4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89" name="مجموعة 42"/>
            <p:cNvGrpSpPr/>
            <p:nvPr/>
          </p:nvGrpSpPr>
          <p:grpSpPr>
            <a:xfrm>
              <a:off x="0" y="1893597"/>
              <a:ext cx="912020" cy="133351"/>
              <a:chOff x="0" y="0"/>
              <a:chExt cx="912019" cy="133350"/>
            </a:xfrm>
          </p:grpSpPr>
          <p:sp>
            <p:nvSpPr>
              <p:cNvPr id="285" name="شكل بيضاوي 4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6" name="شكل بيضاوي 4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7" name="مستطيل 4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8" name="مستطيل 4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94" name="مجموعة 47"/>
            <p:cNvGrpSpPr/>
            <p:nvPr/>
          </p:nvGrpSpPr>
          <p:grpSpPr>
            <a:xfrm>
              <a:off x="0" y="2164111"/>
              <a:ext cx="912020" cy="133351"/>
              <a:chOff x="0" y="0"/>
              <a:chExt cx="912019" cy="133350"/>
            </a:xfrm>
          </p:grpSpPr>
          <p:sp>
            <p:nvSpPr>
              <p:cNvPr id="290" name="شكل بيضاوي 4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1" name="شكل بيضاوي 4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2" name="مستطيل 5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3" name="مستطيل 5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99" name="مجموعة 52"/>
            <p:cNvGrpSpPr/>
            <p:nvPr/>
          </p:nvGrpSpPr>
          <p:grpSpPr>
            <a:xfrm>
              <a:off x="0" y="2434626"/>
              <a:ext cx="912020" cy="133351"/>
              <a:chOff x="0" y="0"/>
              <a:chExt cx="912019" cy="133350"/>
            </a:xfrm>
          </p:grpSpPr>
          <p:sp>
            <p:nvSpPr>
              <p:cNvPr id="295" name="شكل بيضاوي 5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6" name="شكل بيضاوي 5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7" name="مستطيل 5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8" name="مستطيل 5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04" name="مجموعة 57"/>
            <p:cNvGrpSpPr/>
            <p:nvPr/>
          </p:nvGrpSpPr>
          <p:grpSpPr>
            <a:xfrm>
              <a:off x="0" y="2705139"/>
              <a:ext cx="912020" cy="133351"/>
              <a:chOff x="0" y="0"/>
              <a:chExt cx="912019" cy="133350"/>
            </a:xfrm>
          </p:grpSpPr>
          <p:sp>
            <p:nvSpPr>
              <p:cNvPr id="300" name="شكل بيضاوي 5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1" name="شكل بيضاوي 5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2" name="مستطيل 6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3" name="مستطيل 6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09" name="مجموعة 62"/>
            <p:cNvGrpSpPr/>
            <p:nvPr/>
          </p:nvGrpSpPr>
          <p:grpSpPr>
            <a:xfrm>
              <a:off x="0" y="2975653"/>
              <a:ext cx="912020" cy="133351"/>
              <a:chOff x="0" y="0"/>
              <a:chExt cx="912019" cy="133350"/>
            </a:xfrm>
          </p:grpSpPr>
          <p:sp>
            <p:nvSpPr>
              <p:cNvPr id="305" name="شكل بيضاوي 6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6" name="شكل بيضاوي 6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7" name="مستطيل 6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8" name="مستطيل 6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14" name="مجموعة 67"/>
            <p:cNvGrpSpPr/>
            <p:nvPr/>
          </p:nvGrpSpPr>
          <p:grpSpPr>
            <a:xfrm>
              <a:off x="0" y="3246167"/>
              <a:ext cx="912020" cy="133351"/>
              <a:chOff x="0" y="0"/>
              <a:chExt cx="912019" cy="133350"/>
            </a:xfrm>
          </p:grpSpPr>
          <p:sp>
            <p:nvSpPr>
              <p:cNvPr id="310" name="شكل بيضاوي 6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1" name="شكل بيضاوي 6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2" name="مستطيل 7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3" name="مستطيل 7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19" name="مجموعة 72"/>
            <p:cNvGrpSpPr/>
            <p:nvPr/>
          </p:nvGrpSpPr>
          <p:grpSpPr>
            <a:xfrm>
              <a:off x="0" y="3516681"/>
              <a:ext cx="912020" cy="133351"/>
              <a:chOff x="0" y="0"/>
              <a:chExt cx="912019" cy="133350"/>
            </a:xfrm>
          </p:grpSpPr>
          <p:sp>
            <p:nvSpPr>
              <p:cNvPr id="315" name="شكل بيضاوي 7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6" name="شكل بيضاوي 7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7" name="مستطيل 7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8" name="مستطيل 7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24" name="مجموعة 77"/>
            <p:cNvGrpSpPr/>
            <p:nvPr/>
          </p:nvGrpSpPr>
          <p:grpSpPr>
            <a:xfrm>
              <a:off x="0" y="3787195"/>
              <a:ext cx="912020" cy="133351"/>
              <a:chOff x="0" y="0"/>
              <a:chExt cx="912019" cy="133350"/>
            </a:xfrm>
          </p:grpSpPr>
          <p:sp>
            <p:nvSpPr>
              <p:cNvPr id="320" name="شكل بيضاوي 7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1" name="شكل بيضاوي 7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2" name="مستطيل 8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3" name="مستطيل 8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29" name="مجموعة 82"/>
            <p:cNvGrpSpPr/>
            <p:nvPr/>
          </p:nvGrpSpPr>
          <p:grpSpPr>
            <a:xfrm>
              <a:off x="0" y="4057710"/>
              <a:ext cx="912020" cy="133351"/>
              <a:chOff x="0" y="0"/>
              <a:chExt cx="912019" cy="133350"/>
            </a:xfrm>
          </p:grpSpPr>
          <p:sp>
            <p:nvSpPr>
              <p:cNvPr id="325" name="شكل بيضاوي 8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6" name="شكل بيضاوي 8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7" name="مستطيل 8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8" name="مستطيل 8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34" name="مجموعة 87"/>
            <p:cNvGrpSpPr/>
            <p:nvPr/>
          </p:nvGrpSpPr>
          <p:grpSpPr>
            <a:xfrm>
              <a:off x="0" y="4328223"/>
              <a:ext cx="912020" cy="133351"/>
              <a:chOff x="0" y="0"/>
              <a:chExt cx="912019" cy="133350"/>
            </a:xfrm>
          </p:grpSpPr>
          <p:sp>
            <p:nvSpPr>
              <p:cNvPr id="330" name="شكل بيضاوي 8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1" name="شكل بيضاوي 8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2" name="مستطيل 9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3" name="مستطيل 9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39" name="مجموعة 92"/>
            <p:cNvGrpSpPr/>
            <p:nvPr/>
          </p:nvGrpSpPr>
          <p:grpSpPr>
            <a:xfrm>
              <a:off x="0" y="4598737"/>
              <a:ext cx="912020" cy="133351"/>
              <a:chOff x="0" y="0"/>
              <a:chExt cx="912019" cy="133350"/>
            </a:xfrm>
          </p:grpSpPr>
          <p:sp>
            <p:nvSpPr>
              <p:cNvPr id="335" name="شكل بيضاوي 9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6" name="شكل بيضاوي 9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7" name="مستطيل 9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8" name="مستطيل 9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44" name="مجموعة 97"/>
            <p:cNvGrpSpPr/>
            <p:nvPr/>
          </p:nvGrpSpPr>
          <p:grpSpPr>
            <a:xfrm>
              <a:off x="0" y="4869252"/>
              <a:ext cx="912020" cy="133351"/>
              <a:chOff x="0" y="0"/>
              <a:chExt cx="912019" cy="133350"/>
            </a:xfrm>
          </p:grpSpPr>
          <p:sp>
            <p:nvSpPr>
              <p:cNvPr id="340" name="شكل بيضاوي 9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1" name="شكل بيضاوي 9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2" name="مستطيل 10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3" name="مستطيل 10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49" name="مجموعة 102"/>
            <p:cNvGrpSpPr/>
            <p:nvPr/>
          </p:nvGrpSpPr>
          <p:grpSpPr>
            <a:xfrm>
              <a:off x="0" y="5139766"/>
              <a:ext cx="912020" cy="133351"/>
              <a:chOff x="0" y="0"/>
              <a:chExt cx="912019" cy="133350"/>
            </a:xfrm>
          </p:grpSpPr>
          <p:sp>
            <p:nvSpPr>
              <p:cNvPr id="345" name="شكل بيضاوي 10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6" name="شكل بيضاوي 10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7" name="مستطيل 10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8" name="مستطيل 10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54" name="مجموعة 107"/>
            <p:cNvGrpSpPr/>
            <p:nvPr/>
          </p:nvGrpSpPr>
          <p:grpSpPr>
            <a:xfrm>
              <a:off x="0" y="5410279"/>
              <a:ext cx="912020" cy="133351"/>
              <a:chOff x="0" y="0"/>
              <a:chExt cx="912019" cy="133350"/>
            </a:xfrm>
          </p:grpSpPr>
          <p:sp>
            <p:nvSpPr>
              <p:cNvPr id="350" name="شكل بيضاوي 10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1" name="شكل بيضاوي 10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2" name="مستطيل 11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3" name="مستطيل 11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356" name="صورة 114" descr="صورة 1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-501777" y="2322651"/>
            <a:ext cx="3335862" cy="2084914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مستطيل 116"/>
          <p:cNvSpPr/>
          <p:nvPr/>
        </p:nvSpPr>
        <p:spPr>
          <a:xfrm>
            <a:off x="889863" y="2511726"/>
            <a:ext cx="552581" cy="211459"/>
          </a:xfrm>
          <a:prstGeom prst="rect">
            <a:avLst/>
          </a:prstGeom>
          <a:gradFill>
            <a:gsLst>
              <a:gs pos="0">
                <a:srgbClr val="808080"/>
              </a:gs>
              <a:gs pos="51000">
                <a:srgbClr val="D9D9D9"/>
              </a:gs>
              <a:gs pos="100000">
                <a:srgbClr val="808080"/>
              </a:gs>
            </a:gsLst>
          </a:gra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75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58" name="صورة 115" descr="صورة 115"/>
          <p:cNvPicPr>
            <a:picLocks noChangeAspect="1"/>
          </p:cNvPicPr>
          <p:nvPr/>
        </p:nvPicPr>
        <p:blipFill>
          <a:blip r:embed="rId3">
            <a:extLst/>
          </a:blip>
          <a:srcRect l="25072" t="48436" r="66818" b="47718"/>
          <a:stretch>
            <a:fillRect/>
          </a:stretch>
        </p:blipFill>
        <p:spPr>
          <a:xfrm rot="5400000">
            <a:off x="1023753" y="2548793"/>
            <a:ext cx="270513" cy="80170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مستطيل 134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 rot="20519026">
            <a:off x="10844339" y="567373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360" name="مستطيل 135"/>
          <p:cNvSpPr txBox="1"/>
          <p:nvPr/>
        </p:nvSpPr>
        <p:spPr>
          <a:xfrm rot="20519026">
            <a:off x="10891090" y="1144665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361" name="مستطيل 136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 rot="20519026">
            <a:off x="10862197" y="1820942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362" name="مستطيل 137"/>
          <p:cNvSpPr txBox="1"/>
          <p:nvPr/>
        </p:nvSpPr>
        <p:spPr>
          <a:xfrm rot="20519026">
            <a:off x="10935634" y="2413497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363" name="مستطيل 138"/>
          <p:cNvSpPr txBox="1"/>
          <p:nvPr/>
        </p:nvSpPr>
        <p:spPr>
          <a:xfrm rot="20519026">
            <a:off x="10860128" y="3053063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364" name="مستطيل 139"/>
          <p:cNvSpPr txBox="1"/>
          <p:nvPr/>
        </p:nvSpPr>
        <p:spPr>
          <a:xfrm rot="20519026">
            <a:off x="10881682" y="3616884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365" name="مستطيل 140"/>
          <p:cNvSpPr txBox="1"/>
          <p:nvPr/>
        </p:nvSpPr>
        <p:spPr>
          <a:xfrm rot="20519026">
            <a:off x="10873903" y="4234245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07</a:t>
            </a:r>
          </a:p>
        </p:txBody>
      </p:sp>
      <p:sp>
        <p:nvSpPr>
          <p:cNvPr id="366" name="مستطيل 141"/>
          <p:cNvSpPr txBox="1"/>
          <p:nvPr/>
        </p:nvSpPr>
        <p:spPr>
          <a:xfrm rot="20519026">
            <a:off x="10919864" y="4876786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08</a:t>
            </a:r>
          </a:p>
        </p:txBody>
      </p:sp>
      <p:sp>
        <p:nvSpPr>
          <p:cNvPr id="367" name="مستطيل 142"/>
          <p:cNvSpPr txBox="1"/>
          <p:nvPr/>
        </p:nvSpPr>
        <p:spPr>
          <a:xfrm rot="20519026">
            <a:off x="10881682" y="5474682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09</a:t>
            </a:r>
          </a:p>
        </p:txBody>
      </p:sp>
      <p:pic>
        <p:nvPicPr>
          <p:cNvPr id="368" name="صورة 2" descr="صورة 2"/>
          <p:cNvPicPr>
            <a:picLocks noChangeAspect="1"/>
          </p:cNvPicPr>
          <p:nvPr/>
        </p:nvPicPr>
        <p:blipFill>
          <a:blip r:embed="rId6">
            <a:extLst/>
          </a:blip>
          <a:srcRect l="0" t="9750" r="0" b="11143"/>
          <a:stretch>
            <a:fillRect/>
          </a:stretch>
        </p:blipFill>
        <p:spPr>
          <a:xfrm>
            <a:off x="8565526" y="774587"/>
            <a:ext cx="1519787" cy="1197354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مربع نص 113"/>
          <p:cNvSpPr txBox="1"/>
          <p:nvPr/>
        </p:nvSpPr>
        <p:spPr>
          <a:xfrm>
            <a:off x="8739887" y="1230297"/>
            <a:ext cx="839590" cy="385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sz="1600"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نشاط </a:t>
            </a:r>
            <a:r>
              <a:rPr sz="1800"/>
              <a:t>1</a:t>
            </a:r>
          </a:p>
        </p:txBody>
      </p:sp>
      <p:sp>
        <p:nvSpPr>
          <p:cNvPr id="370" name="مربع نص 126"/>
          <p:cNvSpPr txBox="1"/>
          <p:nvPr/>
        </p:nvSpPr>
        <p:spPr>
          <a:xfrm>
            <a:off x="6719205" y="2199121"/>
            <a:ext cx="3610868" cy="642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سجل  أبرز أحداث حياة النبي التي تعلمتها بالدرس:</a:t>
            </a:r>
          </a:p>
        </p:txBody>
      </p:sp>
      <p:sp>
        <p:nvSpPr>
          <p:cNvPr id="371" name="مستطيل: زوايا مستديرة 127"/>
          <p:cNvSpPr/>
          <p:nvPr/>
        </p:nvSpPr>
        <p:spPr>
          <a:xfrm>
            <a:off x="6705600" y="2889325"/>
            <a:ext cx="3779044" cy="721058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2" name="مستطيل: زوايا مستديرة 143"/>
          <p:cNvSpPr/>
          <p:nvPr/>
        </p:nvSpPr>
        <p:spPr>
          <a:xfrm>
            <a:off x="6693696" y="3736273"/>
            <a:ext cx="3779044" cy="721058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3" name="مستطيل: زوايا مستديرة 144"/>
          <p:cNvSpPr/>
          <p:nvPr/>
        </p:nvSpPr>
        <p:spPr>
          <a:xfrm>
            <a:off x="6693696" y="4557717"/>
            <a:ext cx="3779044" cy="721058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4" name="مستطيل: زوايا مستديرة 145"/>
          <p:cNvSpPr/>
          <p:nvPr/>
        </p:nvSpPr>
        <p:spPr>
          <a:xfrm>
            <a:off x="6722936" y="5382602"/>
            <a:ext cx="3779044" cy="721058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5" name="مربع نص 128"/>
          <p:cNvSpPr txBox="1"/>
          <p:nvPr/>
        </p:nvSpPr>
        <p:spPr>
          <a:xfrm>
            <a:off x="6797902" y="3102680"/>
            <a:ext cx="3530162" cy="325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222A35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تزوج عبدالله آمنة بنت وهب فحملت بالنبي </a:t>
            </a:r>
          </a:p>
        </p:txBody>
      </p:sp>
      <p:sp>
        <p:nvSpPr>
          <p:cNvPr id="376" name="مربع نص 130"/>
          <p:cNvSpPr txBox="1"/>
          <p:nvPr/>
        </p:nvSpPr>
        <p:spPr>
          <a:xfrm>
            <a:off x="7056370" y="5543675"/>
            <a:ext cx="3134444" cy="325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222A35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تربى النبي في بيت جده عبدالمطلب</a:t>
            </a:r>
          </a:p>
        </p:txBody>
      </p:sp>
      <p:sp>
        <p:nvSpPr>
          <p:cNvPr id="377" name="مربع نص 146"/>
          <p:cNvSpPr txBox="1"/>
          <p:nvPr/>
        </p:nvSpPr>
        <p:spPr>
          <a:xfrm>
            <a:off x="7476669" y="4744304"/>
            <a:ext cx="2434997" cy="325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222A35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سماه جده عبدالمطلب محمد </a:t>
            </a:r>
          </a:p>
        </p:txBody>
      </p:sp>
      <p:sp>
        <p:nvSpPr>
          <p:cNvPr id="378" name="مربع نص 147"/>
          <p:cNvSpPr txBox="1"/>
          <p:nvPr/>
        </p:nvSpPr>
        <p:spPr>
          <a:xfrm>
            <a:off x="6858725" y="3957975"/>
            <a:ext cx="3373946" cy="325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222A35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ولد النبي في 12 من ربيع الأول عام الفيل</a:t>
            </a:r>
          </a:p>
        </p:txBody>
      </p:sp>
      <p:pic>
        <p:nvPicPr>
          <p:cNvPr id="379" name="صورة 149" descr="صورة 149"/>
          <p:cNvPicPr>
            <a:picLocks noChangeAspect="1"/>
          </p:cNvPicPr>
          <p:nvPr/>
        </p:nvPicPr>
        <p:blipFill>
          <a:blip r:embed="rId7">
            <a:extLst/>
          </a:blip>
          <a:srcRect l="0" t="0" r="0" b="63966"/>
          <a:stretch>
            <a:fillRect/>
          </a:stretch>
        </p:blipFill>
        <p:spPr>
          <a:xfrm>
            <a:off x="2501819" y="680761"/>
            <a:ext cx="1562163" cy="985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صورة 153" descr="صورة 153"/>
          <p:cNvPicPr>
            <a:picLocks noChangeAspect="1"/>
          </p:cNvPicPr>
          <p:nvPr/>
        </p:nvPicPr>
        <p:blipFill>
          <a:blip r:embed="rId8">
            <a:extLst/>
          </a:blip>
          <a:srcRect l="0" t="0" r="0" b="50109"/>
          <a:stretch>
            <a:fillRect/>
          </a:stretch>
        </p:blipFill>
        <p:spPr>
          <a:xfrm>
            <a:off x="4367288" y="2123102"/>
            <a:ext cx="471947" cy="466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صورة 159" descr="صورة 159"/>
          <p:cNvPicPr>
            <a:picLocks noChangeAspect="1"/>
          </p:cNvPicPr>
          <p:nvPr/>
        </p:nvPicPr>
        <p:blipFill>
          <a:blip r:embed="rId8">
            <a:extLst/>
          </a:blip>
          <a:srcRect l="0" t="0" r="0" b="50109"/>
          <a:stretch>
            <a:fillRect/>
          </a:stretch>
        </p:blipFill>
        <p:spPr>
          <a:xfrm>
            <a:off x="5095545" y="2113551"/>
            <a:ext cx="471947" cy="466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صورة 160" descr="صورة 160"/>
          <p:cNvPicPr>
            <a:picLocks noChangeAspect="1"/>
          </p:cNvPicPr>
          <p:nvPr/>
        </p:nvPicPr>
        <p:blipFill>
          <a:blip r:embed="rId8">
            <a:extLst/>
          </a:blip>
          <a:srcRect l="0" t="0" r="0" b="50109"/>
          <a:stretch>
            <a:fillRect/>
          </a:stretch>
        </p:blipFill>
        <p:spPr>
          <a:xfrm>
            <a:off x="3587491" y="2120230"/>
            <a:ext cx="471947" cy="466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صورة 161" descr="صورة 161"/>
          <p:cNvPicPr>
            <a:picLocks noChangeAspect="1"/>
          </p:cNvPicPr>
          <p:nvPr/>
        </p:nvPicPr>
        <p:blipFill>
          <a:blip r:embed="rId8">
            <a:extLst/>
          </a:blip>
          <a:srcRect l="0" t="0" r="0" b="50109"/>
          <a:stretch>
            <a:fillRect/>
          </a:stretch>
        </p:blipFill>
        <p:spPr>
          <a:xfrm>
            <a:off x="3197593" y="2119395"/>
            <a:ext cx="471947" cy="457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صورة 162" descr="صورة 162"/>
          <p:cNvPicPr>
            <a:picLocks noChangeAspect="1"/>
          </p:cNvPicPr>
          <p:nvPr/>
        </p:nvPicPr>
        <p:blipFill>
          <a:blip r:embed="rId8">
            <a:extLst/>
          </a:blip>
          <a:srcRect l="0" t="0" r="0" b="50109"/>
          <a:stretch>
            <a:fillRect/>
          </a:stretch>
        </p:blipFill>
        <p:spPr>
          <a:xfrm>
            <a:off x="2830871" y="2097335"/>
            <a:ext cx="471947" cy="466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صورة 163" descr="صورة 163"/>
          <p:cNvPicPr>
            <a:picLocks noChangeAspect="1"/>
          </p:cNvPicPr>
          <p:nvPr/>
        </p:nvPicPr>
        <p:blipFill>
          <a:blip r:embed="rId8">
            <a:extLst/>
          </a:blip>
          <a:srcRect l="0" t="0" r="0" b="50109"/>
          <a:stretch>
            <a:fillRect/>
          </a:stretch>
        </p:blipFill>
        <p:spPr>
          <a:xfrm>
            <a:off x="2514925" y="2101282"/>
            <a:ext cx="471947" cy="466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صورة 164" descr="صورة 164"/>
          <p:cNvPicPr>
            <a:picLocks noChangeAspect="1"/>
          </p:cNvPicPr>
          <p:nvPr/>
        </p:nvPicPr>
        <p:blipFill>
          <a:blip r:embed="rId8">
            <a:extLst/>
          </a:blip>
          <a:srcRect l="0" t="0" r="0" b="50109"/>
          <a:stretch>
            <a:fillRect/>
          </a:stretch>
        </p:blipFill>
        <p:spPr>
          <a:xfrm>
            <a:off x="2198815" y="2077809"/>
            <a:ext cx="471947" cy="466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صورة 165" descr="صورة 165"/>
          <p:cNvPicPr>
            <a:picLocks noChangeAspect="1"/>
          </p:cNvPicPr>
          <p:nvPr/>
        </p:nvPicPr>
        <p:blipFill>
          <a:blip r:embed="rId8">
            <a:extLst/>
          </a:blip>
          <a:srcRect l="0" t="0" r="0" b="50109"/>
          <a:stretch>
            <a:fillRect/>
          </a:stretch>
        </p:blipFill>
        <p:spPr>
          <a:xfrm>
            <a:off x="3975854" y="2102597"/>
            <a:ext cx="471947" cy="466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صورة 166" descr="صورة 166"/>
          <p:cNvPicPr>
            <a:picLocks noChangeAspect="1"/>
          </p:cNvPicPr>
          <p:nvPr/>
        </p:nvPicPr>
        <p:blipFill>
          <a:blip r:embed="rId8">
            <a:extLst/>
          </a:blip>
          <a:srcRect l="0" t="0" r="0" b="50109"/>
          <a:stretch>
            <a:fillRect/>
          </a:stretch>
        </p:blipFill>
        <p:spPr>
          <a:xfrm>
            <a:off x="1808022" y="2097335"/>
            <a:ext cx="471947" cy="466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صورة 167" descr="صورة 167"/>
          <p:cNvPicPr>
            <a:picLocks noChangeAspect="1"/>
          </p:cNvPicPr>
          <p:nvPr/>
        </p:nvPicPr>
        <p:blipFill>
          <a:blip r:embed="rId8">
            <a:extLst/>
          </a:blip>
          <a:srcRect l="0" t="0" r="0" b="50109"/>
          <a:stretch>
            <a:fillRect/>
          </a:stretch>
        </p:blipFill>
        <p:spPr>
          <a:xfrm>
            <a:off x="4738096" y="2105931"/>
            <a:ext cx="471947" cy="466783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مربع نص 168"/>
          <p:cNvSpPr txBox="1"/>
          <p:nvPr/>
        </p:nvSpPr>
        <p:spPr>
          <a:xfrm>
            <a:off x="3036700" y="1738172"/>
            <a:ext cx="1195676" cy="321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عبدالمطلب</a:t>
            </a:r>
          </a:p>
        </p:txBody>
      </p:sp>
      <p:sp>
        <p:nvSpPr>
          <p:cNvPr id="391" name="مربع نص 169"/>
          <p:cNvSpPr txBox="1"/>
          <p:nvPr/>
        </p:nvSpPr>
        <p:spPr>
          <a:xfrm>
            <a:off x="3083864" y="2759910"/>
            <a:ext cx="940782" cy="325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عبدالله </a:t>
            </a:r>
          </a:p>
        </p:txBody>
      </p:sp>
      <p:sp>
        <p:nvSpPr>
          <p:cNvPr id="392" name="سهم: لليسار 170"/>
          <p:cNvSpPr/>
          <p:nvPr/>
        </p:nvSpPr>
        <p:spPr>
          <a:xfrm flipV="1" rot="16200000">
            <a:off x="3606027" y="3058437"/>
            <a:ext cx="195776" cy="23285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2F0D9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93" name="صورة 172" descr="صورة 172"/>
          <p:cNvPicPr>
            <a:picLocks noChangeAspect="1"/>
          </p:cNvPicPr>
          <p:nvPr/>
        </p:nvPicPr>
        <p:blipFill>
          <a:blip r:embed="rId9">
            <a:extLst/>
          </a:blip>
          <a:srcRect l="33900" t="0" r="0" b="52839"/>
          <a:stretch>
            <a:fillRect/>
          </a:stretch>
        </p:blipFill>
        <p:spPr>
          <a:xfrm>
            <a:off x="2481004" y="3223204"/>
            <a:ext cx="642331" cy="544939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مربع نص 173"/>
          <p:cNvSpPr txBox="1"/>
          <p:nvPr/>
        </p:nvSpPr>
        <p:spPr>
          <a:xfrm>
            <a:off x="3041649" y="3299333"/>
            <a:ext cx="1348376" cy="583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1400"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تزوج من </a:t>
            </a:r>
          </a:p>
          <a:p>
            <a:pPr algn="ctr" rtl="0">
              <a:defRPr sz="1400"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آمنه بنت وهب</a:t>
            </a:r>
          </a:p>
        </p:txBody>
      </p:sp>
      <p:sp>
        <p:nvSpPr>
          <p:cNvPr id="395" name="مربع نص 176"/>
          <p:cNvSpPr txBox="1"/>
          <p:nvPr/>
        </p:nvSpPr>
        <p:spPr>
          <a:xfrm>
            <a:off x="1985562" y="4081881"/>
            <a:ext cx="3530980" cy="325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حملت آمنه بالنبي وتوفي ابوه أثناء حملها </a:t>
            </a:r>
          </a:p>
        </p:txBody>
      </p:sp>
      <p:sp>
        <p:nvSpPr>
          <p:cNvPr id="396" name="سهم: لليسار 178"/>
          <p:cNvSpPr/>
          <p:nvPr/>
        </p:nvSpPr>
        <p:spPr>
          <a:xfrm flipV="1" rot="16200000">
            <a:off x="3599874" y="4462038"/>
            <a:ext cx="195776" cy="23285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2F0D9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7" name="سهم: لليسار 179"/>
          <p:cNvSpPr/>
          <p:nvPr/>
        </p:nvSpPr>
        <p:spPr>
          <a:xfrm flipV="1" rot="16200000">
            <a:off x="3608347" y="3830601"/>
            <a:ext cx="195776" cy="23285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2F0D9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8" name="مربع نص 184"/>
          <p:cNvSpPr txBox="1"/>
          <p:nvPr/>
        </p:nvSpPr>
        <p:spPr>
          <a:xfrm>
            <a:off x="2244534" y="4676969"/>
            <a:ext cx="2867460" cy="58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ولد النبي يوم الاثنين 12 ربيع الأول من عام الفيل </a:t>
            </a:r>
          </a:p>
        </p:txBody>
      </p:sp>
      <p:sp>
        <p:nvSpPr>
          <p:cNvPr id="399" name="مربع نص 185"/>
          <p:cNvSpPr txBox="1"/>
          <p:nvPr/>
        </p:nvSpPr>
        <p:spPr>
          <a:xfrm>
            <a:off x="2876590" y="5492565"/>
            <a:ext cx="2587872" cy="57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سماه جده عبدالمطلب محمد وتربى في بيته</a:t>
            </a:r>
          </a:p>
        </p:txBody>
      </p:sp>
      <p:sp>
        <p:nvSpPr>
          <p:cNvPr id="400" name="سهم: لليسار 186"/>
          <p:cNvSpPr/>
          <p:nvPr/>
        </p:nvSpPr>
        <p:spPr>
          <a:xfrm flipV="1" rot="16200000">
            <a:off x="3608347" y="5280138"/>
            <a:ext cx="195776" cy="23285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2F0D9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01" name="صورة 188" descr="صورة 188"/>
          <p:cNvPicPr>
            <a:picLocks noChangeAspect="1"/>
          </p:cNvPicPr>
          <p:nvPr/>
        </p:nvPicPr>
        <p:blipFill>
          <a:blip r:embed="rId10">
            <a:extLst/>
          </a:blip>
          <a:srcRect l="12716" t="0" r="33246" b="0"/>
          <a:stretch>
            <a:fillRect/>
          </a:stretch>
        </p:blipFill>
        <p:spPr>
          <a:xfrm>
            <a:off x="1822402" y="5184830"/>
            <a:ext cx="772419" cy="736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200">
        <p15:prstTrans prst="pageCurlDouble"/>
      </p:transition>
    </mc:Choice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8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8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clickEffect" presetSubtype="8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Subtype="8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Class="entr" nodeType="clickEffect" presetSubtype="8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Class="entr" nodeType="clickEffect" presetSubtype="8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ntr" nodeType="clickEffect" presetSubtype="4" presetID="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Class="entr" nodeType="clickEffect" presetSubtype="4" presetID="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Class="entr" nodeType="clickEffect" presetSubtype="4" presetID="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2" grpId="14"/>
      <p:bldP build="whole" bldLvl="1" animBg="1" rev="0" advAuto="0" spid="391" grpId="13"/>
      <p:bldP build="whole" bldLvl="1" animBg="1" rev="0" advAuto="0" spid="393" grpId="16"/>
      <p:bldP build="whole" bldLvl="1" animBg="1" rev="0" advAuto="0" spid="387" grpId="6"/>
      <p:bldP build="whole" bldLvl="1" animBg="1" rev="0" advAuto="0" spid="396" grpId="19"/>
      <p:bldP build="whole" bldLvl="1" animBg="1" rev="0" advAuto="0" spid="400" grpId="21"/>
      <p:bldP build="whole" bldLvl="1" animBg="1" rev="0" advAuto="0" spid="388" grpId="12"/>
      <p:bldP build="whole" bldLvl="1" animBg="1" rev="0" advAuto="0" spid="399" grpId="22"/>
      <p:bldP build="whole" bldLvl="1" animBg="1" rev="0" advAuto="0" spid="386" grpId="11"/>
      <p:bldP build="whole" bldLvl="1" animBg="1" rev="0" advAuto="0" spid="398" grpId="20"/>
      <p:bldP build="whole" bldLvl="1" animBg="1" rev="0" advAuto="0" spid="381" grpId="3"/>
      <p:bldP build="whole" bldLvl="1" animBg="1" rev="0" advAuto="0" spid="383" grpId="8"/>
      <p:bldP build="whole" bldLvl="1" animBg="1" rev="0" advAuto="0" spid="385" grpId="10"/>
      <p:bldP build="whole" bldLvl="1" animBg="1" rev="0" advAuto="0" spid="397" grpId="17"/>
      <p:bldP build="whole" bldLvl="1" animBg="1" rev="0" advAuto="0" spid="379" grpId="1"/>
      <p:bldP build="whole" bldLvl="1" animBg="1" rev="0" advAuto="0" spid="380" grpId="5"/>
      <p:bldP build="whole" bldLvl="1" animBg="1" rev="0" advAuto="0" spid="382" grpId="7"/>
      <p:bldP build="whole" bldLvl="1" animBg="1" rev="0" advAuto="0" spid="384" grpId="9"/>
      <p:bldP build="whole" bldLvl="1" animBg="1" rev="0" advAuto="0" spid="376" grpId="26"/>
      <p:bldP build="whole" bldLvl="1" animBg="1" rev="0" advAuto="0" spid="394" grpId="15"/>
      <p:bldP build="whole" bldLvl="1" animBg="1" rev="0" advAuto="0" spid="395" grpId="18"/>
      <p:bldP build="whole" bldLvl="1" animBg="1" rev="0" advAuto="0" spid="378" grpId="24"/>
      <p:bldP build="whole" bldLvl="1" animBg="1" rev="0" advAuto="0" spid="390" grpId="2"/>
      <p:bldP build="whole" bldLvl="1" animBg="1" rev="0" advAuto="0" spid="377" grpId="25"/>
      <p:bldP build="whole" bldLvl="1" animBg="1" rev="0" advAuto="0" spid="389" grpId="4"/>
      <p:bldP build="whole" bldLvl="1" animBg="1" rev="0" advAuto="0" spid="401" grpId="2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مستطيل: زوايا مستديرة 4"/>
          <p:cNvSpPr/>
          <p:nvPr/>
        </p:nvSpPr>
        <p:spPr>
          <a:xfrm>
            <a:off x="6200776" y="365759"/>
            <a:ext cx="5219701" cy="6126481"/>
          </a:xfrm>
          <a:prstGeom prst="roundRect">
            <a:avLst>
              <a:gd name="adj" fmla="val 5105"/>
            </a:avLst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52400" dist="101600" dir="0">
              <a:srgbClr val="000000">
                <a:alpha val="85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4" name="مستطيل: زوايا قطرية مستديرة 117"/>
          <p:cNvSpPr/>
          <p:nvPr/>
        </p:nvSpPr>
        <p:spPr>
          <a:xfrm rot="20729575">
            <a:off x="10493754" y="593785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5" name="مستطيل: زوايا قطرية مستديرة 118"/>
          <p:cNvSpPr/>
          <p:nvPr/>
        </p:nvSpPr>
        <p:spPr>
          <a:xfrm rot="20729575">
            <a:off x="10493754" y="1211147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1F4E79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6" name="مستطيل: زوايا قطرية مستديرة 119"/>
          <p:cNvSpPr/>
          <p:nvPr/>
        </p:nvSpPr>
        <p:spPr>
          <a:xfrm rot="20729575">
            <a:off x="10493754" y="1828510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9DC3E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7" name="مستطيل: زوايا قطرية مستديرة 120"/>
          <p:cNvSpPr/>
          <p:nvPr/>
        </p:nvSpPr>
        <p:spPr>
          <a:xfrm rot="20729575">
            <a:off x="10493754" y="2445872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F4B183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8" name="مستطيل: زوايا قطرية مستديرة 121"/>
          <p:cNvSpPr/>
          <p:nvPr/>
        </p:nvSpPr>
        <p:spPr>
          <a:xfrm rot="20729575">
            <a:off x="10493754" y="3063233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8497B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9" name="مستطيل: زوايا قطرية مستديرة 122"/>
          <p:cNvSpPr/>
          <p:nvPr/>
        </p:nvSpPr>
        <p:spPr>
          <a:xfrm rot="20729575">
            <a:off x="10493754" y="3680595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0" name="مستطيل: زوايا قطرية مستديرة 123"/>
          <p:cNvSpPr/>
          <p:nvPr/>
        </p:nvSpPr>
        <p:spPr>
          <a:xfrm rot="20729575">
            <a:off x="10493754" y="4297957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1" name="مستطيل: زوايا قطرية مستديرة 124"/>
          <p:cNvSpPr/>
          <p:nvPr/>
        </p:nvSpPr>
        <p:spPr>
          <a:xfrm rot="20729575">
            <a:off x="10493754" y="4915320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2" name="مستطيل: زوايا قطرية مستديرة 125"/>
          <p:cNvSpPr/>
          <p:nvPr/>
        </p:nvSpPr>
        <p:spPr>
          <a:xfrm rot="20729575">
            <a:off x="10493754" y="5532682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3" name="مستطيل: زوايا مستديرة 3"/>
          <p:cNvSpPr/>
          <p:nvPr/>
        </p:nvSpPr>
        <p:spPr>
          <a:xfrm>
            <a:off x="771526" y="365759"/>
            <a:ext cx="5219701" cy="6126481"/>
          </a:xfrm>
          <a:prstGeom prst="roundRect">
            <a:avLst>
              <a:gd name="adj" fmla="val 5105"/>
            </a:avLst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215900" dist="63500" dir="10800000">
              <a:srgbClr val="000000">
                <a:alpha val="82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4" name="مستطيل 5"/>
          <p:cNvSpPr/>
          <p:nvPr/>
        </p:nvSpPr>
        <p:spPr>
          <a:xfrm>
            <a:off x="6276975" y="576262"/>
            <a:ext cx="4343400" cy="570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241300" dist="76200" dir="0">
              <a:srgbClr val="000000">
                <a:alpha val="76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5" name="مستطيل 6"/>
          <p:cNvSpPr/>
          <p:nvPr/>
        </p:nvSpPr>
        <p:spPr>
          <a:xfrm>
            <a:off x="1571625" y="576260"/>
            <a:ext cx="4343400" cy="570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39700" dist="152400" dir="1080000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21" name="مجموعة 112"/>
          <p:cNvGrpSpPr/>
          <p:nvPr/>
        </p:nvGrpSpPr>
        <p:grpSpPr>
          <a:xfrm>
            <a:off x="5639992" y="657182"/>
            <a:ext cx="912020" cy="5543631"/>
            <a:chOff x="0" y="0"/>
            <a:chExt cx="912019" cy="5543629"/>
          </a:xfrm>
        </p:grpSpPr>
        <p:grpSp>
          <p:nvGrpSpPr>
            <p:cNvPr id="420" name="مجموعة 11"/>
            <p:cNvGrpSpPr/>
            <p:nvPr/>
          </p:nvGrpSpPr>
          <p:grpSpPr>
            <a:xfrm>
              <a:off x="0" y="-1"/>
              <a:ext cx="912020" cy="133351"/>
              <a:chOff x="0" y="0"/>
              <a:chExt cx="912019" cy="133350"/>
            </a:xfrm>
          </p:grpSpPr>
          <p:sp>
            <p:nvSpPr>
              <p:cNvPr id="416" name="شكل بيضاوي 7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7" name="شكل بيضاوي 8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8" name="مستطيل 9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9" name="مستطيل 10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25" name="مجموعة 12"/>
            <p:cNvGrpSpPr/>
            <p:nvPr/>
          </p:nvGrpSpPr>
          <p:grpSpPr>
            <a:xfrm>
              <a:off x="0" y="270513"/>
              <a:ext cx="912020" cy="133351"/>
              <a:chOff x="0" y="0"/>
              <a:chExt cx="912019" cy="133350"/>
            </a:xfrm>
          </p:grpSpPr>
          <p:sp>
            <p:nvSpPr>
              <p:cNvPr id="421" name="شكل بيضاوي 1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2" name="شكل بيضاوي 1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3" name="مستطيل 1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4" name="مستطيل 1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30" name="مجموعة 17"/>
            <p:cNvGrpSpPr/>
            <p:nvPr/>
          </p:nvGrpSpPr>
          <p:grpSpPr>
            <a:xfrm>
              <a:off x="0" y="541027"/>
              <a:ext cx="912020" cy="133351"/>
              <a:chOff x="0" y="0"/>
              <a:chExt cx="912019" cy="133350"/>
            </a:xfrm>
          </p:grpSpPr>
          <p:sp>
            <p:nvSpPr>
              <p:cNvPr id="426" name="شكل بيضاوي 1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7" name="شكل بيضاوي 1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8" name="مستطيل 2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9" name="مستطيل 2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35" name="مجموعة 22"/>
            <p:cNvGrpSpPr/>
            <p:nvPr/>
          </p:nvGrpSpPr>
          <p:grpSpPr>
            <a:xfrm>
              <a:off x="0" y="811541"/>
              <a:ext cx="912020" cy="133351"/>
              <a:chOff x="0" y="0"/>
              <a:chExt cx="912019" cy="133350"/>
            </a:xfrm>
          </p:grpSpPr>
          <p:sp>
            <p:nvSpPr>
              <p:cNvPr id="431" name="شكل بيضاوي 2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2" name="شكل بيضاوي 2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3" name="مستطيل 2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4" name="مستطيل 2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40" name="مجموعة 27"/>
            <p:cNvGrpSpPr/>
            <p:nvPr/>
          </p:nvGrpSpPr>
          <p:grpSpPr>
            <a:xfrm>
              <a:off x="0" y="1082055"/>
              <a:ext cx="912020" cy="133351"/>
              <a:chOff x="0" y="0"/>
              <a:chExt cx="912019" cy="133350"/>
            </a:xfrm>
          </p:grpSpPr>
          <p:sp>
            <p:nvSpPr>
              <p:cNvPr id="436" name="شكل بيضاوي 2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7" name="شكل بيضاوي 2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8" name="مستطيل 3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9" name="مستطيل 3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45" name="مجموعة 32"/>
            <p:cNvGrpSpPr/>
            <p:nvPr/>
          </p:nvGrpSpPr>
          <p:grpSpPr>
            <a:xfrm>
              <a:off x="0" y="1352569"/>
              <a:ext cx="912020" cy="133351"/>
              <a:chOff x="0" y="0"/>
              <a:chExt cx="912019" cy="133350"/>
            </a:xfrm>
          </p:grpSpPr>
          <p:sp>
            <p:nvSpPr>
              <p:cNvPr id="441" name="شكل بيضاوي 3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2" name="شكل بيضاوي 3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3" name="مستطيل 3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4" name="مستطيل 3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50" name="مجموعة 37"/>
            <p:cNvGrpSpPr/>
            <p:nvPr/>
          </p:nvGrpSpPr>
          <p:grpSpPr>
            <a:xfrm>
              <a:off x="0" y="1623083"/>
              <a:ext cx="912020" cy="133351"/>
              <a:chOff x="0" y="0"/>
              <a:chExt cx="912019" cy="133350"/>
            </a:xfrm>
          </p:grpSpPr>
          <p:sp>
            <p:nvSpPr>
              <p:cNvPr id="446" name="شكل بيضاوي 3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7" name="شكل بيضاوي 3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8" name="مستطيل 4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9" name="مستطيل 4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55" name="مجموعة 42"/>
            <p:cNvGrpSpPr/>
            <p:nvPr/>
          </p:nvGrpSpPr>
          <p:grpSpPr>
            <a:xfrm>
              <a:off x="0" y="1893597"/>
              <a:ext cx="912020" cy="133351"/>
              <a:chOff x="0" y="0"/>
              <a:chExt cx="912019" cy="133350"/>
            </a:xfrm>
          </p:grpSpPr>
          <p:sp>
            <p:nvSpPr>
              <p:cNvPr id="451" name="شكل بيضاوي 4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2" name="شكل بيضاوي 4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3" name="مستطيل 4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4" name="مستطيل 4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60" name="مجموعة 47"/>
            <p:cNvGrpSpPr/>
            <p:nvPr/>
          </p:nvGrpSpPr>
          <p:grpSpPr>
            <a:xfrm>
              <a:off x="0" y="2164111"/>
              <a:ext cx="912020" cy="133351"/>
              <a:chOff x="0" y="0"/>
              <a:chExt cx="912019" cy="133350"/>
            </a:xfrm>
          </p:grpSpPr>
          <p:sp>
            <p:nvSpPr>
              <p:cNvPr id="456" name="شكل بيضاوي 4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7" name="شكل بيضاوي 4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8" name="مستطيل 5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9" name="مستطيل 5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65" name="مجموعة 52"/>
            <p:cNvGrpSpPr/>
            <p:nvPr/>
          </p:nvGrpSpPr>
          <p:grpSpPr>
            <a:xfrm>
              <a:off x="0" y="2434626"/>
              <a:ext cx="912020" cy="133351"/>
              <a:chOff x="0" y="0"/>
              <a:chExt cx="912019" cy="133350"/>
            </a:xfrm>
          </p:grpSpPr>
          <p:sp>
            <p:nvSpPr>
              <p:cNvPr id="461" name="شكل بيضاوي 5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2" name="شكل بيضاوي 5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3" name="مستطيل 5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4" name="مستطيل 5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70" name="مجموعة 57"/>
            <p:cNvGrpSpPr/>
            <p:nvPr/>
          </p:nvGrpSpPr>
          <p:grpSpPr>
            <a:xfrm>
              <a:off x="0" y="2705139"/>
              <a:ext cx="912020" cy="133351"/>
              <a:chOff x="0" y="0"/>
              <a:chExt cx="912019" cy="133350"/>
            </a:xfrm>
          </p:grpSpPr>
          <p:sp>
            <p:nvSpPr>
              <p:cNvPr id="466" name="شكل بيضاوي 5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7" name="شكل بيضاوي 5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8" name="مستطيل 6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9" name="مستطيل 6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75" name="مجموعة 62"/>
            <p:cNvGrpSpPr/>
            <p:nvPr/>
          </p:nvGrpSpPr>
          <p:grpSpPr>
            <a:xfrm>
              <a:off x="0" y="2975653"/>
              <a:ext cx="912020" cy="133351"/>
              <a:chOff x="0" y="0"/>
              <a:chExt cx="912019" cy="133350"/>
            </a:xfrm>
          </p:grpSpPr>
          <p:sp>
            <p:nvSpPr>
              <p:cNvPr id="471" name="شكل بيضاوي 6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2" name="شكل بيضاوي 6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3" name="مستطيل 6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4" name="مستطيل 6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80" name="مجموعة 67"/>
            <p:cNvGrpSpPr/>
            <p:nvPr/>
          </p:nvGrpSpPr>
          <p:grpSpPr>
            <a:xfrm>
              <a:off x="0" y="3246167"/>
              <a:ext cx="912020" cy="133351"/>
              <a:chOff x="0" y="0"/>
              <a:chExt cx="912019" cy="133350"/>
            </a:xfrm>
          </p:grpSpPr>
          <p:sp>
            <p:nvSpPr>
              <p:cNvPr id="476" name="شكل بيضاوي 6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7" name="شكل بيضاوي 6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8" name="مستطيل 7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9" name="مستطيل 7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85" name="مجموعة 72"/>
            <p:cNvGrpSpPr/>
            <p:nvPr/>
          </p:nvGrpSpPr>
          <p:grpSpPr>
            <a:xfrm>
              <a:off x="0" y="3516681"/>
              <a:ext cx="912020" cy="133351"/>
              <a:chOff x="0" y="0"/>
              <a:chExt cx="912019" cy="133350"/>
            </a:xfrm>
          </p:grpSpPr>
          <p:sp>
            <p:nvSpPr>
              <p:cNvPr id="481" name="شكل بيضاوي 7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2" name="شكل بيضاوي 7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3" name="مستطيل 7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4" name="مستطيل 7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90" name="مجموعة 77"/>
            <p:cNvGrpSpPr/>
            <p:nvPr/>
          </p:nvGrpSpPr>
          <p:grpSpPr>
            <a:xfrm>
              <a:off x="0" y="3787195"/>
              <a:ext cx="912020" cy="133351"/>
              <a:chOff x="0" y="0"/>
              <a:chExt cx="912019" cy="133350"/>
            </a:xfrm>
          </p:grpSpPr>
          <p:sp>
            <p:nvSpPr>
              <p:cNvPr id="486" name="شكل بيضاوي 7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7" name="شكل بيضاوي 7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8" name="مستطيل 8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9" name="مستطيل 8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95" name="مجموعة 82"/>
            <p:cNvGrpSpPr/>
            <p:nvPr/>
          </p:nvGrpSpPr>
          <p:grpSpPr>
            <a:xfrm>
              <a:off x="0" y="4057710"/>
              <a:ext cx="912020" cy="133351"/>
              <a:chOff x="0" y="0"/>
              <a:chExt cx="912019" cy="133350"/>
            </a:xfrm>
          </p:grpSpPr>
          <p:sp>
            <p:nvSpPr>
              <p:cNvPr id="491" name="شكل بيضاوي 8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92" name="شكل بيضاوي 8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93" name="مستطيل 8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94" name="مستطيل 8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500" name="مجموعة 87"/>
            <p:cNvGrpSpPr/>
            <p:nvPr/>
          </p:nvGrpSpPr>
          <p:grpSpPr>
            <a:xfrm>
              <a:off x="0" y="4328223"/>
              <a:ext cx="912020" cy="133351"/>
              <a:chOff x="0" y="0"/>
              <a:chExt cx="912019" cy="133350"/>
            </a:xfrm>
          </p:grpSpPr>
          <p:sp>
            <p:nvSpPr>
              <p:cNvPr id="496" name="شكل بيضاوي 8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97" name="شكل بيضاوي 8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98" name="مستطيل 9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99" name="مستطيل 9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505" name="مجموعة 92"/>
            <p:cNvGrpSpPr/>
            <p:nvPr/>
          </p:nvGrpSpPr>
          <p:grpSpPr>
            <a:xfrm>
              <a:off x="0" y="4598737"/>
              <a:ext cx="912020" cy="133351"/>
              <a:chOff x="0" y="0"/>
              <a:chExt cx="912019" cy="133350"/>
            </a:xfrm>
          </p:grpSpPr>
          <p:sp>
            <p:nvSpPr>
              <p:cNvPr id="501" name="شكل بيضاوي 9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02" name="شكل بيضاوي 9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03" name="مستطيل 9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04" name="مستطيل 9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510" name="مجموعة 97"/>
            <p:cNvGrpSpPr/>
            <p:nvPr/>
          </p:nvGrpSpPr>
          <p:grpSpPr>
            <a:xfrm>
              <a:off x="0" y="4869252"/>
              <a:ext cx="912020" cy="133351"/>
              <a:chOff x="0" y="0"/>
              <a:chExt cx="912019" cy="133350"/>
            </a:xfrm>
          </p:grpSpPr>
          <p:sp>
            <p:nvSpPr>
              <p:cNvPr id="506" name="شكل بيضاوي 9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07" name="شكل بيضاوي 9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08" name="مستطيل 10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09" name="مستطيل 10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515" name="مجموعة 102"/>
            <p:cNvGrpSpPr/>
            <p:nvPr/>
          </p:nvGrpSpPr>
          <p:grpSpPr>
            <a:xfrm>
              <a:off x="0" y="5139766"/>
              <a:ext cx="912020" cy="133351"/>
              <a:chOff x="0" y="0"/>
              <a:chExt cx="912019" cy="133350"/>
            </a:xfrm>
          </p:grpSpPr>
          <p:sp>
            <p:nvSpPr>
              <p:cNvPr id="511" name="شكل بيضاوي 10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2" name="شكل بيضاوي 10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3" name="مستطيل 10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4" name="مستطيل 10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520" name="مجموعة 107"/>
            <p:cNvGrpSpPr/>
            <p:nvPr/>
          </p:nvGrpSpPr>
          <p:grpSpPr>
            <a:xfrm>
              <a:off x="0" y="5410279"/>
              <a:ext cx="912020" cy="133351"/>
              <a:chOff x="0" y="0"/>
              <a:chExt cx="912019" cy="133350"/>
            </a:xfrm>
          </p:grpSpPr>
          <p:sp>
            <p:nvSpPr>
              <p:cNvPr id="516" name="شكل بيضاوي 10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7" name="شكل بيضاوي 10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8" name="مستطيل 11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9" name="مستطيل 11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522" name="صورة 114" descr="صورة 1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-501777" y="2322651"/>
            <a:ext cx="3335862" cy="2084914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مستطيل 116"/>
          <p:cNvSpPr/>
          <p:nvPr/>
        </p:nvSpPr>
        <p:spPr>
          <a:xfrm>
            <a:off x="889863" y="2511726"/>
            <a:ext cx="552581" cy="211459"/>
          </a:xfrm>
          <a:prstGeom prst="rect">
            <a:avLst/>
          </a:prstGeom>
          <a:gradFill>
            <a:gsLst>
              <a:gs pos="0">
                <a:srgbClr val="808080"/>
              </a:gs>
              <a:gs pos="51000">
                <a:srgbClr val="D9D9D9"/>
              </a:gs>
              <a:gs pos="100000">
                <a:srgbClr val="808080"/>
              </a:gs>
            </a:gsLst>
          </a:gra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75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24" name="صورة 115" descr="صورة 115"/>
          <p:cNvPicPr>
            <a:picLocks noChangeAspect="1"/>
          </p:cNvPicPr>
          <p:nvPr/>
        </p:nvPicPr>
        <p:blipFill>
          <a:blip r:embed="rId3">
            <a:extLst/>
          </a:blip>
          <a:srcRect l="25072" t="48436" r="66818" b="47718"/>
          <a:stretch>
            <a:fillRect/>
          </a:stretch>
        </p:blipFill>
        <p:spPr>
          <a:xfrm rot="5400000">
            <a:off x="1023753" y="2548793"/>
            <a:ext cx="270513" cy="80170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مستطيل 134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 rot="20519026">
            <a:off x="10844339" y="567373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526" name="مستطيل 135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 rot="20519026">
            <a:off x="10891090" y="1144665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527" name="مستطيل 136"/>
          <p:cNvSpPr txBox="1"/>
          <p:nvPr/>
        </p:nvSpPr>
        <p:spPr>
          <a:xfrm rot="20519026">
            <a:off x="10862197" y="1820942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528" name="مستطيل 137"/>
          <p:cNvSpPr txBox="1"/>
          <p:nvPr/>
        </p:nvSpPr>
        <p:spPr>
          <a:xfrm rot="20519026">
            <a:off x="10935634" y="2413497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529" name="مستطيل 138"/>
          <p:cNvSpPr txBox="1"/>
          <p:nvPr/>
        </p:nvSpPr>
        <p:spPr>
          <a:xfrm rot="20519026">
            <a:off x="10860128" y="3053063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530" name="مستطيل 139"/>
          <p:cNvSpPr txBox="1"/>
          <p:nvPr/>
        </p:nvSpPr>
        <p:spPr>
          <a:xfrm rot="20519026">
            <a:off x="10881682" y="3616884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531" name="مستطيل 140"/>
          <p:cNvSpPr txBox="1"/>
          <p:nvPr/>
        </p:nvSpPr>
        <p:spPr>
          <a:xfrm rot="20519026">
            <a:off x="10873903" y="4234245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07</a:t>
            </a:r>
          </a:p>
        </p:txBody>
      </p:sp>
      <p:sp>
        <p:nvSpPr>
          <p:cNvPr id="532" name="مستطيل 141"/>
          <p:cNvSpPr txBox="1"/>
          <p:nvPr/>
        </p:nvSpPr>
        <p:spPr>
          <a:xfrm rot="20519026">
            <a:off x="10919864" y="4876786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08</a:t>
            </a:r>
          </a:p>
        </p:txBody>
      </p:sp>
      <p:sp>
        <p:nvSpPr>
          <p:cNvPr id="533" name="مستطيل 142"/>
          <p:cNvSpPr txBox="1"/>
          <p:nvPr/>
        </p:nvSpPr>
        <p:spPr>
          <a:xfrm rot="20519026">
            <a:off x="10881682" y="5474682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09</a:t>
            </a:r>
          </a:p>
        </p:txBody>
      </p:sp>
      <p:sp>
        <p:nvSpPr>
          <p:cNvPr id="534" name="مربع نص 1"/>
          <p:cNvSpPr txBox="1"/>
          <p:nvPr/>
        </p:nvSpPr>
        <p:spPr>
          <a:xfrm>
            <a:off x="1559005" y="1657376"/>
            <a:ext cx="3973074" cy="2937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sz="1600">
                <a:solidFill>
                  <a:srgbClr val="767171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هي قريش </a:t>
            </a:r>
          </a:p>
          <a:p>
            <a:pPr rtl="0">
              <a:defRPr sz="1600">
                <a:solidFill>
                  <a:srgbClr val="F4B183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التي منها هاشم الجد الثاني للنبي </a:t>
            </a:r>
          </a:p>
          <a:p>
            <a:pPr rtl="0">
              <a:defRPr sz="1600">
                <a:solidFill>
                  <a:srgbClr val="BF9000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وهي قبيلة عربية </a:t>
            </a:r>
          </a:p>
          <a:p>
            <a:pPr rtl="0">
              <a:defRPr sz="1600">
                <a:solidFill>
                  <a:srgbClr val="203864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تنتمي في النسب إلى النبي إسماعيل ابن النبي  إبراهيم عليهما السلام </a:t>
            </a:r>
          </a:p>
          <a:p>
            <a:pPr rtl="0">
              <a:defRPr sz="1600">
                <a:solidFill>
                  <a:srgbClr val="548235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حيث استوطن إسماعيل وامه مكة واسسوا هذه المدينة وبدأ السكان ِ يكثرون بها بعد نبع ِ ماء زمزم </a:t>
            </a:r>
          </a:p>
          <a:p>
            <a:pPr rtl="0">
              <a:defRPr sz="1600">
                <a:solidFill>
                  <a:srgbClr val="BFBFBF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وبنى إبراهيم ُوابنه إسماعيل ُ عليهما السلام َ الكعبة المشرفة ٍبأمر من الله تعالى</a:t>
            </a:r>
          </a:p>
        </p:txBody>
      </p:sp>
      <p:pic>
        <p:nvPicPr>
          <p:cNvPr id="535" name="صورة 126" descr="صورة 126"/>
          <p:cNvPicPr>
            <a:picLocks noChangeAspect="1"/>
          </p:cNvPicPr>
          <p:nvPr/>
        </p:nvPicPr>
        <p:blipFill>
          <a:blip r:embed="rId6">
            <a:extLst/>
          </a:blip>
          <a:srcRect l="0" t="0" r="0" b="9873"/>
          <a:stretch>
            <a:fillRect/>
          </a:stretch>
        </p:blipFill>
        <p:spPr>
          <a:xfrm>
            <a:off x="2208609" y="731477"/>
            <a:ext cx="3393044" cy="1006737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مربع نص 127"/>
          <p:cNvSpPr txBox="1"/>
          <p:nvPr/>
        </p:nvSpPr>
        <p:spPr>
          <a:xfrm>
            <a:off x="3148039" y="972974"/>
            <a:ext cx="1464603" cy="421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92D050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قبيلة النبي</a:t>
            </a:r>
          </a:p>
        </p:txBody>
      </p:sp>
      <p:pic>
        <p:nvPicPr>
          <p:cNvPr id="537" name="صورة 130" descr="صورة 13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16183" y="4307214"/>
            <a:ext cx="3035256" cy="1721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صورة 145" descr="صورة 14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77907" y="675329"/>
            <a:ext cx="3800378" cy="5473043"/>
          </a:xfrm>
          <a:prstGeom prst="rect">
            <a:avLst/>
          </a:prstGeom>
          <a:ln w="12700">
            <a:miter lim="400000"/>
          </a:ln>
        </p:spPr>
      </p:pic>
      <p:sp>
        <p:nvSpPr>
          <p:cNvPr id="539" name="مربع نص 146"/>
          <p:cNvSpPr txBox="1"/>
          <p:nvPr/>
        </p:nvSpPr>
        <p:spPr>
          <a:xfrm>
            <a:off x="7302775" y="1693894"/>
            <a:ext cx="2588128" cy="3573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2400">
                <a:solidFill>
                  <a:srgbClr val="333300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هو </a:t>
            </a:r>
            <a:r>
              <a:rPr>
                <a:solidFill>
                  <a:srgbClr val="BFBFBF"/>
                </a:solidFill>
              </a:rPr>
              <a:t>محمد</a:t>
            </a:r>
            <a:r>
              <a:t> بن </a:t>
            </a:r>
            <a:r>
              <a:rPr>
                <a:solidFill>
                  <a:srgbClr val="FFD966"/>
                </a:solidFill>
              </a:rPr>
              <a:t>عبدالل</a:t>
            </a:r>
            <a:r>
              <a:rPr>
                <a:solidFill>
                  <a:srgbClr val="BFBFBF"/>
                </a:solidFill>
              </a:rPr>
              <a:t>ه</a:t>
            </a:r>
            <a:r>
              <a:t> بن </a:t>
            </a:r>
            <a:r>
              <a:rPr>
                <a:solidFill>
                  <a:srgbClr val="44546A"/>
                </a:solidFill>
              </a:rPr>
              <a:t>عبدالمطلب</a:t>
            </a:r>
            <a:r>
              <a:t> بن </a:t>
            </a:r>
            <a:r>
              <a:rPr>
                <a:solidFill>
                  <a:srgbClr val="BF9000"/>
                </a:solidFill>
              </a:rPr>
              <a:t>هاشم</a:t>
            </a:r>
            <a:r>
              <a:rPr>
                <a:solidFill>
                  <a:srgbClr val="BFBFBF"/>
                </a:solidFill>
              </a:rPr>
              <a:t> </a:t>
            </a:r>
            <a:r>
              <a:t>و</a:t>
            </a:r>
            <a:r>
              <a:rPr>
                <a:solidFill>
                  <a:srgbClr val="548235"/>
                </a:solidFill>
              </a:rPr>
              <a:t>هاشم</a:t>
            </a:r>
            <a:r>
              <a:t> من </a:t>
            </a:r>
            <a:r>
              <a:rPr>
                <a:solidFill>
                  <a:srgbClr val="222A35"/>
                </a:solidFill>
              </a:rPr>
              <a:t>قريش</a:t>
            </a:r>
            <a:r>
              <a:t> و</a:t>
            </a:r>
            <a:r>
              <a:rPr>
                <a:solidFill>
                  <a:schemeClr val="accent1"/>
                </a:solidFill>
              </a:rPr>
              <a:t>قريش</a:t>
            </a:r>
            <a:r>
              <a:t> من </a:t>
            </a:r>
            <a:r>
              <a:rPr>
                <a:solidFill>
                  <a:srgbClr val="843C0B"/>
                </a:solidFill>
              </a:rPr>
              <a:t>العرب</a:t>
            </a:r>
            <a:r>
              <a:t> و </a:t>
            </a:r>
            <a:r>
              <a:rPr>
                <a:solidFill>
                  <a:srgbClr val="A9D18E"/>
                </a:solidFill>
              </a:rPr>
              <a:t>العرب</a:t>
            </a:r>
            <a:r>
              <a:t> من ذرية </a:t>
            </a:r>
            <a:r>
              <a:rPr>
                <a:solidFill>
                  <a:schemeClr val="accent4"/>
                </a:solidFill>
              </a:rPr>
              <a:t>إسماعيل</a:t>
            </a:r>
            <a:r>
              <a:t> ابن النبي </a:t>
            </a:r>
            <a:r>
              <a:rPr>
                <a:solidFill>
                  <a:srgbClr val="FFFF00"/>
                </a:solidFill>
              </a:rPr>
              <a:t>إبراهيم</a:t>
            </a:r>
            <a:r>
              <a:t>  </a:t>
            </a:r>
          </a:p>
          <a:p>
            <a:pPr algn="ctr" rtl="0">
              <a:defRPr b="1" sz="2400">
                <a:solidFill>
                  <a:srgbClr val="333300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عليه السلام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200">
        <p15:prstTrans prst="pageCurlDouble"/>
      </p:transition>
    </mc:Choice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مستطيل: زوايا مستديرة 4"/>
          <p:cNvSpPr/>
          <p:nvPr/>
        </p:nvSpPr>
        <p:spPr>
          <a:xfrm>
            <a:off x="6200776" y="365759"/>
            <a:ext cx="5219701" cy="6126481"/>
          </a:xfrm>
          <a:prstGeom prst="roundRect">
            <a:avLst>
              <a:gd name="adj" fmla="val 5105"/>
            </a:avLst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52400" dist="101600" dir="0">
              <a:srgbClr val="000000">
                <a:alpha val="85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2" name="مستطيل: زوايا قطرية مستديرة 117"/>
          <p:cNvSpPr/>
          <p:nvPr/>
        </p:nvSpPr>
        <p:spPr>
          <a:xfrm rot="20729575">
            <a:off x="10493754" y="593785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3" name="مستطيل: زوايا قطرية مستديرة 118"/>
          <p:cNvSpPr/>
          <p:nvPr/>
        </p:nvSpPr>
        <p:spPr>
          <a:xfrm rot="20729575">
            <a:off x="10493754" y="1211147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1F4E79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4" name="مستطيل: زوايا قطرية مستديرة 119"/>
          <p:cNvSpPr/>
          <p:nvPr/>
        </p:nvSpPr>
        <p:spPr>
          <a:xfrm rot="20729575">
            <a:off x="10493754" y="1828510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9DC3E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5" name="مستطيل: زوايا قطرية مستديرة 120"/>
          <p:cNvSpPr/>
          <p:nvPr/>
        </p:nvSpPr>
        <p:spPr>
          <a:xfrm rot="20729575">
            <a:off x="10493754" y="2445872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F4B183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6" name="مستطيل: زوايا قطرية مستديرة 121"/>
          <p:cNvSpPr/>
          <p:nvPr/>
        </p:nvSpPr>
        <p:spPr>
          <a:xfrm rot="20729575">
            <a:off x="10493754" y="3063233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8497B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7" name="مستطيل: زوايا قطرية مستديرة 122"/>
          <p:cNvSpPr/>
          <p:nvPr/>
        </p:nvSpPr>
        <p:spPr>
          <a:xfrm rot="20729575">
            <a:off x="10493754" y="3680595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8" name="مستطيل: زوايا قطرية مستديرة 123"/>
          <p:cNvSpPr/>
          <p:nvPr/>
        </p:nvSpPr>
        <p:spPr>
          <a:xfrm rot="20729575">
            <a:off x="10493754" y="4297957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9" name="مستطيل: زوايا قطرية مستديرة 124"/>
          <p:cNvSpPr/>
          <p:nvPr/>
        </p:nvSpPr>
        <p:spPr>
          <a:xfrm rot="20729575">
            <a:off x="10493754" y="4915320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0" name="مستطيل: زوايا قطرية مستديرة 125"/>
          <p:cNvSpPr/>
          <p:nvPr/>
        </p:nvSpPr>
        <p:spPr>
          <a:xfrm rot="20729575">
            <a:off x="10493754" y="5532682"/>
            <a:ext cx="1116809" cy="48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76" y="0"/>
                </a:moveTo>
                <a:lnTo>
                  <a:pt x="21600" y="0"/>
                </a:lnTo>
                <a:lnTo>
                  <a:pt x="21600" y="10800"/>
                </a:lnTo>
                <a:cubicBezTo>
                  <a:pt x="21600" y="16765"/>
                  <a:pt x="19507" y="21600"/>
                  <a:pt x="16924" y="21600"/>
                </a:cubicBez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093" y="0"/>
                  <a:pt x="4676" y="0"/>
                </a:cubicBez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1" name="مستطيل: زوايا مستديرة 3"/>
          <p:cNvSpPr/>
          <p:nvPr/>
        </p:nvSpPr>
        <p:spPr>
          <a:xfrm>
            <a:off x="771526" y="365759"/>
            <a:ext cx="5219701" cy="6126481"/>
          </a:xfrm>
          <a:prstGeom prst="roundRect">
            <a:avLst>
              <a:gd name="adj" fmla="val 5105"/>
            </a:avLst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215900" dist="63500" dir="10800000">
              <a:srgbClr val="000000">
                <a:alpha val="82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2" name="مستطيل 5"/>
          <p:cNvSpPr/>
          <p:nvPr/>
        </p:nvSpPr>
        <p:spPr>
          <a:xfrm>
            <a:off x="6276975" y="576262"/>
            <a:ext cx="4343400" cy="570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241300" dist="76200" dir="0">
              <a:srgbClr val="000000">
                <a:alpha val="76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3" name="مستطيل 6"/>
          <p:cNvSpPr/>
          <p:nvPr/>
        </p:nvSpPr>
        <p:spPr>
          <a:xfrm>
            <a:off x="1571625" y="576260"/>
            <a:ext cx="4343400" cy="570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39700" dist="152400" dir="10800000">
              <a:srgbClr val="000000">
                <a:alpha val="69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659" name="مجموعة 112"/>
          <p:cNvGrpSpPr/>
          <p:nvPr/>
        </p:nvGrpSpPr>
        <p:grpSpPr>
          <a:xfrm>
            <a:off x="5639992" y="657182"/>
            <a:ext cx="912020" cy="5543631"/>
            <a:chOff x="0" y="0"/>
            <a:chExt cx="912019" cy="5543629"/>
          </a:xfrm>
        </p:grpSpPr>
        <p:grpSp>
          <p:nvGrpSpPr>
            <p:cNvPr id="558" name="مجموعة 11"/>
            <p:cNvGrpSpPr/>
            <p:nvPr/>
          </p:nvGrpSpPr>
          <p:grpSpPr>
            <a:xfrm>
              <a:off x="0" y="-1"/>
              <a:ext cx="912020" cy="133351"/>
              <a:chOff x="0" y="0"/>
              <a:chExt cx="912019" cy="133350"/>
            </a:xfrm>
          </p:grpSpPr>
          <p:sp>
            <p:nvSpPr>
              <p:cNvPr id="554" name="شكل بيضاوي 7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55" name="شكل بيضاوي 8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56" name="مستطيل 9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57" name="مستطيل 10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563" name="مجموعة 12"/>
            <p:cNvGrpSpPr/>
            <p:nvPr/>
          </p:nvGrpSpPr>
          <p:grpSpPr>
            <a:xfrm>
              <a:off x="0" y="270513"/>
              <a:ext cx="912020" cy="133351"/>
              <a:chOff x="0" y="0"/>
              <a:chExt cx="912019" cy="133350"/>
            </a:xfrm>
          </p:grpSpPr>
          <p:sp>
            <p:nvSpPr>
              <p:cNvPr id="559" name="شكل بيضاوي 1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0" name="شكل بيضاوي 1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1" name="مستطيل 1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2" name="مستطيل 1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568" name="مجموعة 17"/>
            <p:cNvGrpSpPr/>
            <p:nvPr/>
          </p:nvGrpSpPr>
          <p:grpSpPr>
            <a:xfrm>
              <a:off x="0" y="541027"/>
              <a:ext cx="912020" cy="133351"/>
              <a:chOff x="0" y="0"/>
              <a:chExt cx="912019" cy="133350"/>
            </a:xfrm>
          </p:grpSpPr>
          <p:sp>
            <p:nvSpPr>
              <p:cNvPr id="564" name="شكل بيضاوي 1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5" name="شكل بيضاوي 1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6" name="مستطيل 2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7" name="مستطيل 2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573" name="مجموعة 22"/>
            <p:cNvGrpSpPr/>
            <p:nvPr/>
          </p:nvGrpSpPr>
          <p:grpSpPr>
            <a:xfrm>
              <a:off x="0" y="811541"/>
              <a:ext cx="912020" cy="133351"/>
              <a:chOff x="0" y="0"/>
              <a:chExt cx="912019" cy="133350"/>
            </a:xfrm>
          </p:grpSpPr>
          <p:sp>
            <p:nvSpPr>
              <p:cNvPr id="569" name="شكل بيضاوي 2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0" name="شكل بيضاوي 2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1" name="مستطيل 2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2" name="مستطيل 2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578" name="مجموعة 27"/>
            <p:cNvGrpSpPr/>
            <p:nvPr/>
          </p:nvGrpSpPr>
          <p:grpSpPr>
            <a:xfrm>
              <a:off x="0" y="1082055"/>
              <a:ext cx="912020" cy="133351"/>
              <a:chOff x="0" y="0"/>
              <a:chExt cx="912019" cy="133350"/>
            </a:xfrm>
          </p:grpSpPr>
          <p:sp>
            <p:nvSpPr>
              <p:cNvPr id="574" name="شكل بيضاوي 2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5" name="شكل بيضاوي 2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6" name="مستطيل 3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7" name="مستطيل 3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583" name="مجموعة 32"/>
            <p:cNvGrpSpPr/>
            <p:nvPr/>
          </p:nvGrpSpPr>
          <p:grpSpPr>
            <a:xfrm>
              <a:off x="0" y="1352569"/>
              <a:ext cx="912020" cy="133351"/>
              <a:chOff x="0" y="0"/>
              <a:chExt cx="912019" cy="133350"/>
            </a:xfrm>
          </p:grpSpPr>
          <p:sp>
            <p:nvSpPr>
              <p:cNvPr id="579" name="شكل بيضاوي 3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0" name="شكل بيضاوي 3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1" name="مستطيل 3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2" name="مستطيل 3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588" name="مجموعة 37"/>
            <p:cNvGrpSpPr/>
            <p:nvPr/>
          </p:nvGrpSpPr>
          <p:grpSpPr>
            <a:xfrm>
              <a:off x="0" y="1623083"/>
              <a:ext cx="912020" cy="133351"/>
              <a:chOff x="0" y="0"/>
              <a:chExt cx="912019" cy="133350"/>
            </a:xfrm>
          </p:grpSpPr>
          <p:sp>
            <p:nvSpPr>
              <p:cNvPr id="584" name="شكل بيضاوي 3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5" name="شكل بيضاوي 3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6" name="مستطيل 4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7" name="مستطيل 4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593" name="مجموعة 42"/>
            <p:cNvGrpSpPr/>
            <p:nvPr/>
          </p:nvGrpSpPr>
          <p:grpSpPr>
            <a:xfrm>
              <a:off x="0" y="1893597"/>
              <a:ext cx="912020" cy="133351"/>
              <a:chOff x="0" y="0"/>
              <a:chExt cx="912019" cy="133350"/>
            </a:xfrm>
          </p:grpSpPr>
          <p:sp>
            <p:nvSpPr>
              <p:cNvPr id="589" name="شكل بيضاوي 4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90" name="شكل بيضاوي 4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91" name="مستطيل 4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92" name="مستطيل 4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598" name="مجموعة 47"/>
            <p:cNvGrpSpPr/>
            <p:nvPr/>
          </p:nvGrpSpPr>
          <p:grpSpPr>
            <a:xfrm>
              <a:off x="0" y="2164111"/>
              <a:ext cx="912020" cy="133351"/>
              <a:chOff x="0" y="0"/>
              <a:chExt cx="912019" cy="133350"/>
            </a:xfrm>
          </p:grpSpPr>
          <p:sp>
            <p:nvSpPr>
              <p:cNvPr id="594" name="شكل بيضاوي 4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95" name="شكل بيضاوي 4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96" name="مستطيل 5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97" name="مستطيل 5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603" name="مجموعة 52"/>
            <p:cNvGrpSpPr/>
            <p:nvPr/>
          </p:nvGrpSpPr>
          <p:grpSpPr>
            <a:xfrm>
              <a:off x="0" y="2434626"/>
              <a:ext cx="912020" cy="133351"/>
              <a:chOff x="0" y="0"/>
              <a:chExt cx="912019" cy="133350"/>
            </a:xfrm>
          </p:grpSpPr>
          <p:sp>
            <p:nvSpPr>
              <p:cNvPr id="599" name="شكل بيضاوي 5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00" name="شكل بيضاوي 5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01" name="مستطيل 5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02" name="مستطيل 5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608" name="مجموعة 57"/>
            <p:cNvGrpSpPr/>
            <p:nvPr/>
          </p:nvGrpSpPr>
          <p:grpSpPr>
            <a:xfrm>
              <a:off x="0" y="2705139"/>
              <a:ext cx="912020" cy="133351"/>
              <a:chOff x="0" y="0"/>
              <a:chExt cx="912019" cy="133350"/>
            </a:xfrm>
          </p:grpSpPr>
          <p:sp>
            <p:nvSpPr>
              <p:cNvPr id="604" name="شكل بيضاوي 5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05" name="شكل بيضاوي 5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06" name="مستطيل 6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07" name="مستطيل 6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613" name="مجموعة 62"/>
            <p:cNvGrpSpPr/>
            <p:nvPr/>
          </p:nvGrpSpPr>
          <p:grpSpPr>
            <a:xfrm>
              <a:off x="0" y="2975653"/>
              <a:ext cx="912020" cy="133351"/>
              <a:chOff x="0" y="0"/>
              <a:chExt cx="912019" cy="133350"/>
            </a:xfrm>
          </p:grpSpPr>
          <p:sp>
            <p:nvSpPr>
              <p:cNvPr id="609" name="شكل بيضاوي 6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0" name="شكل بيضاوي 6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1" name="مستطيل 6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2" name="مستطيل 6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618" name="مجموعة 67"/>
            <p:cNvGrpSpPr/>
            <p:nvPr/>
          </p:nvGrpSpPr>
          <p:grpSpPr>
            <a:xfrm>
              <a:off x="0" y="3246167"/>
              <a:ext cx="912020" cy="133351"/>
              <a:chOff x="0" y="0"/>
              <a:chExt cx="912019" cy="133350"/>
            </a:xfrm>
          </p:grpSpPr>
          <p:sp>
            <p:nvSpPr>
              <p:cNvPr id="614" name="شكل بيضاوي 6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5" name="شكل بيضاوي 6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6" name="مستطيل 7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7" name="مستطيل 7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623" name="مجموعة 72"/>
            <p:cNvGrpSpPr/>
            <p:nvPr/>
          </p:nvGrpSpPr>
          <p:grpSpPr>
            <a:xfrm>
              <a:off x="0" y="3516681"/>
              <a:ext cx="912020" cy="133351"/>
              <a:chOff x="0" y="0"/>
              <a:chExt cx="912019" cy="133350"/>
            </a:xfrm>
          </p:grpSpPr>
          <p:sp>
            <p:nvSpPr>
              <p:cNvPr id="619" name="شكل بيضاوي 7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20" name="شكل بيضاوي 7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21" name="مستطيل 7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22" name="مستطيل 7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628" name="مجموعة 77"/>
            <p:cNvGrpSpPr/>
            <p:nvPr/>
          </p:nvGrpSpPr>
          <p:grpSpPr>
            <a:xfrm>
              <a:off x="0" y="3787195"/>
              <a:ext cx="912020" cy="133351"/>
              <a:chOff x="0" y="0"/>
              <a:chExt cx="912019" cy="133350"/>
            </a:xfrm>
          </p:grpSpPr>
          <p:sp>
            <p:nvSpPr>
              <p:cNvPr id="624" name="شكل بيضاوي 7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25" name="شكل بيضاوي 7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26" name="مستطيل 8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27" name="مستطيل 8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633" name="مجموعة 82"/>
            <p:cNvGrpSpPr/>
            <p:nvPr/>
          </p:nvGrpSpPr>
          <p:grpSpPr>
            <a:xfrm>
              <a:off x="0" y="4057710"/>
              <a:ext cx="912020" cy="133351"/>
              <a:chOff x="0" y="0"/>
              <a:chExt cx="912019" cy="133350"/>
            </a:xfrm>
          </p:grpSpPr>
          <p:sp>
            <p:nvSpPr>
              <p:cNvPr id="629" name="شكل بيضاوي 8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0" name="شكل بيضاوي 8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1" name="مستطيل 8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2" name="مستطيل 8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638" name="مجموعة 87"/>
            <p:cNvGrpSpPr/>
            <p:nvPr/>
          </p:nvGrpSpPr>
          <p:grpSpPr>
            <a:xfrm>
              <a:off x="0" y="4328223"/>
              <a:ext cx="912020" cy="133351"/>
              <a:chOff x="0" y="0"/>
              <a:chExt cx="912019" cy="133350"/>
            </a:xfrm>
          </p:grpSpPr>
          <p:sp>
            <p:nvSpPr>
              <p:cNvPr id="634" name="شكل بيضاوي 8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5" name="شكل بيضاوي 8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6" name="مستطيل 9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7" name="مستطيل 9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643" name="مجموعة 92"/>
            <p:cNvGrpSpPr/>
            <p:nvPr/>
          </p:nvGrpSpPr>
          <p:grpSpPr>
            <a:xfrm>
              <a:off x="0" y="4598737"/>
              <a:ext cx="912020" cy="133351"/>
              <a:chOff x="0" y="0"/>
              <a:chExt cx="912019" cy="133350"/>
            </a:xfrm>
          </p:grpSpPr>
          <p:sp>
            <p:nvSpPr>
              <p:cNvPr id="639" name="شكل بيضاوي 9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0" name="شكل بيضاوي 9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1" name="مستطيل 9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2" name="مستطيل 9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648" name="مجموعة 97"/>
            <p:cNvGrpSpPr/>
            <p:nvPr/>
          </p:nvGrpSpPr>
          <p:grpSpPr>
            <a:xfrm>
              <a:off x="0" y="4869252"/>
              <a:ext cx="912020" cy="133351"/>
              <a:chOff x="0" y="0"/>
              <a:chExt cx="912019" cy="133350"/>
            </a:xfrm>
          </p:grpSpPr>
          <p:sp>
            <p:nvSpPr>
              <p:cNvPr id="644" name="شكل بيضاوي 9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5" name="شكل بيضاوي 9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6" name="مستطيل 10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7" name="مستطيل 10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653" name="مجموعة 102"/>
            <p:cNvGrpSpPr/>
            <p:nvPr/>
          </p:nvGrpSpPr>
          <p:grpSpPr>
            <a:xfrm>
              <a:off x="0" y="5139766"/>
              <a:ext cx="912020" cy="133351"/>
              <a:chOff x="0" y="0"/>
              <a:chExt cx="912019" cy="133350"/>
            </a:xfrm>
          </p:grpSpPr>
          <p:sp>
            <p:nvSpPr>
              <p:cNvPr id="649" name="شكل بيضاوي 103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0" name="شكل بيضاوي 104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1" name="مستطيل 105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2" name="مستطيل 106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658" name="مجموعة 107"/>
            <p:cNvGrpSpPr/>
            <p:nvPr/>
          </p:nvGrpSpPr>
          <p:grpSpPr>
            <a:xfrm>
              <a:off x="0" y="5410279"/>
              <a:ext cx="912020" cy="133351"/>
              <a:chOff x="0" y="0"/>
              <a:chExt cx="912019" cy="133350"/>
            </a:xfrm>
          </p:grpSpPr>
          <p:sp>
            <p:nvSpPr>
              <p:cNvPr id="654" name="شكل بيضاوي 108"/>
              <p:cNvSpPr/>
              <p:nvPr/>
            </p:nvSpPr>
            <p:spPr>
              <a:xfrm>
                <a:off x="778669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5" name="شكل بيضاوي 109"/>
              <p:cNvSpPr/>
              <p:nvPr/>
            </p:nvSpPr>
            <p:spPr>
              <a:xfrm>
                <a:off x="0" y="0"/>
                <a:ext cx="133351" cy="13335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6" name="مستطيل 110"/>
              <p:cNvSpPr/>
              <p:nvPr/>
            </p:nvSpPr>
            <p:spPr>
              <a:xfrm>
                <a:off x="53578" y="13336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7" name="مستطيل 111"/>
              <p:cNvSpPr/>
              <p:nvPr/>
            </p:nvSpPr>
            <p:spPr>
              <a:xfrm>
                <a:off x="55365" y="67630"/>
                <a:ext cx="802482" cy="45720"/>
              </a:xfrm>
              <a:prstGeom prst="rect">
                <a:avLst/>
              </a:prstGeom>
              <a:gradFill flip="none" rotWithShape="1">
                <a:gsLst>
                  <a:gs pos="0">
                    <a:srgbClr val="808080"/>
                  </a:gs>
                  <a:gs pos="51000">
                    <a:srgbClr val="D9D9D9"/>
                  </a:gs>
                  <a:gs pos="100000">
                    <a:srgbClr val="80808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0" dir="0">
                  <a:srgbClr val="000000">
                    <a:alpha val="86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660" name="صورة 114" descr="صورة 1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-501777" y="2322651"/>
            <a:ext cx="3335862" cy="2084914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مستطيل 116"/>
          <p:cNvSpPr/>
          <p:nvPr/>
        </p:nvSpPr>
        <p:spPr>
          <a:xfrm>
            <a:off x="889863" y="2511726"/>
            <a:ext cx="552581" cy="211459"/>
          </a:xfrm>
          <a:prstGeom prst="rect">
            <a:avLst/>
          </a:prstGeom>
          <a:gradFill>
            <a:gsLst>
              <a:gs pos="0">
                <a:srgbClr val="808080"/>
              </a:gs>
              <a:gs pos="51000">
                <a:srgbClr val="D9D9D9"/>
              </a:gs>
              <a:gs pos="100000">
                <a:srgbClr val="808080"/>
              </a:gs>
            </a:gsLst>
          </a:gra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75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62" name="صورة 115" descr="صورة 115"/>
          <p:cNvPicPr>
            <a:picLocks noChangeAspect="1"/>
          </p:cNvPicPr>
          <p:nvPr/>
        </p:nvPicPr>
        <p:blipFill>
          <a:blip r:embed="rId3">
            <a:extLst/>
          </a:blip>
          <a:srcRect l="25072" t="48436" r="66818" b="47718"/>
          <a:stretch>
            <a:fillRect/>
          </a:stretch>
        </p:blipFill>
        <p:spPr>
          <a:xfrm rot="5400000">
            <a:off x="1023753" y="2548793"/>
            <a:ext cx="270513" cy="80170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مستطيل 134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 rot="20519026">
            <a:off x="10844339" y="567373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664" name="مستطيل 135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 rot="20519026">
            <a:off x="10891090" y="1144665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665" name="مستطيل 136"/>
          <p:cNvSpPr txBox="1"/>
          <p:nvPr/>
        </p:nvSpPr>
        <p:spPr>
          <a:xfrm rot="20519026">
            <a:off x="10862197" y="1820942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666" name="مستطيل 137"/>
          <p:cNvSpPr txBox="1"/>
          <p:nvPr/>
        </p:nvSpPr>
        <p:spPr>
          <a:xfrm rot="20519026">
            <a:off x="10935634" y="2413497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667" name="مستطيل 138"/>
          <p:cNvSpPr txBox="1"/>
          <p:nvPr/>
        </p:nvSpPr>
        <p:spPr>
          <a:xfrm rot="20519026">
            <a:off x="10860128" y="3053063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668" name="مستطيل 139"/>
          <p:cNvSpPr txBox="1"/>
          <p:nvPr/>
        </p:nvSpPr>
        <p:spPr>
          <a:xfrm rot="20519026">
            <a:off x="10881682" y="3616884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669" name="مستطيل 140"/>
          <p:cNvSpPr txBox="1"/>
          <p:nvPr/>
        </p:nvSpPr>
        <p:spPr>
          <a:xfrm rot="20519026">
            <a:off x="10873903" y="4234245"/>
            <a:ext cx="464603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07</a:t>
            </a:r>
          </a:p>
        </p:txBody>
      </p:sp>
      <p:sp>
        <p:nvSpPr>
          <p:cNvPr id="670" name="مستطيل 141"/>
          <p:cNvSpPr txBox="1"/>
          <p:nvPr/>
        </p:nvSpPr>
        <p:spPr>
          <a:xfrm rot="20519026">
            <a:off x="10919864" y="4876786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08</a:t>
            </a:r>
          </a:p>
        </p:txBody>
      </p:sp>
      <p:sp>
        <p:nvSpPr>
          <p:cNvPr id="671" name="مستطيل 142"/>
          <p:cNvSpPr txBox="1"/>
          <p:nvPr/>
        </p:nvSpPr>
        <p:spPr>
          <a:xfrm rot="20519026">
            <a:off x="10881682" y="5474682"/>
            <a:ext cx="4646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09</a:t>
            </a:r>
          </a:p>
        </p:txBody>
      </p:sp>
      <p:pic>
        <p:nvPicPr>
          <p:cNvPr id="672" name="صورة 143" descr="صورة 14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99191" y="1098009"/>
            <a:ext cx="3738707" cy="1966728"/>
          </a:xfrm>
          <a:prstGeom prst="rect">
            <a:avLst/>
          </a:prstGeom>
          <a:ln w="12700">
            <a:miter lim="400000"/>
          </a:ln>
        </p:spPr>
      </p:pic>
      <p:sp>
        <p:nvSpPr>
          <p:cNvPr id="673" name="مربع نص 144"/>
          <p:cNvSpPr txBox="1"/>
          <p:nvPr/>
        </p:nvSpPr>
        <p:spPr>
          <a:xfrm>
            <a:off x="2844543" y="1854869"/>
            <a:ext cx="1588883" cy="421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TS Rotger Bold"/>
                <a:ea typeface="TS Rotger Bold"/>
                <a:cs typeface="TS Rotger Bold"/>
                <a:sym typeface="TS Rotger Bold"/>
              </a:defRPr>
            </a:lvl1pPr>
          </a:lstStyle>
          <a:p>
            <a:pPr rtl="0">
              <a:defRPr/>
            </a:pPr>
            <a:r>
              <a:t>نتعلم لنعمل</a:t>
            </a:r>
          </a:p>
        </p:txBody>
      </p:sp>
      <p:sp>
        <p:nvSpPr>
          <p:cNvPr id="674" name="مربع نص 147"/>
          <p:cNvSpPr txBox="1"/>
          <p:nvPr/>
        </p:nvSpPr>
        <p:spPr>
          <a:xfrm>
            <a:off x="2289307" y="2929828"/>
            <a:ext cx="2756265" cy="3468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3200">
                <a:solidFill>
                  <a:srgbClr val="00B050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أصلي</a:t>
            </a:r>
          </a:p>
          <a:p>
            <a:pPr algn="ctr" rtl="0">
              <a:defRPr sz="3200">
                <a:solidFill>
                  <a:srgbClr val="0070C0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 على</a:t>
            </a:r>
          </a:p>
          <a:p>
            <a:pPr algn="ctr" rtl="0">
              <a:defRPr sz="3200"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 النبي</a:t>
            </a:r>
          </a:p>
          <a:p>
            <a:pPr algn="ctr" rtl="0">
              <a:defRPr sz="3200">
                <a:solidFill>
                  <a:srgbClr val="0070C0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 </a:t>
            </a:r>
            <a:r>
              <a:rPr>
                <a:solidFill>
                  <a:srgbClr val="A9D18E"/>
                </a:solidFill>
              </a:rPr>
              <a:t>عند </a:t>
            </a:r>
            <a:endParaRPr>
              <a:solidFill>
                <a:srgbClr val="A9D18E"/>
              </a:solidFill>
            </a:endParaRPr>
          </a:p>
          <a:p>
            <a:pPr algn="ctr" rtl="0">
              <a:defRPr sz="3200">
                <a:solidFill>
                  <a:srgbClr val="1F4E79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سماعي </a:t>
            </a:r>
          </a:p>
          <a:p>
            <a:pPr algn="ctr" rtl="0">
              <a:defRPr sz="3200">
                <a:solidFill>
                  <a:srgbClr val="A6A6A6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لاسمه</a:t>
            </a:r>
          </a:p>
        </p:txBody>
      </p:sp>
      <p:pic>
        <p:nvPicPr>
          <p:cNvPr id="675" name="صورة 148" descr="صورة 14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97971" y="576259"/>
            <a:ext cx="4017550" cy="5705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200">
        <p15:prstTrans prst="pageCurlDouble"/>
      </p:transition>
    </mc:Choice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مستطيل 1"/>
          <p:cNvSpPr/>
          <p:nvPr/>
        </p:nvSpPr>
        <p:spPr>
          <a:xfrm>
            <a:off x="0" y="1"/>
            <a:ext cx="12192000" cy="6858001"/>
          </a:xfrm>
          <a:prstGeom prst="rect">
            <a:avLst/>
          </a:prstGeom>
          <a:solidFill>
            <a:srgbClr val="898989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8" name="Oval 9"/>
          <p:cNvSpPr/>
          <p:nvPr/>
        </p:nvSpPr>
        <p:spPr>
          <a:xfrm>
            <a:off x="831272" y="2827647"/>
            <a:ext cx="4480956" cy="494145"/>
          </a:xfrm>
          <a:prstGeom prst="ellipse">
            <a:avLst/>
          </a:prstGeom>
          <a:solidFill>
            <a:srgbClr val="000000">
              <a:alpha val="58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9" name="Rectangle: Rounded Corners 4"/>
          <p:cNvSpPr/>
          <p:nvPr/>
        </p:nvSpPr>
        <p:spPr>
          <a:xfrm>
            <a:off x="831272" y="1064820"/>
            <a:ext cx="4641273" cy="2064329"/>
          </a:xfrm>
          <a:prstGeom prst="roundRect">
            <a:avLst>
              <a:gd name="adj" fmla="val 9956"/>
            </a:avLst>
          </a:prstGeom>
          <a:solidFill>
            <a:srgbClr val="D3B69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0" name="Oval 8"/>
          <p:cNvSpPr/>
          <p:nvPr/>
        </p:nvSpPr>
        <p:spPr>
          <a:xfrm>
            <a:off x="1494970" y="1901371"/>
            <a:ext cx="3178301" cy="494145"/>
          </a:xfrm>
          <a:prstGeom prst="ellipse">
            <a:avLst/>
          </a:prstGeom>
          <a:solidFill>
            <a:srgbClr val="000000">
              <a:alpha val="4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1" name="Rectangle 7"/>
          <p:cNvSpPr/>
          <p:nvPr/>
        </p:nvSpPr>
        <p:spPr>
          <a:xfrm>
            <a:off x="1377207" y="1708727"/>
            <a:ext cx="3453083" cy="494147"/>
          </a:xfrm>
          <a:prstGeom prst="rect">
            <a:avLst/>
          </a:prstGeom>
          <a:gradFill>
            <a:gsLst>
              <a:gs pos="0">
                <a:srgbClr val="640001"/>
              </a:gs>
              <a:gs pos="21000">
                <a:srgbClr val="D4020C"/>
              </a:gs>
              <a:gs pos="81000">
                <a:srgbClr val="D4020C"/>
              </a:gs>
              <a:gs pos="100000">
                <a:srgbClr val="640001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2" name="Rectangle 5"/>
          <p:cNvSpPr/>
          <p:nvPr/>
        </p:nvSpPr>
        <p:spPr>
          <a:xfrm>
            <a:off x="1337953" y="1610426"/>
            <a:ext cx="157019" cy="682833"/>
          </a:xfrm>
          <a:prstGeom prst="rect">
            <a:avLst/>
          </a:prstGeom>
          <a:gradFill>
            <a:gsLst>
              <a:gs pos="4425">
                <a:srgbClr val="FFFFFF"/>
              </a:gs>
              <a:gs pos="26000">
                <a:srgbClr val="808080"/>
              </a:gs>
              <a:gs pos="51000">
                <a:srgbClr val="F2F2F2"/>
              </a:gs>
              <a:gs pos="77000">
                <a:srgbClr val="808080"/>
              </a:gs>
              <a:gs pos="97345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sp>
        <p:nvSpPr>
          <p:cNvPr id="683" name="Rectangle 6"/>
          <p:cNvSpPr/>
          <p:nvPr/>
        </p:nvSpPr>
        <p:spPr>
          <a:xfrm>
            <a:off x="4712525" y="1595911"/>
            <a:ext cx="157019" cy="682833"/>
          </a:xfrm>
          <a:prstGeom prst="rect">
            <a:avLst/>
          </a:prstGeom>
          <a:gradFill>
            <a:gsLst>
              <a:gs pos="4425">
                <a:srgbClr val="FFFFFF"/>
              </a:gs>
              <a:gs pos="26000">
                <a:srgbClr val="808080"/>
              </a:gs>
              <a:gs pos="51000">
                <a:srgbClr val="F2F2F2"/>
              </a:gs>
              <a:gs pos="77000">
                <a:srgbClr val="808080"/>
              </a:gs>
              <a:gs pos="97345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sp>
        <p:nvSpPr>
          <p:cNvPr id="684" name="TextBox 10"/>
          <p:cNvSpPr txBox="1"/>
          <p:nvPr/>
        </p:nvSpPr>
        <p:spPr>
          <a:xfrm>
            <a:off x="1678741" y="1810306"/>
            <a:ext cx="2994828" cy="28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FFFF00"/>
                </a:solidFill>
                <a:latin typeface="TS Rotger Black"/>
                <a:ea typeface="TS Rotger Black"/>
                <a:cs typeface="TS Rotger Black"/>
                <a:sym typeface="TS Rotger Black"/>
              </a:defRPr>
            </a:lvl1pPr>
          </a:lstStyle>
          <a:p>
            <a:pPr rtl="0">
              <a:defRPr/>
            </a:pPr>
            <a:r>
              <a:t>أذكر اسم النبي الثلاثي</a:t>
            </a:r>
          </a:p>
        </p:txBody>
      </p:sp>
      <p:sp>
        <p:nvSpPr>
          <p:cNvPr id="685" name="TextBox 11"/>
          <p:cNvSpPr txBox="1"/>
          <p:nvPr/>
        </p:nvSpPr>
        <p:spPr>
          <a:xfrm>
            <a:off x="1422927" y="1159676"/>
            <a:ext cx="3333934" cy="421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D0D0D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  <a:latin typeface="TS Rotger Black"/>
                <a:ea typeface="TS Rotger Black"/>
                <a:cs typeface="TS Rotger Black"/>
                <a:sym typeface="TS Rotger Black"/>
              </a:defRPr>
            </a:lvl1pPr>
          </a:lstStyle>
          <a:p>
            <a:pPr rtl="0">
              <a:defRPr/>
            </a:pPr>
            <a:r>
              <a:t>السؤال  الأول </a:t>
            </a:r>
          </a:p>
        </p:txBody>
      </p:sp>
      <p:sp>
        <p:nvSpPr>
          <p:cNvPr id="686" name="TextBox 12"/>
          <p:cNvSpPr txBox="1"/>
          <p:nvPr/>
        </p:nvSpPr>
        <p:spPr>
          <a:xfrm>
            <a:off x="1219091" y="2398621"/>
            <a:ext cx="3705316" cy="642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1600">
                <a:solidFill>
                  <a:srgbClr val="262626"/>
                </a:solidFill>
                <a:latin typeface="TS Rotger Black"/>
                <a:ea typeface="TS Rotger Black"/>
                <a:cs typeface="TS Rotger Black"/>
                <a:sym typeface="TS Rotger Black"/>
              </a:defRPr>
            </a:pPr>
            <a:r>
              <a:t>محمد بن عبدالله بن عبدالمطلب </a:t>
            </a:r>
          </a:p>
          <a:p>
            <a:pPr algn="ctr" rtl="0">
              <a:defRPr sz="1600">
                <a:solidFill>
                  <a:srgbClr val="262626"/>
                </a:solidFill>
                <a:latin typeface="TS Rotger Black"/>
                <a:ea typeface="TS Rotger Black"/>
                <a:cs typeface="TS Rotger Black"/>
                <a:sym typeface="TS Rotger Black"/>
              </a:defRPr>
            </a:pPr>
            <a:r>
              <a:t>عليه الصلاة والسلام</a:t>
            </a:r>
          </a:p>
        </p:txBody>
      </p:sp>
      <p:sp>
        <p:nvSpPr>
          <p:cNvPr id="687" name="Oval 13"/>
          <p:cNvSpPr/>
          <p:nvPr/>
        </p:nvSpPr>
        <p:spPr>
          <a:xfrm>
            <a:off x="6696033" y="2827647"/>
            <a:ext cx="4480957" cy="494145"/>
          </a:xfrm>
          <a:prstGeom prst="ellipse">
            <a:avLst/>
          </a:prstGeom>
          <a:solidFill>
            <a:srgbClr val="000000">
              <a:alpha val="58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8" name="Rectangle: Rounded Corners 14"/>
          <p:cNvSpPr/>
          <p:nvPr/>
        </p:nvSpPr>
        <p:spPr>
          <a:xfrm>
            <a:off x="6696033" y="1064820"/>
            <a:ext cx="4641274" cy="2064329"/>
          </a:xfrm>
          <a:prstGeom prst="roundRect">
            <a:avLst>
              <a:gd name="adj" fmla="val 9956"/>
            </a:avLst>
          </a:prstGeom>
          <a:solidFill>
            <a:srgbClr val="D3B69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9" name="Oval 15"/>
          <p:cNvSpPr/>
          <p:nvPr/>
        </p:nvSpPr>
        <p:spPr>
          <a:xfrm>
            <a:off x="7359732" y="1901371"/>
            <a:ext cx="3178301" cy="494145"/>
          </a:xfrm>
          <a:prstGeom prst="ellipse">
            <a:avLst/>
          </a:prstGeom>
          <a:solidFill>
            <a:srgbClr val="000000">
              <a:alpha val="4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0" name="Rectangle 16"/>
          <p:cNvSpPr/>
          <p:nvPr/>
        </p:nvSpPr>
        <p:spPr>
          <a:xfrm>
            <a:off x="7241968" y="1708727"/>
            <a:ext cx="3453082" cy="494147"/>
          </a:xfrm>
          <a:prstGeom prst="rect">
            <a:avLst/>
          </a:prstGeom>
          <a:gradFill>
            <a:gsLst>
              <a:gs pos="0">
                <a:srgbClr val="00003A"/>
              </a:gs>
              <a:gs pos="21000">
                <a:srgbClr val="0000FF"/>
              </a:gs>
              <a:gs pos="81000">
                <a:srgbClr val="0000FF"/>
              </a:gs>
              <a:gs pos="100000">
                <a:srgbClr val="00003A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1" name="Rectangle 17"/>
          <p:cNvSpPr/>
          <p:nvPr/>
        </p:nvSpPr>
        <p:spPr>
          <a:xfrm>
            <a:off x="7202713" y="1610426"/>
            <a:ext cx="157019" cy="682833"/>
          </a:xfrm>
          <a:prstGeom prst="rect">
            <a:avLst/>
          </a:prstGeom>
          <a:gradFill>
            <a:gsLst>
              <a:gs pos="4425">
                <a:srgbClr val="FFFFFF"/>
              </a:gs>
              <a:gs pos="26000">
                <a:srgbClr val="808080"/>
              </a:gs>
              <a:gs pos="51000">
                <a:srgbClr val="F2F2F2"/>
              </a:gs>
              <a:gs pos="77000">
                <a:srgbClr val="808080"/>
              </a:gs>
              <a:gs pos="97345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sp>
        <p:nvSpPr>
          <p:cNvPr id="692" name="Rectangle 18"/>
          <p:cNvSpPr/>
          <p:nvPr/>
        </p:nvSpPr>
        <p:spPr>
          <a:xfrm>
            <a:off x="10577286" y="1595911"/>
            <a:ext cx="157019" cy="682833"/>
          </a:xfrm>
          <a:prstGeom prst="rect">
            <a:avLst/>
          </a:prstGeom>
          <a:gradFill>
            <a:gsLst>
              <a:gs pos="4425">
                <a:srgbClr val="FFFFFF"/>
              </a:gs>
              <a:gs pos="26000">
                <a:srgbClr val="808080"/>
              </a:gs>
              <a:gs pos="51000">
                <a:srgbClr val="F2F2F2"/>
              </a:gs>
              <a:gs pos="77000">
                <a:srgbClr val="808080"/>
              </a:gs>
              <a:gs pos="97345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sp>
        <p:nvSpPr>
          <p:cNvPr id="693" name="TextBox 19"/>
          <p:cNvSpPr txBox="1"/>
          <p:nvPr/>
        </p:nvSpPr>
        <p:spPr>
          <a:xfrm>
            <a:off x="7536739" y="1810306"/>
            <a:ext cx="2799544" cy="28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EDEDED"/>
                </a:solidFill>
                <a:latin typeface="TS Rotger Black"/>
                <a:ea typeface="TS Rotger Black"/>
                <a:cs typeface="TS Rotger Black"/>
                <a:sym typeface="TS Rotger Black"/>
              </a:defRPr>
            </a:lvl1pPr>
          </a:lstStyle>
          <a:p>
            <a:pPr rtl="0">
              <a:defRPr/>
            </a:pPr>
            <a:r>
              <a:t>ام النبي هي </a:t>
            </a:r>
          </a:p>
        </p:txBody>
      </p:sp>
      <p:sp>
        <p:nvSpPr>
          <p:cNvPr id="694" name="TextBox 20"/>
          <p:cNvSpPr txBox="1"/>
          <p:nvPr/>
        </p:nvSpPr>
        <p:spPr>
          <a:xfrm>
            <a:off x="7287688" y="1159676"/>
            <a:ext cx="3333934" cy="39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  <a:latin typeface="TS Rotger Black"/>
                <a:ea typeface="TS Rotger Black"/>
                <a:cs typeface="TS Rotger Black"/>
                <a:sym typeface="TS Rotger Black"/>
              </a:defRPr>
            </a:lvl1pPr>
          </a:lstStyle>
          <a:p>
            <a:pPr rtl="0">
              <a:defRPr/>
            </a:pPr>
            <a:r>
              <a:t>السؤال  الثاني </a:t>
            </a:r>
          </a:p>
        </p:txBody>
      </p:sp>
      <p:sp>
        <p:nvSpPr>
          <p:cNvPr id="695" name="TextBox 21"/>
          <p:cNvSpPr txBox="1"/>
          <p:nvPr/>
        </p:nvSpPr>
        <p:spPr>
          <a:xfrm>
            <a:off x="7248433" y="2398426"/>
            <a:ext cx="3395288" cy="35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1600">
                <a:solidFill>
                  <a:srgbClr val="FFFF00"/>
                </a:solidFill>
                <a:latin typeface="TS Rotger Black"/>
                <a:ea typeface="TS Rotger Black"/>
                <a:cs typeface="TS Rotger Black"/>
                <a:sym typeface="TS Rotger Black"/>
              </a:defRPr>
            </a:pPr>
            <a:r>
              <a:t>مريم</a:t>
            </a:r>
            <a:r>
              <a:rPr>
                <a:solidFill>
                  <a:srgbClr val="595959"/>
                </a:solidFill>
              </a:rPr>
              <a:t> _ فاطمة _ </a:t>
            </a:r>
            <a:r>
              <a:rPr>
                <a:solidFill>
                  <a:srgbClr val="FFFFFF"/>
                </a:solidFill>
              </a:rPr>
              <a:t>آمنه بنت وهب</a:t>
            </a:r>
          </a:p>
        </p:txBody>
      </p:sp>
      <p:sp>
        <p:nvSpPr>
          <p:cNvPr id="696" name="Oval 22"/>
          <p:cNvSpPr/>
          <p:nvPr/>
        </p:nvSpPr>
        <p:spPr>
          <a:xfrm>
            <a:off x="831272" y="5921171"/>
            <a:ext cx="4480956" cy="494145"/>
          </a:xfrm>
          <a:prstGeom prst="ellipse">
            <a:avLst/>
          </a:prstGeom>
          <a:solidFill>
            <a:srgbClr val="000000">
              <a:alpha val="58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7" name="Rectangle: Rounded Corners 23"/>
          <p:cNvSpPr/>
          <p:nvPr/>
        </p:nvSpPr>
        <p:spPr>
          <a:xfrm>
            <a:off x="831272" y="4158343"/>
            <a:ext cx="4641273" cy="2064328"/>
          </a:xfrm>
          <a:prstGeom prst="roundRect">
            <a:avLst>
              <a:gd name="adj" fmla="val 9956"/>
            </a:avLst>
          </a:prstGeom>
          <a:solidFill>
            <a:srgbClr val="D3B69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8" name="Oval 24"/>
          <p:cNvSpPr/>
          <p:nvPr/>
        </p:nvSpPr>
        <p:spPr>
          <a:xfrm>
            <a:off x="1494970" y="4994895"/>
            <a:ext cx="3178301" cy="494145"/>
          </a:xfrm>
          <a:prstGeom prst="ellipse">
            <a:avLst/>
          </a:prstGeom>
          <a:solidFill>
            <a:srgbClr val="000000">
              <a:alpha val="4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9" name="Rectangle 25"/>
          <p:cNvSpPr/>
          <p:nvPr/>
        </p:nvSpPr>
        <p:spPr>
          <a:xfrm>
            <a:off x="1377207" y="4802249"/>
            <a:ext cx="3453083" cy="494147"/>
          </a:xfrm>
          <a:prstGeom prst="rect">
            <a:avLst/>
          </a:prstGeom>
          <a:gradFill>
            <a:gsLst>
              <a:gs pos="0">
                <a:srgbClr val="003300"/>
              </a:gs>
              <a:gs pos="21000">
                <a:srgbClr val="00CC00"/>
              </a:gs>
              <a:gs pos="81000">
                <a:srgbClr val="00CC00"/>
              </a:gs>
              <a:gs pos="100000">
                <a:srgbClr val="003300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0" name="Rectangle 26"/>
          <p:cNvSpPr/>
          <p:nvPr/>
        </p:nvSpPr>
        <p:spPr>
          <a:xfrm>
            <a:off x="1337953" y="4703948"/>
            <a:ext cx="157019" cy="682833"/>
          </a:xfrm>
          <a:prstGeom prst="rect">
            <a:avLst/>
          </a:prstGeom>
          <a:gradFill>
            <a:gsLst>
              <a:gs pos="4425">
                <a:srgbClr val="FFFFFF"/>
              </a:gs>
              <a:gs pos="26000">
                <a:srgbClr val="808080"/>
              </a:gs>
              <a:gs pos="51000">
                <a:srgbClr val="F2F2F2"/>
              </a:gs>
              <a:gs pos="77000">
                <a:srgbClr val="808080"/>
              </a:gs>
              <a:gs pos="97345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sp>
        <p:nvSpPr>
          <p:cNvPr id="701" name="Rectangle 27"/>
          <p:cNvSpPr/>
          <p:nvPr/>
        </p:nvSpPr>
        <p:spPr>
          <a:xfrm>
            <a:off x="4712525" y="4689435"/>
            <a:ext cx="157019" cy="682833"/>
          </a:xfrm>
          <a:prstGeom prst="rect">
            <a:avLst/>
          </a:prstGeom>
          <a:gradFill>
            <a:gsLst>
              <a:gs pos="4425">
                <a:srgbClr val="FFFFFF"/>
              </a:gs>
              <a:gs pos="26000">
                <a:srgbClr val="808080"/>
              </a:gs>
              <a:gs pos="51000">
                <a:srgbClr val="F2F2F2"/>
              </a:gs>
              <a:gs pos="77000">
                <a:srgbClr val="808080"/>
              </a:gs>
              <a:gs pos="97345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sp>
        <p:nvSpPr>
          <p:cNvPr id="702" name="TextBox 28"/>
          <p:cNvSpPr txBox="1"/>
          <p:nvPr/>
        </p:nvSpPr>
        <p:spPr>
          <a:xfrm>
            <a:off x="1711232" y="4889727"/>
            <a:ext cx="2799544" cy="28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005200"/>
                </a:solidFill>
                <a:latin typeface="TS Rotger Black"/>
                <a:ea typeface="TS Rotger Black"/>
                <a:cs typeface="TS Rotger Black"/>
                <a:sym typeface="TS Rotger Black"/>
              </a:defRPr>
            </a:lvl1pPr>
          </a:lstStyle>
          <a:p>
            <a:pPr rtl="0">
              <a:defRPr/>
            </a:pPr>
            <a:r>
              <a:t>متى ولد النبي</a:t>
            </a:r>
          </a:p>
        </p:txBody>
      </p:sp>
      <p:sp>
        <p:nvSpPr>
          <p:cNvPr id="703" name="TextBox 29"/>
          <p:cNvSpPr txBox="1"/>
          <p:nvPr/>
        </p:nvSpPr>
        <p:spPr>
          <a:xfrm>
            <a:off x="1422927" y="4253200"/>
            <a:ext cx="3333934" cy="39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  <a:latin typeface="TS Rotger Black"/>
                <a:ea typeface="TS Rotger Black"/>
                <a:cs typeface="TS Rotger Black"/>
                <a:sym typeface="TS Rotger Black"/>
              </a:defRPr>
            </a:lvl1pPr>
          </a:lstStyle>
          <a:p>
            <a:pPr rtl="0">
              <a:defRPr/>
            </a:pPr>
            <a:r>
              <a:t>السؤال الثالث </a:t>
            </a:r>
          </a:p>
        </p:txBody>
      </p:sp>
      <p:sp>
        <p:nvSpPr>
          <p:cNvPr id="704" name="TextBox 30"/>
          <p:cNvSpPr txBox="1"/>
          <p:nvPr/>
        </p:nvSpPr>
        <p:spPr>
          <a:xfrm>
            <a:off x="1383673" y="5491948"/>
            <a:ext cx="3395287" cy="642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1600">
                <a:solidFill>
                  <a:srgbClr val="0D0D0D"/>
                </a:solidFill>
                <a:latin typeface="TS Rotger Bold"/>
                <a:ea typeface="TS Rotger Bold"/>
                <a:cs typeface="TS Rotger Bold"/>
                <a:sym typeface="TS Rotger Bold"/>
              </a:defRPr>
            </a:pPr>
            <a:r>
              <a:t>ولد النبي </a:t>
            </a:r>
            <a:r>
              <a:rPr>
                <a:solidFill>
                  <a:srgbClr val="BF9000"/>
                </a:solidFill>
              </a:rPr>
              <a:t>يوم الاثنين </a:t>
            </a:r>
            <a:r>
              <a:rPr>
                <a:solidFill>
                  <a:srgbClr val="FFFF00"/>
                </a:solidFill>
              </a:rPr>
              <a:t>12 ربيع الأول </a:t>
            </a:r>
            <a:r>
              <a:rPr>
                <a:solidFill>
                  <a:srgbClr val="44546A"/>
                </a:solidFill>
              </a:rPr>
              <a:t>من عام الفيل </a:t>
            </a:r>
          </a:p>
        </p:txBody>
      </p:sp>
      <p:sp>
        <p:nvSpPr>
          <p:cNvPr id="705" name="Oval 31"/>
          <p:cNvSpPr/>
          <p:nvPr/>
        </p:nvSpPr>
        <p:spPr>
          <a:xfrm>
            <a:off x="6696033" y="5921171"/>
            <a:ext cx="4480957" cy="494145"/>
          </a:xfrm>
          <a:prstGeom prst="ellipse">
            <a:avLst/>
          </a:prstGeom>
          <a:solidFill>
            <a:srgbClr val="000000">
              <a:alpha val="58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6" name="Rectangle: Rounded Corners 32"/>
          <p:cNvSpPr/>
          <p:nvPr/>
        </p:nvSpPr>
        <p:spPr>
          <a:xfrm>
            <a:off x="6696033" y="4158343"/>
            <a:ext cx="4641274" cy="2064328"/>
          </a:xfrm>
          <a:prstGeom prst="roundRect">
            <a:avLst>
              <a:gd name="adj" fmla="val 9956"/>
            </a:avLst>
          </a:prstGeom>
          <a:solidFill>
            <a:srgbClr val="D3B69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7" name="Oval 33"/>
          <p:cNvSpPr/>
          <p:nvPr/>
        </p:nvSpPr>
        <p:spPr>
          <a:xfrm>
            <a:off x="7359732" y="4994895"/>
            <a:ext cx="3178301" cy="494145"/>
          </a:xfrm>
          <a:prstGeom prst="ellipse">
            <a:avLst/>
          </a:prstGeom>
          <a:solidFill>
            <a:srgbClr val="000000">
              <a:alpha val="4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8" name="Rectangle 34"/>
          <p:cNvSpPr/>
          <p:nvPr/>
        </p:nvSpPr>
        <p:spPr>
          <a:xfrm>
            <a:off x="7241968" y="4802249"/>
            <a:ext cx="3453082" cy="494147"/>
          </a:xfrm>
          <a:prstGeom prst="rect">
            <a:avLst/>
          </a:prstGeom>
          <a:gradFill>
            <a:gsLst>
              <a:gs pos="0">
                <a:srgbClr val="3E003E"/>
              </a:gs>
              <a:gs pos="21000">
                <a:srgbClr val="CC00FF"/>
              </a:gs>
              <a:gs pos="81000">
                <a:srgbClr val="CC00FF"/>
              </a:gs>
              <a:gs pos="100000">
                <a:srgbClr val="3E003E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9" name="Rectangle 35"/>
          <p:cNvSpPr/>
          <p:nvPr/>
        </p:nvSpPr>
        <p:spPr>
          <a:xfrm>
            <a:off x="7202713" y="4703948"/>
            <a:ext cx="157019" cy="682833"/>
          </a:xfrm>
          <a:prstGeom prst="rect">
            <a:avLst/>
          </a:prstGeom>
          <a:gradFill>
            <a:gsLst>
              <a:gs pos="4425">
                <a:srgbClr val="FFFFFF"/>
              </a:gs>
              <a:gs pos="26000">
                <a:srgbClr val="808080"/>
              </a:gs>
              <a:gs pos="51000">
                <a:srgbClr val="F2F2F2"/>
              </a:gs>
              <a:gs pos="77000">
                <a:srgbClr val="808080"/>
              </a:gs>
              <a:gs pos="97345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sp>
        <p:nvSpPr>
          <p:cNvPr id="710" name="Rectangle 36"/>
          <p:cNvSpPr/>
          <p:nvPr/>
        </p:nvSpPr>
        <p:spPr>
          <a:xfrm>
            <a:off x="10577286" y="4689435"/>
            <a:ext cx="157019" cy="682833"/>
          </a:xfrm>
          <a:prstGeom prst="rect">
            <a:avLst/>
          </a:prstGeom>
          <a:gradFill>
            <a:gsLst>
              <a:gs pos="4425">
                <a:srgbClr val="FFFFFF"/>
              </a:gs>
              <a:gs pos="26000">
                <a:srgbClr val="808080"/>
              </a:gs>
              <a:gs pos="51000">
                <a:srgbClr val="F2F2F2"/>
              </a:gs>
              <a:gs pos="77000">
                <a:srgbClr val="808080"/>
              </a:gs>
              <a:gs pos="97345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sp>
        <p:nvSpPr>
          <p:cNvPr id="711" name="TextBox 37"/>
          <p:cNvSpPr txBox="1"/>
          <p:nvPr/>
        </p:nvSpPr>
        <p:spPr>
          <a:xfrm>
            <a:off x="7536739" y="4889727"/>
            <a:ext cx="2799544" cy="28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TS Rotger Black"/>
                <a:ea typeface="TS Rotger Black"/>
                <a:cs typeface="TS Rotger Black"/>
                <a:sym typeface="TS Rotger Black"/>
              </a:defRPr>
            </a:lvl1pPr>
          </a:lstStyle>
          <a:p>
            <a:pPr rtl="0">
              <a:defRPr/>
            </a:pPr>
            <a:r>
              <a:t>أذكر قبيلة النبي</a:t>
            </a:r>
          </a:p>
        </p:txBody>
      </p:sp>
      <p:sp>
        <p:nvSpPr>
          <p:cNvPr id="712" name="TextBox 38"/>
          <p:cNvSpPr txBox="1"/>
          <p:nvPr/>
        </p:nvSpPr>
        <p:spPr>
          <a:xfrm>
            <a:off x="7287688" y="4253200"/>
            <a:ext cx="3333934" cy="39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BF9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  <a:latin typeface="TS Rotger Black"/>
                <a:ea typeface="TS Rotger Black"/>
                <a:cs typeface="TS Rotger Black"/>
                <a:sym typeface="TS Rotger Black"/>
              </a:defRPr>
            </a:lvl1pPr>
          </a:lstStyle>
          <a:p>
            <a:pPr rtl="0">
              <a:defRPr/>
            </a:pPr>
            <a:r>
              <a:t>السؤال الرابع</a:t>
            </a:r>
          </a:p>
        </p:txBody>
      </p:sp>
      <p:sp>
        <p:nvSpPr>
          <p:cNvPr id="713" name="TextBox 39"/>
          <p:cNvSpPr txBox="1"/>
          <p:nvPr/>
        </p:nvSpPr>
        <p:spPr>
          <a:xfrm>
            <a:off x="7405451" y="5438297"/>
            <a:ext cx="3395288" cy="545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084511"/>
                </a:solidFill>
                <a:latin typeface="TS Rotger Black"/>
                <a:ea typeface="TS Rotger Black"/>
                <a:cs typeface="TS Rotger Black"/>
                <a:sym typeface="TS Rotger Black"/>
              </a:defRPr>
            </a:lvl1pPr>
          </a:lstStyle>
          <a:p>
            <a:pPr rtl="0">
              <a:defRPr/>
            </a:pPr>
            <a:r>
              <a:t>   قبيلة النبي هي قريش 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4" name="Star: 4 Points 40"/>
          <p:cNvSpPr/>
          <p:nvPr/>
        </p:nvSpPr>
        <p:spPr>
          <a:xfrm>
            <a:off x="5403601" y="2990615"/>
            <a:ext cx="1370285" cy="1390193"/>
          </a:xfrm>
          <a:prstGeom prst="star4">
            <a:avLst>
              <a:gd name="adj" fmla="val 6933"/>
            </a:avLst>
          </a:prstGeom>
          <a:gradFill>
            <a:gsLst>
              <a:gs pos="0">
                <a:srgbClr val="595959"/>
              </a:gs>
              <a:gs pos="51000">
                <a:srgbClr val="F2F2F2"/>
              </a:gs>
              <a:gs pos="100000">
                <a:srgbClr val="59595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5" name="TextBox 41"/>
          <p:cNvSpPr txBox="1"/>
          <p:nvPr/>
        </p:nvSpPr>
        <p:spPr>
          <a:xfrm>
            <a:off x="716675" y="341084"/>
            <a:ext cx="10414594" cy="820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Monadi"/>
                <a:ea typeface="Monadi"/>
                <a:cs typeface="Monadi"/>
                <a:sym typeface="Monadi"/>
              </a:defRPr>
            </a:lvl1pPr>
          </a:lstStyle>
          <a:p>
            <a:pPr rtl="0">
              <a:defRPr/>
            </a:pPr>
            <a:r>
              <a:t>فكر معنا    ..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200">
        <p15:prstTrans prst="pageCurlDouble"/>
      </p:transition>
    </mc:Choice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Class="entr" nodeType="afterEffect" presetID="10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0" presetID="1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Class="entr" nodeType="afterEffect" presetID="10" grpId="1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10" presetID="1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3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Class="entr" nodeType="afterEffect" presetID="10" grpId="1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7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2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8" grpId="13"/>
      <p:bldP build="whole" bldLvl="1" animBg="1" rev="0" advAuto="0" spid="680" grpId="3"/>
      <p:bldP build="whole" bldLvl="1" animBg="1" rev="0" advAuto="0" spid="711" grpId="14"/>
      <p:bldP build="whole" bldLvl="1" animBg="1" rev="0" advAuto="0" spid="693" grpId="6"/>
      <p:bldP build="whole" bldLvl="1" animBg="1" rev="0" advAuto="0" spid="695" grpId="8"/>
      <p:bldP build="whole" bldLvl="1" animBg="1" rev="0" advAuto="0" spid="681" grpId="1"/>
      <p:bldP build="whole" bldLvl="1" animBg="1" rev="0" advAuto="0" spid="689" grpId="7"/>
      <p:bldP build="whole" bldLvl="1" animBg="1" rev="0" advAuto="0" spid="686" grpId="4"/>
      <p:bldP build="whole" bldLvl="1" animBg="1" rev="0" advAuto="0" spid="684" grpId="2"/>
      <p:bldP build="whole" bldLvl="1" animBg="1" rev="0" advAuto="0" spid="699" grpId="9"/>
      <p:bldP build="whole" bldLvl="1" animBg="1" rev="0" advAuto="0" spid="707" grpId="15"/>
      <p:bldP build="whole" bldLvl="1" animBg="1" rev="0" advAuto="0" spid="713" grpId="16"/>
      <p:bldP build="whole" bldLvl="1" animBg="1" rev="0" advAuto="0" spid="702" grpId="10"/>
      <p:bldP build="whole" bldLvl="1" animBg="1" rev="0" advAuto="0" spid="690" grpId="5"/>
      <p:bldP build="whole" bldLvl="1" animBg="1" rev="0" advAuto="0" spid="704" grpId="12"/>
      <p:bldP build="whole" bldLvl="1" animBg="1" rev="0" advAuto="0" spid="698" grpId="1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مستطيل 3"/>
          <p:cNvSpPr/>
          <p:nvPr/>
        </p:nvSpPr>
        <p:spPr>
          <a:xfrm>
            <a:off x="-1" y="0"/>
            <a:ext cx="9141287" cy="6858000"/>
          </a:xfrm>
          <a:prstGeom prst="rect">
            <a:avLst/>
          </a:prstGeom>
          <a:solidFill>
            <a:srgbClr val="FFBB02">
              <a:alpha val="67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BB02"/>
                </a:solidFill>
              </a:defRPr>
            </a:pPr>
          </a:p>
        </p:txBody>
      </p:sp>
      <p:pic>
        <p:nvPicPr>
          <p:cNvPr id="718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8305" y="0"/>
            <a:ext cx="3064852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3" name="مجموعة 416"/>
          <p:cNvGrpSpPr/>
          <p:nvPr/>
        </p:nvGrpSpPr>
        <p:grpSpPr>
          <a:xfrm>
            <a:off x="1588957" y="643431"/>
            <a:ext cx="5681907" cy="5564104"/>
            <a:chOff x="0" y="0"/>
            <a:chExt cx="5681905" cy="5564102"/>
          </a:xfrm>
        </p:grpSpPr>
        <p:sp>
          <p:nvSpPr>
            <p:cNvPr id="719" name="شكل بيضاوي 415"/>
            <p:cNvSpPr/>
            <p:nvPr/>
          </p:nvSpPr>
          <p:spPr>
            <a:xfrm>
              <a:off x="0" y="-1"/>
              <a:ext cx="5681907" cy="556410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12700" dir="540000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02" name="مجموعة 405"/>
            <p:cNvGrpSpPr/>
            <p:nvPr/>
          </p:nvGrpSpPr>
          <p:grpSpPr>
            <a:xfrm>
              <a:off x="147153" y="156622"/>
              <a:ext cx="5400552" cy="5278512"/>
              <a:chOff x="0" y="0"/>
              <a:chExt cx="5400550" cy="5278510"/>
            </a:xfrm>
          </p:grpSpPr>
          <p:sp>
            <p:nvSpPr>
              <p:cNvPr id="720" name="Oval 53"/>
              <p:cNvSpPr/>
              <p:nvPr/>
            </p:nvSpPr>
            <p:spPr>
              <a:xfrm flipH="1" rot="16200000">
                <a:off x="61020" y="-61021"/>
                <a:ext cx="5278510" cy="5400552"/>
              </a:xfrm>
              <a:prstGeom prst="ellipse">
                <a:avLst/>
              </a:prstGeom>
              <a:solidFill>
                <a:srgbClr val="20386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14300" dist="12700" dir="5400000">
                  <a:srgbClr val="000000"/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801" name="مجموعة 358"/>
              <p:cNvGrpSpPr/>
              <p:nvPr/>
            </p:nvGrpSpPr>
            <p:grpSpPr>
              <a:xfrm>
                <a:off x="86293" y="100690"/>
                <a:ext cx="5283811" cy="5153671"/>
                <a:chOff x="0" y="0"/>
                <a:chExt cx="5283810" cy="5153669"/>
              </a:xfrm>
            </p:grpSpPr>
            <p:sp>
              <p:nvSpPr>
                <p:cNvPr id="721" name="Freeform 5"/>
                <p:cNvSpPr/>
                <p:nvPr/>
              </p:nvSpPr>
              <p:spPr>
                <a:xfrm rot="5400000">
                  <a:off x="3686800" y="1436319"/>
                  <a:ext cx="394549" cy="25748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241" y="0"/>
                        <a:pt x="14464" y="89"/>
                        <a:pt x="21600" y="267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22" name="Freeform 7"/>
                <p:cNvSpPr/>
                <p:nvPr/>
              </p:nvSpPr>
              <p:spPr>
                <a:xfrm rot="5400000">
                  <a:off x="3478331" y="1644788"/>
                  <a:ext cx="780393" cy="25437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33" y="0"/>
                      </a:moveTo>
                      <a:cubicBezTo>
                        <a:pt x="14549" y="178"/>
                        <a:pt x="18118" y="447"/>
                        <a:pt x="21600" y="801"/>
                      </a:cubicBezTo>
                      <a:lnTo>
                        <a:pt x="0" y="21600"/>
                      </a:lnTo>
                      <a:lnTo>
                        <a:pt x="10933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23" name="Freeform 9"/>
                <p:cNvSpPr/>
                <p:nvPr/>
              </p:nvSpPr>
              <p:spPr>
                <a:xfrm rot="5400000">
                  <a:off x="3248182" y="1874938"/>
                  <a:ext cx="1145930" cy="2449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705" y="0"/>
                      </a:moveTo>
                      <a:cubicBezTo>
                        <a:pt x="17076" y="367"/>
                        <a:pt x="19381" y="823"/>
                        <a:pt x="21600" y="1364"/>
                      </a:cubicBezTo>
                      <a:lnTo>
                        <a:pt x="0" y="21600"/>
                      </a:lnTo>
                      <a:lnTo>
                        <a:pt x="14705" y="0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24" name="Freeform 11"/>
                <p:cNvSpPr/>
                <p:nvPr/>
              </p:nvSpPr>
              <p:spPr>
                <a:xfrm rot="5400000">
                  <a:off x="3002198" y="2120922"/>
                  <a:ext cx="1483907" cy="22950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683" y="0"/>
                      </a:moveTo>
                      <a:cubicBezTo>
                        <a:pt x="18400" y="575"/>
                        <a:pt x="20043" y="1241"/>
                        <a:pt x="21600" y="1987"/>
                      </a:cubicBezTo>
                      <a:lnTo>
                        <a:pt x="0" y="21600"/>
                      </a:lnTo>
                      <a:lnTo>
                        <a:pt x="16683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25" name="Freeform 13"/>
                <p:cNvSpPr/>
                <p:nvPr/>
              </p:nvSpPr>
              <p:spPr>
                <a:xfrm rot="5400000">
                  <a:off x="2746199" y="2376920"/>
                  <a:ext cx="1784169" cy="20833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955" y="0"/>
                      </a:moveTo>
                      <a:cubicBezTo>
                        <a:pt x="19250" y="822"/>
                        <a:pt x="20470" y="1732"/>
                        <a:pt x="21600" y="2721"/>
                      </a:cubicBezTo>
                      <a:lnTo>
                        <a:pt x="0" y="21600"/>
                      </a:lnTo>
                      <a:lnTo>
                        <a:pt x="17955" y="0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26" name="Freeform 15"/>
                <p:cNvSpPr/>
                <p:nvPr/>
              </p:nvSpPr>
              <p:spPr>
                <a:xfrm rot="5400000">
                  <a:off x="2486786" y="2636333"/>
                  <a:ext cx="2040915" cy="1821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881" y="0"/>
                      </a:moveTo>
                      <a:cubicBezTo>
                        <a:pt x="19868" y="1130"/>
                        <a:pt x="20778" y="2348"/>
                        <a:pt x="21600" y="3643"/>
                      </a:cubicBezTo>
                      <a:lnTo>
                        <a:pt x="0" y="21600"/>
                      </a:lnTo>
                      <a:lnTo>
                        <a:pt x="18881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27" name="Freeform 17"/>
                <p:cNvSpPr/>
                <p:nvPr/>
              </p:nvSpPr>
              <p:spPr>
                <a:xfrm rot="5400000">
                  <a:off x="2229083" y="2894037"/>
                  <a:ext cx="2248342" cy="1513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613" y="0"/>
                      </a:moveTo>
                      <a:cubicBezTo>
                        <a:pt x="20362" y="1557"/>
                        <a:pt x="21025" y="3200"/>
                        <a:pt x="21600" y="4919"/>
                      </a:cubicBezTo>
                      <a:lnTo>
                        <a:pt x="0" y="21600"/>
                      </a:lnTo>
                      <a:lnTo>
                        <a:pt x="19613" y="0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28" name="Freeform 19"/>
                <p:cNvSpPr/>
                <p:nvPr/>
              </p:nvSpPr>
              <p:spPr>
                <a:xfrm rot="5400000">
                  <a:off x="1980431" y="3142689"/>
                  <a:ext cx="2400650" cy="11682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234" y="0"/>
                      </a:moveTo>
                      <a:cubicBezTo>
                        <a:pt x="20776" y="2220"/>
                        <a:pt x="21230" y="4525"/>
                        <a:pt x="21600" y="6896"/>
                      </a:cubicBezTo>
                      <a:lnTo>
                        <a:pt x="0" y="21600"/>
                      </a:lnTo>
                      <a:lnTo>
                        <a:pt x="20234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29" name="Freeform 21"/>
                <p:cNvSpPr/>
                <p:nvPr/>
              </p:nvSpPr>
              <p:spPr>
                <a:xfrm rot="5400000">
                  <a:off x="1748173" y="3374946"/>
                  <a:ext cx="2492034" cy="79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800" y="0"/>
                      </a:moveTo>
                      <a:cubicBezTo>
                        <a:pt x="21153" y="3483"/>
                        <a:pt x="21422" y="7052"/>
                        <a:pt x="21600" y="10670"/>
                      </a:cubicBezTo>
                      <a:lnTo>
                        <a:pt x="0" y="21600"/>
                      </a:lnTo>
                      <a:lnTo>
                        <a:pt x="20800" y="0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30" name="Freeform 23"/>
                <p:cNvSpPr/>
                <p:nvPr/>
              </p:nvSpPr>
              <p:spPr>
                <a:xfrm rot="5400000">
                  <a:off x="1536029" y="3587091"/>
                  <a:ext cx="2523945" cy="402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335" y="0"/>
                      </a:moveTo>
                      <a:cubicBezTo>
                        <a:pt x="21511" y="7149"/>
                        <a:pt x="21600" y="14375"/>
                        <a:pt x="21600" y="21600"/>
                      </a:cubicBezTo>
                      <a:lnTo>
                        <a:pt x="0" y="21600"/>
                      </a:lnTo>
                      <a:lnTo>
                        <a:pt x="21335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31" name="Freeform 25"/>
                <p:cNvSpPr/>
                <p:nvPr/>
              </p:nvSpPr>
              <p:spPr>
                <a:xfrm rot="5400000">
                  <a:off x="1133285" y="3587091"/>
                  <a:ext cx="2523945" cy="402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7238"/>
                        <a:pt x="21511" y="14457"/>
                        <a:pt x="21335" y="21600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32" name="Freeform 27"/>
                <p:cNvSpPr/>
                <p:nvPr/>
              </p:nvSpPr>
              <p:spPr>
                <a:xfrm rot="5400000">
                  <a:off x="952312" y="3374206"/>
                  <a:ext cx="2492033" cy="7966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0940"/>
                      </a:moveTo>
                      <a:cubicBezTo>
                        <a:pt x="21422" y="14558"/>
                        <a:pt x="21153" y="18117"/>
                        <a:pt x="20800" y="21600"/>
                      </a:cubicBezTo>
                      <a:lnTo>
                        <a:pt x="0" y="0"/>
                      </a:lnTo>
                      <a:lnTo>
                        <a:pt x="21600" y="1094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33" name="Freeform 29"/>
                <p:cNvSpPr/>
                <p:nvPr/>
              </p:nvSpPr>
              <p:spPr>
                <a:xfrm rot="5400000">
                  <a:off x="811439" y="3141948"/>
                  <a:ext cx="2400650" cy="11697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4700"/>
                      </a:moveTo>
                      <a:cubicBezTo>
                        <a:pt x="21230" y="17070"/>
                        <a:pt x="20776" y="19381"/>
                        <a:pt x="20234" y="21600"/>
                      </a:cubicBezTo>
                      <a:lnTo>
                        <a:pt x="0" y="0"/>
                      </a:lnTo>
                      <a:lnTo>
                        <a:pt x="21600" y="14700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34" name="Freeform 31"/>
                <p:cNvSpPr/>
                <p:nvPr/>
              </p:nvSpPr>
              <p:spPr>
                <a:xfrm rot="5400000">
                  <a:off x="715095" y="2893297"/>
                  <a:ext cx="2248342" cy="15147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6686"/>
                      </a:moveTo>
                      <a:cubicBezTo>
                        <a:pt x="21025" y="18400"/>
                        <a:pt x="20362" y="20043"/>
                        <a:pt x="19613" y="21600"/>
                      </a:cubicBezTo>
                      <a:lnTo>
                        <a:pt x="0" y="0"/>
                      </a:lnTo>
                      <a:lnTo>
                        <a:pt x="21600" y="1668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35" name="Freeform 33"/>
                <p:cNvSpPr/>
                <p:nvPr/>
              </p:nvSpPr>
              <p:spPr>
                <a:xfrm rot="5400000">
                  <a:off x="665560" y="2636333"/>
                  <a:ext cx="2040914" cy="1821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7954"/>
                      </a:moveTo>
                      <a:cubicBezTo>
                        <a:pt x="20778" y="19248"/>
                        <a:pt x="19868" y="20466"/>
                        <a:pt x="18881" y="21600"/>
                      </a:cubicBezTo>
                      <a:lnTo>
                        <a:pt x="0" y="0"/>
                      </a:lnTo>
                      <a:lnTo>
                        <a:pt x="21600" y="17954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36" name="Freeform 35"/>
                <p:cNvSpPr/>
                <p:nvPr/>
              </p:nvSpPr>
              <p:spPr>
                <a:xfrm rot="5400000">
                  <a:off x="662151" y="2376180"/>
                  <a:ext cx="1784169" cy="20847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8879"/>
                      </a:moveTo>
                      <a:cubicBezTo>
                        <a:pt x="20470" y="19868"/>
                        <a:pt x="19250" y="20778"/>
                        <a:pt x="17955" y="21600"/>
                      </a:cubicBezTo>
                      <a:lnTo>
                        <a:pt x="0" y="0"/>
                      </a:lnTo>
                      <a:lnTo>
                        <a:pt x="21600" y="18879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37" name="Freeform 37"/>
                <p:cNvSpPr/>
                <p:nvPr/>
              </p:nvSpPr>
              <p:spPr>
                <a:xfrm rot="5400000">
                  <a:off x="707155" y="2120922"/>
                  <a:ext cx="1483906" cy="22950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613"/>
                      </a:moveTo>
                      <a:cubicBezTo>
                        <a:pt x="20043" y="20359"/>
                        <a:pt x="18400" y="21023"/>
                        <a:pt x="16683" y="21600"/>
                      </a:cubicBezTo>
                      <a:lnTo>
                        <a:pt x="0" y="0"/>
                      </a:lnTo>
                      <a:lnTo>
                        <a:pt x="21600" y="19613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38" name="Freeform 39"/>
                <p:cNvSpPr/>
                <p:nvPr/>
              </p:nvSpPr>
              <p:spPr>
                <a:xfrm rot="5400000">
                  <a:off x="798407" y="1874197"/>
                  <a:ext cx="1145930" cy="2450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236"/>
                      </a:moveTo>
                      <a:cubicBezTo>
                        <a:pt x="19381" y="20777"/>
                        <a:pt x="17076" y="21233"/>
                        <a:pt x="14705" y="21600"/>
                      </a:cubicBezTo>
                      <a:lnTo>
                        <a:pt x="0" y="0"/>
                      </a:lnTo>
                      <a:lnTo>
                        <a:pt x="21600" y="2023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39" name="Freeform 41"/>
                <p:cNvSpPr/>
                <p:nvPr/>
              </p:nvSpPr>
              <p:spPr>
                <a:xfrm rot="5400000">
                  <a:off x="934536" y="1644788"/>
                  <a:ext cx="780393" cy="25437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799"/>
                      </a:moveTo>
                      <a:cubicBezTo>
                        <a:pt x="18118" y="21153"/>
                        <a:pt x="14549" y="21420"/>
                        <a:pt x="10933" y="21600"/>
                      </a:cubicBezTo>
                      <a:lnTo>
                        <a:pt x="0" y="0"/>
                      </a:lnTo>
                      <a:lnTo>
                        <a:pt x="21600" y="20799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40" name="Freeform 43"/>
                <p:cNvSpPr/>
                <p:nvPr/>
              </p:nvSpPr>
              <p:spPr>
                <a:xfrm rot="5400000">
                  <a:off x="1111171" y="1435579"/>
                  <a:ext cx="394549" cy="257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333"/>
                      </a:moveTo>
                      <a:cubicBezTo>
                        <a:pt x="14464" y="21511"/>
                        <a:pt x="7241" y="21600"/>
                        <a:pt x="0" y="21600"/>
                      </a:cubicBezTo>
                      <a:lnTo>
                        <a:pt x="0" y="0"/>
                      </a:lnTo>
                      <a:lnTo>
                        <a:pt x="21600" y="21333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41" name="Freeform 45"/>
                <p:cNvSpPr/>
                <p:nvPr/>
              </p:nvSpPr>
              <p:spPr>
                <a:xfrm rot="5400000">
                  <a:off x="1111171" y="1041031"/>
                  <a:ext cx="394549" cy="257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14368" y="21600"/>
                        <a:pt x="7146" y="21511"/>
                        <a:pt x="0" y="21333"/>
                      </a:cubicBezTo>
                      <a:lnTo>
                        <a:pt x="21600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42" name="Freeform 47"/>
                <p:cNvSpPr/>
                <p:nvPr/>
              </p:nvSpPr>
              <p:spPr>
                <a:xfrm rot="5400000">
                  <a:off x="935261" y="865121"/>
                  <a:ext cx="778943" cy="25437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665" y="21600"/>
                      </a:moveTo>
                      <a:cubicBezTo>
                        <a:pt x="7052" y="21420"/>
                        <a:pt x="3483" y="21153"/>
                        <a:pt x="0" y="20799"/>
                      </a:cubicBezTo>
                      <a:lnTo>
                        <a:pt x="21600" y="0"/>
                      </a:lnTo>
                      <a:lnTo>
                        <a:pt x="10665" y="2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43" name="Freeform 49"/>
                <p:cNvSpPr/>
                <p:nvPr/>
              </p:nvSpPr>
              <p:spPr>
                <a:xfrm rot="5400000">
                  <a:off x="798407" y="728269"/>
                  <a:ext cx="1145930" cy="245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898" y="21600"/>
                      </a:moveTo>
                      <a:cubicBezTo>
                        <a:pt x="4527" y="21233"/>
                        <a:pt x="2223" y="20777"/>
                        <a:pt x="0" y="20236"/>
                      </a:cubicBezTo>
                      <a:lnTo>
                        <a:pt x="21600" y="0"/>
                      </a:lnTo>
                      <a:lnTo>
                        <a:pt x="6898" y="21600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44" name="Freeform 51"/>
                <p:cNvSpPr/>
                <p:nvPr/>
              </p:nvSpPr>
              <p:spPr>
                <a:xfrm rot="5400000">
                  <a:off x="707881" y="637741"/>
                  <a:ext cx="1482456" cy="22950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917" y="21600"/>
                      </a:moveTo>
                      <a:cubicBezTo>
                        <a:pt x="3203" y="21023"/>
                        <a:pt x="1560" y="20359"/>
                        <a:pt x="0" y="19613"/>
                      </a:cubicBezTo>
                      <a:lnTo>
                        <a:pt x="21600" y="0"/>
                      </a:lnTo>
                      <a:lnTo>
                        <a:pt x="4917" y="2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45" name="Freeform 53"/>
                <p:cNvSpPr/>
                <p:nvPr/>
              </p:nvSpPr>
              <p:spPr>
                <a:xfrm rot="5400000">
                  <a:off x="662151" y="592013"/>
                  <a:ext cx="1784169" cy="20847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645" y="21600"/>
                      </a:moveTo>
                      <a:cubicBezTo>
                        <a:pt x="2350" y="20778"/>
                        <a:pt x="1132" y="19868"/>
                        <a:pt x="0" y="18879"/>
                      </a:cubicBezTo>
                      <a:lnTo>
                        <a:pt x="21600" y="0"/>
                      </a:lnTo>
                      <a:lnTo>
                        <a:pt x="3645" y="21600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46" name="Freeform 55"/>
                <p:cNvSpPr/>
                <p:nvPr/>
              </p:nvSpPr>
              <p:spPr>
                <a:xfrm rot="5400000">
                  <a:off x="665560" y="595419"/>
                  <a:ext cx="2040914" cy="1821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21" y="21600"/>
                      </a:moveTo>
                      <a:cubicBezTo>
                        <a:pt x="1732" y="20468"/>
                        <a:pt x="824" y="19250"/>
                        <a:pt x="0" y="17955"/>
                      </a:cubicBezTo>
                      <a:lnTo>
                        <a:pt x="21600" y="0"/>
                      </a:lnTo>
                      <a:lnTo>
                        <a:pt x="2721" y="2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47" name="Freeform 57"/>
                <p:cNvSpPr/>
                <p:nvPr/>
              </p:nvSpPr>
              <p:spPr>
                <a:xfrm rot="5400000">
                  <a:off x="715095" y="644955"/>
                  <a:ext cx="2248342" cy="1514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87" y="21600"/>
                      </a:moveTo>
                      <a:cubicBezTo>
                        <a:pt x="1241" y="20043"/>
                        <a:pt x="577" y="18397"/>
                        <a:pt x="0" y="16683"/>
                      </a:cubicBezTo>
                      <a:lnTo>
                        <a:pt x="21600" y="0"/>
                      </a:lnTo>
                      <a:lnTo>
                        <a:pt x="1987" y="21600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48" name="Freeform 59"/>
                <p:cNvSpPr/>
                <p:nvPr/>
              </p:nvSpPr>
              <p:spPr>
                <a:xfrm rot="5400000">
                  <a:off x="812165" y="742025"/>
                  <a:ext cx="2399199" cy="1169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64" y="21600"/>
                      </a:moveTo>
                      <a:cubicBezTo>
                        <a:pt x="824" y="19381"/>
                        <a:pt x="368" y="17073"/>
                        <a:pt x="0" y="14702"/>
                      </a:cubicBezTo>
                      <a:lnTo>
                        <a:pt x="21600" y="0"/>
                      </a:lnTo>
                      <a:lnTo>
                        <a:pt x="1364" y="2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49" name="Freeform 61"/>
                <p:cNvSpPr/>
                <p:nvPr/>
              </p:nvSpPr>
              <p:spPr>
                <a:xfrm rot="5400000">
                  <a:off x="952312" y="882172"/>
                  <a:ext cx="2492033" cy="796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801" y="21600"/>
                      </a:moveTo>
                      <a:cubicBezTo>
                        <a:pt x="447" y="18117"/>
                        <a:pt x="180" y="14553"/>
                        <a:pt x="0" y="10935"/>
                      </a:cubicBezTo>
                      <a:lnTo>
                        <a:pt x="21600" y="0"/>
                      </a:lnTo>
                      <a:lnTo>
                        <a:pt x="801" y="21600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50" name="Freeform 63"/>
                <p:cNvSpPr/>
                <p:nvPr/>
              </p:nvSpPr>
              <p:spPr>
                <a:xfrm rot="5400000">
                  <a:off x="1134010" y="1063872"/>
                  <a:ext cx="2522496" cy="402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65" y="21600"/>
                      </a:moveTo>
                      <a:cubicBezTo>
                        <a:pt x="88" y="14454"/>
                        <a:pt x="0" y="7232"/>
                        <a:pt x="0" y="0"/>
                      </a:cubicBezTo>
                      <a:lnTo>
                        <a:pt x="21600" y="0"/>
                      </a:lnTo>
                      <a:lnTo>
                        <a:pt x="265" y="2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51" name="Freeform 65"/>
                <p:cNvSpPr/>
                <p:nvPr/>
              </p:nvSpPr>
              <p:spPr>
                <a:xfrm rot="5400000">
                  <a:off x="1536754" y="1063872"/>
                  <a:ext cx="2522495" cy="402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368"/>
                        <a:pt x="88" y="7146"/>
                        <a:pt x="265" y="0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52" name="Freeform 67"/>
                <p:cNvSpPr/>
                <p:nvPr/>
              </p:nvSpPr>
              <p:spPr>
                <a:xfrm rot="5400000">
                  <a:off x="1748173" y="882913"/>
                  <a:ext cx="2492034" cy="795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665"/>
                      </a:moveTo>
                      <a:cubicBezTo>
                        <a:pt x="180" y="7047"/>
                        <a:pt x="447" y="3483"/>
                        <a:pt x="801" y="0"/>
                      </a:cubicBezTo>
                      <a:lnTo>
                        <a:pt x="21600" y="21600"/>
                      </a:lnTo>
                      <a:lnTo>
                        <a:pt x="0" y="1066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53" name="Freeform 69"/>
                <p:cNvSpPr/>
                <p:nvPr/>
              </p:nvSpPr>
              <p:spPr>
                <a:xfrm rot="5400000">
                  <a:off x="1981897" y="742025"/>
                  <a:ext cx="2399198" cy="1169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6898"/>
                      </a:moveTo>
                      <a:cubicBezTo>
                        <a:pt x="368" y="4527"/>
                        <a:pt x="824" y="2219"/>
                        <a:pt x="1364" y="0"/>
                      </a:cubicBezTo>
                      <a:lnTo>
                        <a:pt x="21600" y="21600"/>
                      </a:lnTo>
                      <a:lnTo>
                        <a:pt x="0" y="6898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54" name="Freeform 71"/>
                <p:cNvSpPr/>
                <p:nvPr/>
              </p:nvSpPr>
              <p:spPr>
                <a:xfrm rot="5400000">
                  <a:off x="2229083" y="645696"/>
                  <a:ext cx="2248342" cy="1513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4917"/>
                      </a:moveTo>
                      <a:cubicBezTo>
                        <a:pt x="577" y="3200"/>
                        <a:pt x="1241" y="1557"/>
                        <a:pt x="1987" y="0"/>
                      </a:cubicBezTo>
                      <a:lnTo>
                        <a:pt x="21600" y="21600"/>
                      </a:lnTo>
                      <a:lnTo>
                        <a:pt x="0" y="4917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55" name="Freeform 73"/>
                <p:cNvSpPr/>
                <p:nvPr/>
              </p:nvSpPr>
              <p:spPr>
                <a:xfrm rot="5400000">
                  <a:off x="2486786" y="595419"/>
                  <a:ext cx="2040915" cy="1821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3645"/>
                      </a:moveTo>
                      <a:cubicBezTo>
                        <a:pt x="824" y="2350"/>
                        <a:pt x="1732" y="1132"/>
                        <a:pt x="2721" y="0"/>
                      </a:cubicBezTo>
                      <a:lnTo>
                        <a:pt x="21600" y="21600"/>
                      </a:lnTo>
                      <a:lnTo>
                        <a:pt x="0" y="3645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56" name="Freeform 75"/>
                <p:cNvSpPr/>
                <p:nvPr/>
              </p:nvSpPr>
              <p:spPr>
                <a:xfrm rot="5400000">
                  <a:off x="2746199" y="592753"/>
                  <a:ext cx="1784169" cy="20833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721"/>
                      </a:moveTo>
                      <a:cubicBezTo>
                        <a:pt x="1132" y="1732"/>
                        <a:pt x="2350" y="822"/>
                        <a:pt x="3645" y="0"/>
                      </a:cubicBezTo>
                      <a:lnTo>
                        <a:pt x="21600" y="21600"/>
                      </a:lnTo>
                      <a:lnTo>
                        <a:pt x="0" y="2721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57" name="Freeform 77"/>
                <p:cNvSpPr/>
                <p:nvPr/>
              </p:nvSpPr>
              <p:spPr>
                <a:xfrm rot="5400000">
                  <a:off x="3002924" y="637741"/>
                  <a:ext cx="1482456" cy="22950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987"/>
                      </a:moveTo>
                      <a:cubicBezTo>
                        <a:pt x="1560" y="1241"/>
                        <a:pt x="3203" y="575"/>
                        <a:pt x="4917" y="0"/>
                      </a:cubicBezTo>
                      <a:lnTo>
                        <a:pt x="21600" y="21600"/>
                      </a:lnTo>
                      <a:lnTo>
                        <a:pt x="0" y="1987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58" name="Freeform 79"/>
                <p:cNvSpPr/>
                <p:nvPr/>
              </p:nvSpPr>
              <p:spPr>
                <a:xfrm rot="5400000">
                  <a:off x="3248182" y="729009"/>
                  <a:ext cx="1145930" cy="2449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364"/>
                      </a:moveTo>
                      <a:cubicBezTo>
                        <a:pt x="2223" y="823"/>
                        <a:pt x="4527" y="367"/>
                        <a:pt x="6898" y="0"/>
                      </a:cubicBezTo>
                      <a:lnTo>
                        <a:pt x="21600" y="21600"/>
                      </a:lnTo>
                      <a:lnTo>
                        <a:pt x="0" y="13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59" name="Freeform 81"/>
                <p:cNvSpPr/>
                <p:nvPr/>
              </p:nvSpPr>
              <p:spPr>
                <a:xfrm rot="5400000">
                  <a:off x="3479056" y="865121"/>
                  <a:ext cx="778943" cy="25437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801"/>
                      </a:moveTo>
                      <a:cubicBezTo>
                        <a:pt x="3483" y="447"/>
                        <a:pt x="7052" y="178"/>
                        <a:pt x="10665" y="0"/>
                      </a:cubicBezTo>
                      <a:lnTo>
                        <a:pt x="21600" y="21600"/>
                      </a:lnTo>
                      <a:lnTo>
                        <a:pt x="0" y="801"/>
                      </a:lnTo>
                      <a:close/>
                    </a:path>
                  </a:pathLst>
                </a:custGeom>
                <a:solidFill>
                  <a:srgbClr val="D6DCE5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60" name="Freeform 83"/>
                <p:cNvSpPr/>
                <p:nvPr/>
              </p:nvSpPr>
              <p:spPr>
                <a:xfrm rot="5400000">
                  <a:off x="3686800" y="1041771"/>
                  <a:ext cx="394549" cy="25748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67"/>
                      </a:moveTo>
                      <a:cubicBezTo>
                        <a:pt x="7146" y="89"/>
                        <a:pt x="14368" y="0"/>
                        <a:pt x="21600" y="0"/>
                      </a:cubicBezTo>
                      <a:lnTo>
                        <a:pt x="21600" y="21600"/>
                      </a:lnTo>
                      <a:lnTo>
                        <a:pt x="0" y="267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761" name="مربع نص 166"/>
                <p:cNvSpPr txBox="1"/>
                <p:nvPr/>
              </p:nvSpPr>
              <p:spPr>
                <a:xfrm rot="16558870">
                  <a:off x="2335692" y="339202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62" name="مربع نص 209"/>
                <p:cNvSpPr txBox="1"/>
                <p:nvPr/>
              </p:nvSpPr>
              <p:spPr>
                <a:xfrm rot="14325581">
                  <a:off x="1205410" y="486387"/>
                  <a:ext cx="1317513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63" name="مربع نص 210"/>
                <p:cNvSpPr txBox="1"/>
                <p:nvPr/>
              </p:nvSpPr>
              <p:spPr>
                <a:xfrm rot="16022001">
                  <a:off x="2037852" y="312342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64" name="مربع نص 211"/>
                <p:cNvSpPr txBox="1"/>
                <p:nvPr/>
              </p:nvSpPr>
              <p:spPr>
                <a:xfrm rot="14872802">
                  <a:off x="1476664" y="392539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65" name="مربع نص 212"/>
                <p:cNvSpPr txBox="1"/>
                <p:nvPr/>
              </p:nvSpPr>
              <p:spPr>
                <a:xfrm rot="15366085">
                  <a:off x="1750242" y="323834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66" name="مربع نص 214"/>
                <p:cNvSpPr txBox="1"/>
                <p:nvPr/>
              </p:nvSpPr>
              <p:spPr>
                <a:xfrm rot="13826298">
                  <a:off x="962635" y="638050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67" name="مربع نص 216"/>
                <p:cNvSpPr txBox="1"/>
                <p:nvPr/>
              </p:nvSpPr>
              <p:spPr>
                <a:xfrm rot="13388989">
                  <a:off x="744061" y="805417"/>
                  <a:ext cx="1342582" cy="8308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68" name="مربع نص 218"/>
                <p:cNvSpPr txBox="1"/>
                <p:nvPr/>
              </p:nvSpPr>
              <p:spPr>
                <a:xfrm rot="11877164">
                  <a:off x="224467" y="1463799"/>
                  <a:ext cx="1342582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69" name="مربع نص 220"/>
                <p:cNvSpPr txBox="1"/>
                <p:nvPr/>
              </p:nvSpPr>
              <p:spPr>
                <a:xfrm rot="12767375">
                  <a:off x="546684" y="999171"/>
                  <a:ext cx="1338544" cy="8308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70" name="مربع نص 221"/>
                <p:cNvSpPr txBox="1"/>
                <p:nvPr/>
              </p:nvSpPr>
              <p:spPr>
                <a:xfrm rot="9991069">
                  <a:off x="90259" y="2289745"/>
                  <a:ext cx="1342582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71" name="مربع نص 222"/>
                <p:cNvSpPr txBox="1"/>
                <p:nvPr/>
              </p:nvSpPr>
              <p:spPr>
                <a:xfrm rot="20172299">
                  <a:off x="3812130" y="1628180"/>
                  <a:ext cx="1342582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72" name="مربع نص 224"/>
                <p:cNvSpPr txBox="1"/>
                <p:nvPr/>
              </p:nvSpPr>
              <p:spPr>
                <a:xfrm rot="16935117">
                  <a:off x="2598959" y="395278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73" name="مربع نص 225"/>
                <p:cNvSpPr txBox="1"/>
                <p:nvPr/>
              </p:nvSpPr>
              <p:spPr>
                <a:xfrm rot="11073675">
                  <a:off x="124433" y="1747699"/>
                  <a:ext cx="1342582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74" name="مربع نص 226"/>
                <p:cNvSpPr txBox="1"/>
                <p:nvPr/>
              </p:nvSpPr>
              <p:spPr>
                <a:xfrm rot="12474624">
                  <a:off x="360636" y="1208377"/>
                  <a:ext cx="1342582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75" name="مربع نص 227"/>
                <p:cNvSpPr txBox="1"/>
                <p:nvPr/>
              </p:nvSpPr>
              <p:spPr>
                <a:xfrm rot="7247005">
                  <a:off x="720633" y="3591260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76" name="مربع نص 228"/>
                <p:cNvSpPr txBox="1"/>
                <p:nvPr/>
              </p:nvSpPr>
              <p:spPr>
                <a:xfrm rot="4062777">
                  <a:off x="2434164" y="3920783"/>
                  <a:ext cx="1317514" cy="8308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77" name="مربع نص 229"/>
                <p:cNvSpPr txBox="1"/>
                <p:nvPr/>
              </p:nvSpPr>
              <p:spPr>
                <a:xfrm rot="9262996">
                  <a:off x="113623" y="2597355"/>
                  <a:ext cx="1342582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78" name="مربع نص 230"/>
                <p:cNvSpPr txBox="1"/>
                <p:nvPr/>
              </p:nvSpPr>
              <p:spPr>
                <a:xfrm rot="19599604">
                  <a:off x="3704573" y="1332237"/>
                  <a:ext cx="1342582" cy="8308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79" name="مربع نص 231"/>
                <p:cNvSpPr txBox="1"/>
                <p:nvPr/>
              </p:nvSpPr>
              <p:spPr>
                <a:xfrm rot="7831439">
                  <a:off x="505475" y="3403026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80" name="مربع نص 232"/>
                <p:cNvSpPr txBox="1"/>
                <p:nvPr/>
              </p:nvSpPr>
              <p:spPr>
                <a:xfrm rot="4589242">
                  <a:off x="2146007" y="4000660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81" name="مربع نص 233"/>
                <p:cNvSpPr txBox="1"/>
                <p:nvPr/>
              </p:nvSpPr>
              <p:spPr>
                <a:xfrm rot="10576473">
                  <a:off x="84838" y="2015764"/>
                  <a:ext cx="1342582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82" name="مربع نص 234"/>
                <p:cNvSpPr txBox="1"/>
                <p:nvPr/>
              </p:nvSpPr>
              <p:spPr>
                <a:xfrm rot="19155676">
                  <a:off x="3550302" y="1065979"/>
                  <a:ext cx="1342582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83" name="مربع نص 235"/>
                <p:cNvSpPr txBox="1"/>
                <p:nvPr/>
              </p:nvSpPr>
              <p:spPr>
                <a:xfrm rot="8872481">
                  <a:off x="209306" y="2861549"/>
                  <a:ext cx="1342582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84" name="مربع نص 236"/>
                <p:cNvSpPr txBox="1"/>
                <p:nvPr/>
              </p:nvSpPr>
              <p:spPr>
                <a:xfrm rot="8299827">
                  <a:off x="321953" y="3136670"/>
                  <a:ext cx="1342582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85" name="مربع نص 237"/>
                <p:cNvSpPr txBox="1"/>
                <p:nvPr/>
              </p:nvSpPr>
              <p:spPr>
                <a:xfrm rot="18542585">
                  <a:off x="3374075" y="841764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86" name="مربع نص 240"/>
                <p:cNvSpPr txBox="1"/>
                <p:nvPr/>
              </p:nvSpPr>
              <p:spPr>
                <a:xfrm rot="18233969">
                  <a:off x="3138635" y="668001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87" name="مربع نص 241"/>
                <p:cNvSpPr txBox="1"/>
                <p:nvPr/>
              </p:nvSpPr>
              <p:spPr>
                <a:xfrm rot="6792983">
                  <a:off x="967689" y="3788663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88" name="مربع نص 242"/>
                <p:cNvSpPr txBox="1"/>
                <p:nvPr/>
              </p:nvSpPr>
              <p:spPr>
                <a:xfrm rot="17633710">
                  <a:off x="2867693" y="514064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89" name="مربع نص 243"/>
                <p:cNvSpPr txBox="1"/>
                <p:nvPr/>
              </p:nvSpPr>
              <p:spPr>
                <a:xfrm rot="3005457">
                  <a:off x="2973874" y="3678289"/>
                  <a:ext cx="1317513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90" name="مربع نص 244"/>
                <p:cNvSpPr txBox="1"/>
                <p:nvPr/>
              </p:nvSpPr>
              <p:spPr>
                <a:xfrm rot="2398065">
                  <a:off x="3217148" y="3517558"/>
                  <a:ext cx="1342582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91" name="مربع نص 246"/>
                <p:cNvSpPr txBox="1"/>
                <p:nvPr/>
              </p:nvSpPr>
              <p:spPr>
                <a:xfrm rot="3424453">
                  <a:off x="2725652" y="3827618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92" name="مربع نص 253"/>
                <p:cNvSpPr txBox="1"/>
                <p:nvPr/>
              </p:nvSpPr>
              <p:spPr>
                <a:xfrm rot="1858607">
                  <a:off x="3464140" y="3315377"/>
                  <a:ext cx="1342583" cy="8308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93" name="مربع نص 254"/>
                <p:cNvSpPr txBox="1"/>
                <p:nvPr/>
              </p:nvSpPr>
              <p:spPr>
                <a:xfrm rot="1284216">
                  <a:off x="3640978" y="3079756"/>
                  <a:ext cx="1342582" cy="8308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94" name="مربع نص 247"/>
                <p:cNvSpPr txBox="1"/>
                <p:nvPr/>
              </p:nvSpPr>
              <p:spPr>
                <a:xfrm rot="744003">
                  <a:off x="3752672" y="2773927"/>
                  <a:ext cx="1342582" cy="8308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95" name="مربع نص 248"/>
                <p:cNvSpPr txBox="1"/>
                <p:nvPr/>
              </p:nvSpPr>
              <p:spPr>
                <a:xfrm rot="272618">
                  <a:off x="3846315" y="2495272"/>
                  <a:ext cx="1342582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96" name="مربع نص 249"/>
                <p:cNvSpPr txBox="1"/>
                <p:nvPr/>
              </p:nvSpPr>
              <p:spPr>
                <a:xfrm rot="21357717">
                  <a:off x="3863321" y="2204721"/>
                  <a:ext cx="1342582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97" name="مربع نص 250"/>
                <p:cNvSpPr txBox="1"/>
                <p:nvPr/>
              </p:nvSpPr>
              <p:spPr>
                <a:xfrm rot="20730762">
                  <a:off x="3858650" y="1912652"/>
                  <a:ext cx="1342582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98" name="مربع نص 223"/>
                <p:cNvSpPr txBox="1"/>
                <p:nvPr/>
              </p:nvSpPr>
              <p:spPr>
                <a:xfrm rot="6290266">
                  <a:off x="1245256" y="3935796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799" name="مربع نص 238"/>
                <p:cNvSpPr txBox="1"/>
                <p:nvPr/>
              </p:nvSpPr>
              <p:spPr>
                <a:xfrm rot="5205104">
                  <a:off x="1858017" y="4022447"/>
                  <a:ext cx="1317514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  <p:sp>
              <p:nvSpPr>
                <p:cNvPr id="800" name="مربع نص 239"/>
                <p:cNvSpPr txBox="1"/>
                <p:nvPr/>
              </p:nvSpPr>
              <p:spPr>
                <a:xfrm rot="5737564">
                  <a:off x="1550811" y="4020822"/>
                  <a:ext cx="1317513" cy="8308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 b="1" sz="22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r>
                    <a:rPr>
                      <a:latin typeface="+mj-lt"/>
                      <a:ea typeface="+mj-ea"/>
                      <a:cs typeface="+mj-cs"/>
                      <a:sym typeface="Helvetica"/>
                    </a:rPr>
                    <a:t>اسم الطالب</a:t>
                  </a:r>
                </a:p>
              </p:txBody>
            </p:sp>
          </p:grpSp>
        </p:grpSp>
      </p:grpSp>
      <p:pic>
        <p:nvPicPr>
          <p:cNvPr id="804" name="رسم 161" descr="رسم 16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771225">
            <a:off x="6833672" y="4653415"/>
            <a:ext cx="1358907" cy="13938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7" name="الدائرة"/>
          <p:cNvGrpSpPr/>
          <p:nvPr/>
        </p:nvGrpSpPr>
        <p:grpSpPr>
          <a:xfrm>
            <a:off x="3795664" y="2761139"/>
            <a:ext cx="1352368" cy="1335034"/>
            <a:chOff x="0" y="0"/>
            <a:chExt cx="1352367" cy="1335033"/>
          </a:xfrm>
        </p:grpSpPr>
        <p:sp>
          <p:nvSpPr>
            <p:cNvPr id="805" name="بيضاوي"/>
            <p:cNvSpPr/>
            <p:nvPr/>
          </p:nvSpPr>
          <p:spPr>
            <a:xfrm>
              <a:off x="-1" y="0"/>
              <a:ext cx="1352369" cy="1335034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000">
                  <a:solidFill>
                    <a:srgbClr val="FFBB02"/>
                  </a:solidFill>
                  <a:latin typeface="Asmaa Font"/>
                  <a:ea typeface="Asmaa Font"/>
                  <a:cs typeface="Asmaa Font"/>
                  <a:sym typeface="Asmaa Font"/>
                </a:defRPr>
              </a:pPr>
            </a:p>
          </p:txBody>
        </p:sp>
        <p:sp>
          <p:nvSpPr>
            <p:cNvPr id="806" name="اضغط…"/>
            <p:cNvSpPr txBox="1"/>
            <p:nvPr/>
          </p:nvSpPr>
          <p:spPr>
            <a:xfrm>
              <a:off x="-1" y="-1"/>
              <a:ext cx="1352369" cy="133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/>
            <a:p>
              <a:pPr algn="ctr" rtl="0">
                <a:defRPr b="1" sz="1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pPr>
            </a:p>
            <a:p>
              <a:pPr algn="ctr" rtl="0">
                <a:defRPr b="1" sz="1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pPr>
            </a:p>
            <a:p>
              <a:pPr algn="ctr" rtl="0">
                <a:defRPr b="1" sz="1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pPr>
            </a:p>
            <a:p>
              <a:pPr algn="ctr" rtl="0">
                <a:defRPr b="1" sz="1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pPr>
            </a:p>
            <a:p>
              <a:pPr algn="ctr" rtl="0">
                <a:defRPr b="1" sz="1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pPr>
            </a:p>
            <a:p>
              <a:pPr algn="ctr" rtl="0">
                <a:defRPr b="1" sz="1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pPr>
            </a:p>
            <a:p>
              <a:pPr algn="ctr" rtl="0">
                <a:defRPr b="1" sz="1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pPr>
            </a:p>
            <a:p>
              <a:pPr algn="ctr" rtl="0">
                <a:defRPr b="1" sz="1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pPr>
            </a:p>
            <a:p>
              <a:pPr algn="ctr" rtl="0">
                <a:defRPr b="1" sz="1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pPr>
            </a:p>
            <a:p>
              <a:pPr algn="ctr" rtl="0">
                <a:defRPr b="1" sz="3000">
                  <a:solidFill>
                    <a:srgbClr val="FFBB02"/>
                  </a:solidFill>
                  <a:latin typeface="Asmaa Font"/>
                  <a:ea typeface="Asmaa Font"/>
                  <a:cs typeface="Asmaa Font"/>
                  <a:sym typeface="Asmaa Font"/>
                </a:defRPr>
              </a:pPr>
              <a:r>
                <a:t>اضغط </a:t>
              </a:r>
              <a:endParaRPr>
                <a:solidFill>
                  <a:srgbClr val="FFFFFF"/>
                </a:solidFill>
              </a:endParaRPr>
            </a:p>
            <a:p>
              <a:pPr algn="ctr" rtl="0">
                <a:defRPr b="1" sz="3000">
                  <a:solidFill>
                    <a:srgbClr val="FFBB02"/>
                  </a:solidFill>
                  <a:latin typeface="Asmaa Font"/>
                  <a:ea typeface="Asmaa Font"/>
                  <a:cs typeface="Asmaa Font"/>
                  <a:sym typeface="Asmaa Font"/>
                </a:defRPr>
              </a:pPr>
              <a:r>
                <a:t>هنا</a:t>
              </a:r>
            </a:p>
          </p:txBody>
        </p:sp>
      </p:grpSp>
      <p:sp>
        <p:nvSpPr>
          <p:cNvPr id="808" name="مستطيل 4"/>
          <p:cNvSpPr/>
          <p:nvPr/>
        </p:nvSpPr>
        <p:spPr>
          <a:xfrm>
            <a:off x="378823" y="369499"/>
            <a:ext cx="8386355" cy="6119002"/>
          </a:xfrm>
          <a:prstGeom prst="rect">
            <a:avLst/>
          </a:prstGeom>
          <a:ln w="57150">
            <a:solidFill>
              <a:srgbClr val="010101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8" grpId="1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3" grpId="2"/>
      <p:bldP build="whole" bldLvl="1" animBg="1" rev="0" advAuto="0" spid="80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