
<file path=[Content_Types].xml><?xml version="1.0" encoding="utf-8"?>
<Types xmlns="http://schemas.openxmlformats.org/package/2006/content-types">
  <Default ContentType="image/jpeg" Extension="jpg"/>
  <Default ContentType="video/mp4" Extension="MP4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drawingml.diagramData+xml" PartName="/ppt/diagrams/data2.xml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ms-office.drawingml.diagramDrawing+xml" PartName="/ppt/diagrams/drawing2.xml"/>
  <Override ContentType="application/vnd.ms-office.drawingml.diagramDrawing+xml" PartName="/ppt/diagrams/drawing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drawingml.diagramLayout+xml" PartName="/ppt/diagrams/layout1.xml"/>
  <Override ContentType="application/vnd.openxmlformats-officedocument.drawingml.diagramLayout+xml" PartName="/ppt/diagrams/layout2.xml"/>
  <Override ContentType="application/vnd.openxmlformats-officedocument.drawingml.diagramStyle+xml" PartName="/ppt/diagrams/quickStyle2.xml"/>
  <Override ContentType="application/vnd.openxmlformats-officedocument.drawingml.diagramStyle+xml" PartName="/ppt/diagrams/quickStyle1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1.xml"/>
  <Override ContentType="application/vnd.openxmlformats-officedocument.drawingml.diagramColors+xml" PartName="/ppt/diagrams/colors2.xml"/>
  <Override ContentType="application/vnd.openxmlformats-officedocument.drawingml.diagramColors+xml" PartName="/ppt/diagrams/colors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6858000" cx="12192000"/>
  <p:notesSz cx="6858000" cy="9144000"/>
  <p:defaultTextStyle>
    <a:defPPr lvl="0" rtl="1" algn="r">
      <a:defRPr lang="ar-sa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4B7CA-5EAC-4A89-A326-FEB351F73088}" type="doc">
      <dgm:prSet loTypeId="urn:microsoft.com/office/officeart/2005/8/layout/matrix1" loCatId="matrix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27B2339-C3C1-4F5A-877D-FE3077F6A0D6}">
      <dgm:prSet phldrT="[نص]"/>
      <dgm:spPr/>
      <dgm:t>
        <a:bodyPr/>
        <a:lstStyle/>
        <a:p>
          <a:pPr rtl="1"/>
          <a:r>
            <a:rPr lang="ar-SA" dirty="0"/>
            <a:t>التدريس التبادلي</a:t>
          </a:r>
        </a:p>
      </dgm:t>
    </dgm:pt>
    <dgm:pt modelId="{B7DBC735-503F-4141-8997-C1F46CCBF191}" type="parTrans" cxnId="{FFFA2DB6-05FD-4433-A1A5-87473AC391E9}">
      <dgm:prSet/>
      <dgm:spPr/>
      <dgm:t>
        <a:bodyPr/>
        <a:lstStyle/>
        <a:p>
          <a:pPr rtl="1"/>
          <a:endParaRPr lang="ar-SA"/>
        </a:p>
      </dgm:t>
    </dgm:pt>
    <dgm:pt modelId="{D644069E-839C-4B36-B8EE-22EF9FE0B925}" type="sibTrans" cxnId="{FFFA2DB6-05FD-4433-A1A5-87473AC391E9}">
      <dgm:prSet/>
      <dgm:spPr/>
      <dgm:t>
        <a:bodyPr/>
        <a:lstStyle/>
        <a:p>
          <a:pPr rtl="1"/>
          <a:endParaRPr lang="ar-SA"/>
        </a:p>
      </dgm:t>
    </dgm:pt>
    <dgm:pt modelId="{7EDB2725-2AA1-4F8D-8265-77984E55E99A}">
      <dgm:prSet phldrT="[نص]"/>
      <dgm:spPr/>
      <dgm:t>
        <a:bodyPr/>
        <a:lstStyle/>
        <a:p>
          <a:pPr rtl="1"/>
          <a:r>
            <a:rPr lang="ar-SA" dirty="0">
              <a:solidFill>
                <a:schemeClr val="accent2">
                  <a:lumMod val="50000"/>
                </a:schemeClr>
              </a:solidFill>
            </a:rPr>
            <a:t>تلخيص</a:t>
          </a:r>
        </a:p>
      </dgm:t>
    </dgm:pt>
    <dgm:pt modelId="{292ACE4E-392A-426F-B9C6-B8F18330F125}" type="parTrans" cxnId="{921882CD-8DE1-4D56-B927-DC2F5D30500F}">
      <dgm:prSet/>
      <dgm:spPr/>
      <dgm:t>
        <a:bodyPr/>
        <a:lstStyle/>
        <a:p>
          <a:pPr rtl="1"/>
          <a:endParaRPr lang="ar-SA"/>
        </a:p>
      </dgm:t>
    </dgm:pt>
    <dgm:pt modelId="{20E142E4-09C5-4C33-ACE5-3FAA31B1957D}" type="sibTrans" cxnId="{921882CD-8DE1-4D56-B927-DC2F5D30500F}">
      <dgm:prSet/>
      <dgm:spPr/>
      <dgm:t>
        <a:bodyPr/>
        <a:lstStyle/>
        <a:p>
          <a:pPr rtl="1"/>
          <a:endParaRPr lang="ar-SA"/>
        </a:p>
      </dgm:t>
    </dgm:pt>
    <dgm:pt modelId="{804752B3-C838-4C0A-BE1B-797FDFC34EDB}">
      <dgm:prSet phldrT="[نص]"/>
      <dgm:spPr/>
      <dgm:t>
        <a:bodyPr/>
        <a:lstStyle/>
        <a:p>
          <a:pPr rtl="1"/>
          <a:r>
            <a:rPr lang="ar-SA" dirty="0">
              <a:solidFill>
                <a:schemeClr val="accent2">
                  <a:lumMod val="50000"/>
                </a:schemeClr>
              </a:solidFill>
            </a:rPr>
            <a:t>تنبؤ</a:t>
          </a:r>
        </a:p>
      </dgm:t>
    </dgm:pt>
    <dgm:pt modelId="{1446F3BD-DBD9-4E91-B4D8-B891FF136C55}" type="parTrans" cxnId="{E3F47470-7493-49C0-92D9-5183AFB60FE2}">
      <dgm:prSet/>
      <dgm:spPr/>
      <dgm:t>
        <a:bodyPr/>
        <a:lstStyle/>
        <a:p>
          <a:pPr rtl="1"/>
          <a:endParaRPr lang="ar-SA"/>
        </a:p>
      </dgm:t>
    </dgm:pt>
    <dgm:pt modelId="{9421601C-BF76-42E3-9E45-167E495B1A83}" type="sibTrans" cxnId="{E3F47470-7493-49C0-92D9-5183AFB60FE2}">
      <dgm:prSet/>
      <dgm:spPr/>
      <dgm:t>
        <a:bodyPr/>
        <a:lstStyle/>
        <a:p>
          <a:pPr rtl="1"/>
          <a:endParaRPr lang="ar-SA"/>
        </a:p>
      </dgm:t>
    </dgm:pt>
    <dgm:pt modelId="{C652E18D-B025-4911-ADF3-0E913EC8776E}">
      <dgm:prSet/>
      <dgm:spPr/>
      <dgm:t>
        <a:bodyPr/>
        <a:lstStyle/>
        <a:p>
          <a:pPr rtl="1"/>
          <a:r>
            <a:rPr lang="ar-SA" dirty="0">
              <a:solidFill>
                <a:schemeClr val="accent2">
                  <a:lumMod val="50000"/>
                </a:schemeClr>
              </a:solidFill>
            </a:rPr>
            <a:t>توضيح</a:t>
          </a:r>
        </a:p>
      </dgm:t>
    </dgm:pt>
    <dgm:pt modelId="{4684B120-5179-4263-AB05-588683EA4C88}" type="parTrans" cxnId="{0F952299-41D8-45A8-8DD0-56372721BFA6}">
      <dgm:prSet/>
      <dgm:spPr/>
      <dgm:t>
        <a:bodyPr/>
        <a:lstStyle/>
        <a:p>
          <a:pPr rtl="1"/>
          <a:endParaRPr lang="ar-SA"/>
        </a:p>
      </dgm:t>
    </dgm:pt>
    <dgm:pt modelId="{55A34DE2-BBC2-4871-A0B2-1FCA57A8EA8B}" type="sibTrans" cxnId="{0F952299-41D8-45A8-8DD0-56372721BFA6}">
      <dgm:prSet/>
      <dgm:spPr/>
      <dgm:t>
        <a:bodyPr/>
        <a:lstStyle/>
        <a:p>
          <a:pPr rtl="1"/>
          <a:endParaRPr lang="ar-SA"/>
        </a:p>
      </dgm:t>
    </dgm:pt>
    <dgm:pt modelId="{AC74D705-0A73-4535-B676-5956161CD95E}">
      <dgm:prSet/>
      <dgm:spPr/>
      <dgm:t>
        <a:bodyPr/>
        <a:lstStyle/>
        <a:p>
          <a:pPr rtl="1"/>
          <a:r>
            <a:rPr lang="ar-SA" dirty="0">
              <a:solidFill>
                <a:schemeClr val="accent2">
                  <a:lumMod val="50000"/>
                </a:schemeClr>
              </a:solidFill>
            </a:rPr>
            <a:t>طرح </a:t>
          </a:r>
          <a:r>
            <a:rPr lang="ar-SA" dirty="0" err="1">
              <a:solidFill>
                <a:schemeClr val="accent2">
                  <a:lumMod val="50000"/>
                </a:schemeClr>
              </a:solidFill>
            </a:rPr>
            <a:t>اسئله</a:t>
          </a:r>
          <a:endParaRPr lang="ar-SA" dirty="0">
            <a:solidFill>
              <a:schemeClr val="accent2">
                <a:lumMod val="50000"/>
              </a:schemeClr>
            </a:solidFill>
          </a:endParaRPr>
        </a:p>
      </dgm:t>
    </dgm:pt>
    <dgm:pt modelId="{13DE8090-C022-4952-9DF4-EA350AD5FB2D}" type="parTrans" cxnId="{55A89A01-7A34-4784-9473-AB7142B27AD5}">
      <dgm:prSet/>
      <dgm:spPr/>
      <dgm:t>
        <a:bodyPr/>
        <a:lstStyle/>
        <a:p>
          <a:pPr rtl="1"/>
          <a:endParaRPr lang="ar-SA"/>
        </a:p>
      </dgm:t>
    </dgm:pt>
    <dgm:pt modelId="{C45B072C-D9C2-4A2F-9AF7-91D49D887282}" type="sibTrans" cxnId="{55A89A01-7A34-4784-9473-AB7142B27AD5}">
      <dgm:prSet/>
      <dgm:spPr/>
      <dgm:t>
        <a:bodyPr/>
        <a:lstStyle/>
        <a:p>
          <a:pPr rtl="1"/>
          <a:endParaRPr lang="ar-SA"/>
        </a:p>
      </dgm:t>
    </dgm:pt>
    <dgm:pt modelId="{0E3994AF-0E2D-445C-AD49-A24018F7B607}" type="pres">
      <dgm:prSet presAssocID="{5894B7CA-5EAC-4A89-A326-FEB351F7308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A0D7E7B-6CFF-4A61-931A-13ED23BB653B}" type="pres">
      <dgm:prSet presAssocID="{5894B7CA-5EAC-4A89-A326-FEB351F73088}" presName="matrix" presStyleCnt="0"/>
      <dgm:spPr/>
    </dgm:pt>
    <dgm:pt modelId="{3240EAEE-68F8-43E0-9227-AF8F90514795}" type="pres">
      <dgm:prSet presAssocID="{5894B7CA-5EAC-4A89-A326-FEB351F73088}" presName="tile1" presStyleLbl="node1" presStyleIdx="0" presStyleCnt="4" custLinFactNeighborX="0" custLinFactNeighborY="-6148"/>
      <dgm:spPr/>
    </dgm:pt>
    <dgm:pt modelId="{933FBE43-F025-4844-9A2F-43EA46FB6862}" type="pres">
      <dgm:prSet presAssocID="{5894B7CA-5EAC-4A89-A326-FEB351F7308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3D4EE86-DB18-4E94-A07C-97725C829EC9}" type="pres">
      <dgm:prSet presAssocID="{5894B7CA-5EAC-4A89-A326-FEB351F73088}" presName="tile2" presStyleLbl="node1" presStyleIdx="1" presStyleCnt="4"/>
      <dgm:spPr/>
    </dgm:pt>
    <dgm:pt modelId="{11FBD717-3708-4681-B340-0B8097EB9099}" type="pres">
      <dgm:prSet presAssocID="{5894B7CA-5EAC-4A89-A326-FEB351F7308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F15EF1B-D049-4290-BA15-FE5803E456E6}" type="pres">
      <dgm:prSet presAssocID="{5894B7CA-5EAC-4A89-A326-FEB351F73088}" presName="tile3" presStyleLbl="node1" presStyleIdx="2" presStyleCnt="4" custLinFactNeighborY="522"/>
      <dgm:spPr/>
    </dgm:pt>
    <dgm:pt modelId="{74463603-EEDC-40C8-8E4A-DADEF9DA2C53}" type="pres">
      <dgm:prSet presAssocID="{5894B7CA-5EAC-4A89-A326-FEB351F7308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FD23EAB-9363-4FB5-89E7-8838039225CC}" type="pres">
      <dgm:prSet presAssocID="{5894B7CA-5EAC-4A89-A326-FEB351F73088}" presName="tile4" presStyleLbl="node1" presStyleIdx="3" presStyleCnt="4" custLinFactNeighborX="-643" custLinFactNeighborY="-1562"/>
      <dgm:spPr/>
    </dgm:pt>
    <dgm:pt modelId="{40CCED0F-D0A4-474F-BCE1-7BC4D046F4EA}" type="pres">
      <dgm:prSet presAssocID="{5894B7CA-5EAC-4A89-A326-FEB351F7308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B270D71-ACDB-4C54-8EAF-BDAB90A78B7E}" type="pres">
      <dgm:prSet presAssocID="{5894B7CA-5EAC-4A89-A326-FEB351F73088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55A89A01-7A34-4784-9473-AB7142B27AD5}" srcId="{827B2339-C3C1-4F5A-877D-FE3077F6A0D6}" destId="{AC74D705-0A73-4535-B676-5956161CD95E}" srcOrd="3" destOrd="0" parTransId="{13DE8090-C022-4952-9DF4-EA350AD5FB2D}" sibTransId="{C45B072C-D9C2-4A2F-9AF7-91D49D887282}"/>
    <dgm:cxn modelId="{11D6BD5C-2CC4-4FB5-8A82-2356C375EAA9}" type="presOf" srcId="{C652E18D-B025-4911-ADF3-0E913EC8776E}" destId="{AF15EF1B-D049-4290-BA15-FE5803E456E6}" srcOrd="0" destOrd="0" presId="urn:microsoft.com/office/officeart/2005/8/layout/matrix1"/>
    <dgm:cxn modelId="{3652D94F-0581-4F3D-84C2-3BB2C8D5688C}" type="presOf" srcId="{AC74D705-0A73-4535-B676-5956161CD95E}" destId="{40CCED0F-D0A4-474F-BCE1-7BC4D046F4EA}" srcOrd="1" destOrd="0" presId="urn:microsoft.com/office/officeart/2005/8/layout/matrix1"/>
    <dgm:cxn modelId="{E3F47470-7493-49C0-92D9-5183AFB60FE2}" srcId="{827B2339-C3C1-4F5A-877D-FE3077F6A0D6}" destId="{804752B3-C838-4C0A-BE1B-797FDFC34EDB}" srcOrd="1" destOrd="0" parTransId="{1446F3BD-DBD9-4E91-B4D8-B891FF136C55}" sibTransId="{9421601C-BF76-42E3-9E45-167E495B1A83}"/>
    <dgm:cxn modelId="{5F41B273-7C82-4031-807F-145451437245}" type="presOf" srcId="{804752B3-C838-4C0A-BE1B-797FDFC34EDB}" destId="{11FBD717-3708-4681-B340-0B8097EB9099}" srcOrd="1" destOrd="0" presId="urn:microsoft.com/office/officeart/2005/8/layout/matrix1"/>
    <dgm:cxn modelId="{F7530379-754F-4CFA-A284-07895219F6DC}" type="presOf" srcId="{C652E18D-B025-4911-ADF3-0E913EC8776E}" destId="{74463603-EEDC-40C8-8E4A-DADEF9DA2C53}" srcOrd="1" destOrd="0" presId="urn:microsoft.com/office/officeart/2005/8/layout/matrix1"/>
    <dgm:cxn modelId="{38803B88-C65C-4289-93F9-C3FBAD3417F7}" type="presOf" srcId="{804752B3-C838-4C0A-BE1B-797FDFC34EDB}" destId="{63D4EE86-DB18-4E94-A07C-97725C829EC9}" srcOrd="0" destOrd="0" presId="urn:microsoft.com/office/officeart/2005/8/layout/matrix1"/>
    <dgm:cxn modelId="{0F952299-41D8-45A8-8DD0-56372721BFA6}" srcId="{827B2339-C3C1-4F5A-877D-FE3077F6A0D6}" destId="{C652E18D-B025-4911-ADF3-0E913EC8776E}" srcOrd="2" destOrd="0" parTransId="{4684B120-5179-4263-AB05-588683EA4C88}" sibTransId="{55A34DE2-BBC2-4871-A0B2-1FCA57A8EA8B}"/>
    <dgm:cxn modelId="{FFFA2DB6-05FD-4433-A1A5-87473AC391E9}" srcId="{5894B7CA-5EAC-4A89-A326-FEB351F73088}" destId="{827B2339-C3C1-4F5A-877D-FE3077F6A0D6}" srcOrd="0" destOrd="0" parTransId="{B7DBC735-503F-4141-8997-C1F46CCBF191}" sibTransId="{D644069E-839C-4B36-B8EE-22EF9FE0B925}"/>
    <dgm:cxn modelId="{921882CD-8DE1-4D56-B927-DC2F5D30500F}" srcId="{827B2339-C3C1-4F5A-877D-FE3077F6A0D6}" destId="{7EDB2725-2AA1-4F8D-8265-77984E55E99A}" srcOrd="0" destOrd="0" parTransId="{292ACE4E-392A-426F-B9C6-B8F18330F125}" sibTransId="{20E142E4-09C5-4C33-ACE5-3FAA31B1957D}"/>
    <dgm:cxn modelId="{4836C9CE-87B0-4FC0-B28E-90A4D5B319CC}" type="presOf" srcId="{7EDB2725-2AA1-4F8D-8265-77984E55E99A}" destId="{3240EAEE-68F8-43E0-9227-AF8F90514795}" srcOrd="0" destOrd="0" presId="urn:microsoft.com/office/officeart/2005/8/layout/matrix1"/>
    <dgm:cxn modelId="{FD9DABE3-22A6-4948-A5D9-108B4250E4D0}" type="presOf" srcId="{5894B7CA-5EAC-4A89-A326-FEB351F73088}" destId="{0E3994AF-0E2D-445C-AD49-A24018F7B607}" srcOrd="0" destOrd="0" presId="urn:microsoft.com/office/officeart/2005/8/layout/matrix1"/>
    <dgm:cxn modelId="{4F4907E8-EF98-4404-B3DF-EC55725F6F16}" type="presOf" srcId="{7EDB2725-2AA1-4F8D-8265-77984E55E99A}" destId="{933FBE43-F025-4844-9A2F-43EA46FB6862}" srcOrd="1" destOrd="0" presId="urn:microsoft.com/office/officeart/2005/8/layout/matrix1"/>
    <dgm:cxn modelId="{57EE6AED-7A97-4A21-849A-7EF40D11A7C0}" type="presOf" srcId="{AC74D705-0A73-4535-B676-5956161CD95E}" destId="{EFD23EAB-9363-4FB5-89E7-8838039225CC}" srcOrd="0" destOrd="0" presId="urn:microsoft.com/office/officeart/2005/8/layout/matrix1"/>
    <dgm:cxn modelId="{719130F6-9B3F-4686-89D9-8E8AEB6F8534}" type="presOf" srcId="{827B2339-C3C1-4F5A-877D-FE3077F6A0D6}" destId="{BB270D71-ACDB-4C54-8EAF-BDAB90A78B7E}" srcOrd="0" destOrd="0" presId="urn:microsoft.com/office/officeart/2005/8/layout/matrix1"/>
    <dgm:cxn modelId="{5C6CA19E-09EE-40FA-BD3F-D6A506331389}" type="presParOf" srcId="{0E3994AF-0E2D-445C-AD49-A24018F7B607}" destId="{DA0D7E7B-6CFF-4A61-931A-13ED23BB653B}" srcOrd="0" destOrd="0" presId="urn:microsoft.com/office/officeart/2005/8/layout/matrix1"/>
    <dgm:cxn modelId="{8EC7371C-7174-4855-AC76-749286B2E59F}" type="presParOf" srcId="{DA0D7E7B-6CFF-4A61-931A-13ED23BB653B}" destId="{3240EAEE-68F8-43E0-9227-AF8F90514795}" srcOrd="0" destOrd="0" presId="urn:microsoft.com/office/officeart/2005/8/layout/matrix1"/>
    <dgm:cxn modelId="{5E67BB43-D0A3-4D05-AEF6-950DE23AA9A2}" type="presParOf" srcId="{DA0D7E7B-6CFF-4A61-931A-13ED23BB653B}" destId="{933FBE43-F025-4844-9A2F-43EA46FB6862}" srcOrd="1" destOrd="0" presId="urn:microsoft.com/office/officeart/2005/8/layout/matrix1"/>
    <dgm:cxn modelId="{6FFDE7D3-378B-44BB-B61B-ED1FAC6064F6}" type="presParOf" srcId="{DA0D7E7B-6CFF-4A61-931A-13ED23BB653B}" destId="{63D4EE86-DB18-4E94-A07C-97725C829EC9}" srcOrd="2" destOrd="0" presId="urn:microsoft.com/office/officeart/2005/8/layout/matrix1"/>
    <dgm:cxn modelId="{AD3DF621-42C1-4C85-90BE-E352808EDBBE}" type="presParOf" srcId="{DA0D7E7B-6CFF-4A61-931A-13ED23BB653B}" destId="{11FBD717-3708-4681-B340-0B8097EB9099}" srcOrd="3" destOrd="0" presId="urn:microsoft.com/office/officeart/2005/8/layout/matrix1"/>
    <dgm:cxn modelId="{CCC55105-C508-4D96-AE4E-1C8D96B89949}" type="presParOf" srcId="{DA0D7E7B-6CFF-4A61-931A-13ED23BB653B}" destId="{AF15EF1B-D049-4290-BA15-FE5803E456E6}" srcOrd="4" destOrd="0" presId="urn:microsoft.com/office/officeart/2005/8/layout/matrix1"/>
    <dgm:cxn modelId="{BCF9EBB3-2B28-423C-8344-6AD661B8571A}" type="presParOf" srcId="{DA0D7E7B-6CFF-4A61-931A-13ED23BB653B}" destId="{74463603-EEDC-40C8-8E4A-DADEF9DA2C53}" srcOrd="5" destOrd="0" presId="urn:microsoft.com/office/officeart/2005/8/layout/matrix1"/>
    <dgm:cxn modelId="{AB5550AD-20CD-4597-ACF2-449B6B9D3CCF}" type="presParOf" srcId="{DA0D7E7B-6CFF-4A61-931A-13ED23BB653B}" destId="{EFD23EAB-9363-4FB5-89E7-8838039225CC}" srcOrd="6" destOrd="0" presId="urn:microsoft.com/office/officeart/2005/8/layout/matrix1"/>
    <dgm:cxn modelId="{409148F2-149F-4124-A7C6-9F447D70C1B9}" type="presParOf" srcId="{DA0D7E7B-6CFF-4A61-931A-13ED23BB653B}" destId="{40CCED0F-D0A4-474F-BCE1-7BC4D046F4EA}" srcOrd="7" destOrd="0" presId="urn:microsoft.com/office/officeart/2005/8/layout/matrix1"/>
    <dgm:cxn modelId="{6EEE2D03-0648-4540-8003-F6C5A1612B22}" type="presParOf" srcId="{0E3994AF-0E2D-445C-AD49-A24018F7B607}" destId="{BB270D71-ACDB-4C54-8EAF-BDAB90A78B7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06306D-22A1-4553-9A43-96658F1B7DD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8A2B5434-94EF-4813-BA41-27FB605F7666}">
      <dgm:prSet phldrT="[نص]" custT="1"/>
      <dgm:spPr/>
      <dgm:t>
        <a:bodyPr/>
        <a:lstStyle/>
        <a:p>
          <a:pPr rtl="1"/>
          <a:r>
            <a:rPr lang="ar-SA" sz="2800" dirty="0"/>
            <a:t>جهود الامام محمد بن سعود</a:t>
          </a:r>
        </a:p>
      </dgm:t>
    </dgm:pt>
    <dgm:pt modelId="{A73DF69E-47E1-4BB4-89BC-055DB42EF93B}" type="parTrans" cxnId="{E7C67151-05A8-40A3-B1D4-3FCB4E85E181}">
      <dgm:prSet/>
      <dgm:spPr/>
      <dgm:t>
        <a:bodyPr/>
        <a:lstStyle/>
        <a:p>
          <a:pPr rtl="1"/>
          <a:endParaRPr lang="ar-SA" sz="2800"/>
        </a:p>
      </dgm:t>
    </dgm:pt>
    <dgm:pt modelId="{92A8042A-DD66-4613-892A-8D941D0B8899}" type="sibTrans" cxnId="{E7C67151-05A8-40A3-B1D4-3FCB4E85E181}">
      <dgm:prSet/>
      <dgm:spPr/>
      <dgm:t>
        <a:bodyPr/>
        <a:lstStyle/>
        <a:p>
          <a:pPr rtl="1"/>
          <a:endParaRPr lang="ar-SA" sz="2800"/>
        </a:p>
      </dgm:t>
    </dgm:pt>
    <dgm:pt modelId="{22EF7CFC-FBD9-4D9E-81B0-CF12BCAAF4F7}">
      <dgm:prSet phldrT="[نص]" custT="1"/>
      <dgm:spPr/>
      <dgm:t>
        <a:bodyPr/>
        <a:lstStyle/>
        <a:p>
          <a:pPr rtl="1"/>
          <a:r>
            <a:rPr lang="ar-SA" sz="2800" dirty="0"/>
            <a:t>اجتماعيه</a:t>
          </a:r>
        </a:p>
      </dgm:t>
    </dgm:pt>
    <dgm:pt modelId="{331C2E53-2935-43CF-9D4A-533DB99D3FD4}" type="parTrans" cxnId="{B9E10DA8-E38F-4E2B-9C9F-3DF3F027314A}">
      <dgm:prSet/>
      <dgm:spPr/>
      <dgm:t>
        <a:bodyPr/>
        <a:lstStyle/>
        <a:p>
          <a:pPr rtl="1"/>
          <a:endParaRPr lang="ar-SA" sz="2800"/>
        </a:p>
      </dgm:t>
    </dgm:pt>
    <dgm:pt modelId="{6317A0FB-876F-452F-B978-2928DA80932F}" type="sibTrans" cxnId="{B9E10DA8-E38F-4E2B-9C9F-3DF3F027314A}">
      <dgm:prSet/>
      <dgm:spPr/>
      <dgm:t>
        <a:bodyPr/>
        <a:lstStyle/>
        <a:p>
          <a:pPr rtl="1"/>
          <a:endParaRPr lang="ar-SA" sz="2800"/>
        </a:p>
      </dgm:t>
    </dgm:pt>
    <dgm:pt modelId="{05F45120-C12A-4B1A-9F68-23C4A91BBFCB}">
      <dgm:prSet phldrT="[نص]" custT="1"/>
      <dgm:spPr/>
      <dgm:t>
        <a:bodyPr/>
        <a:lstStyle/>
        <a:p>
          <a:pPr rtl="1"/>
          <a:r>
            <a:rPr lang="ar-SA" sz="2800" dirty="0"/>
            <a:t>اقتصاديه</a:t>
          </a:r>
        </a:p>
      </dgm:t>
    </dgm:pt>
    <dgm:pt modelId="{B72E8EF1-4BAE-4241-BC6D-E08323BF2AB0}" type="parTrans" cxnId="{6709D5D2-4CC0-4863-AEEF-0B88411FA5F0}">
      <dgm:prSet/>
      <dgm:spPr/>
      <dgm:t>
        <a:bodyPr/>
        <a:lstStyle/>
        <a:p>
          <a:pPr rtl="1"/>
          <a:endParaRPr lang="ar-SA" sz="2800"/>
        </a:p>
      </dgm:t>
    </dgm:pt>
    <dgm:pt modelId="{AE393BF0-8AA9-4A7D-8D90-7297E4D9A922}" type="sibTrans" cxnId="{6709D5D2-4CC0-4863-AEEF-0B88411FA5F0}">
      <dgm:prSet/>
      <dgm:spPr/>
      <dgm:t>
        <a:bodyPr/>
        <a:lstStyle/>
        <a:p>
          <a:pPr rtl="1"/>
          <a:endParaRPr lang="ar-SA" sz="2800"/>
        </a:p>
      </dgm:t>
    </dgm:pt>
    <dgm:pt modelId="{ACC1BA32-268B-49E9-B757-D35C97DE71DB}">
      <dgm:prSet phldrT="[نص]" custT="1"/>
      <dgm:spPr/>
      <dgm:t>
        <a:bodyPr/>
        <a:lstStyle/>
        <a:p>
          <a:pPr rtl="1"/>
          <a:r>
            <a:rPr lang="ar-SA" sz="2800" dirty="0"/>
            <a:t>سياسيه</a:t>
          </a:r>
        </a:p>
      </dgm:t>
    </dgm:pt>
    <dgm:pt modelId="{B3951BE9-03DB-4367-A904-0AB2340696DC}" type="parTrans" cxnId="{DA9D04EB-4D04-4730-B3FA-7C9849A4C5CE}">
      <dgm:prSet/>
      <dgm:spPr/>
      <dgm:t>
        <a:bodyPr/>
        <a:lstStyle/>
        <a:p>
          <a:pPr rtl="1"/>
          <a:endParaRPr lang="ar-SA" sz="2800"/>
        </a:p>
      </dgm:t>
    </dgm:pt>
    <dgm:pt modelId="{DA0095EC-C694-447D-A38C-82F39D6EBBC6}" type="sibTrans" cxnId="{DA9D04EB-4D04-4730-B3FA-7C9849A4C5CE}">
      <dgm:prSet/>
      <dgm:spPr/>
      <dgm:t>
        <a:bodyPr/>
        <a:lstStyle/>
        <a:p>
          <a:pPr rtl="1"/>
          <a:endParaRPr lang="ar-SA" sz="2800"/>
        </a:p>
      </dgm:t>
    </dgm:pt>
    <dgm:pt modelId="{4DB64166-E4F0-4478-A221-974B0742BCAF}">
      <dgm:prSet custT="1"/>
      <dgm:spPr/>
      <dgm:t>
        <a:bodyPr/>
        <a:lstStyle/>
        <a:p>
          <a:pPr rtl="1"/>
          <a:r>
            <a:rPr lang="ar-SA" sz="2800" dirty="0"/>
            <a:t>1/زيادة قوة </a:t>
          </a:r>
          <a:r>
            <a:rPr lang="ar-SA" sz="2800" dirty="0" err="1"/>
            <a:t>الدرعيه</a:t>
          </a:r>
          <a:endParaRPr lang="ar-SA" sz="2800" dirty="0"/>
        </a:p>
        <a:p>
          <a:pPr rtl="1"/>
          <a:r>
            <a:rPr lang="ar-SA" sz="2800" dirty="0"/>
            <a:t>2/عقد تحالفات</a:t>
          </a:r>
        </a:p>
      </dgm:t>
    </dgm:pt>
    <dgm:pt modelId="{3720D5C6-1DEE-4C05-B45F-065D7EBC0A61}" type="parTrans" cxnId="{44216C48-BD04-41B5-B435-E4BC0B5DECAC}">
      <dgm:prSet/>
      <dgm:spPr/>
      <dgm:t>
        <a:bodyPr/>
        <a:lstStyle/>
        <a:p>
          <a:pPr rtl="1"/>
          <a:endParaRPr lang="ar-SA" sz="2800"/>
        </a:p>
      </dgm:t>
    </dgm:pt>
    <dgm:pt modelId="{9534456B-FC43-4A1C-9966-C30717AE4477}" type="sibTrans" cxnId="{44216C48-BD04-41B5-B435-E4BC0B5DECAC}">
      <dgm:prSet/>
      <dgm:spPr/>
      <dgm:t>
        <a:bodyPr/>
        <a:lstStyle/>
        <a:p>
          <a:pPr rtl="1"/>
          <a:endParaRPr lang="ar-SA" sz="2800"/>
        </a:p>
      </dgm:t>
    </dgm:pt>
    <dgm:pt modelId="{B9D683CC-D6BA-4C29-9EA7-69DE56C0CF59}">
      <dgm:prSet custT="1"/>
      <dgm:spPr/>
      <dgm:t>
        <a:bodyPr/>
        <a:lstStyle/>
        <a:p>
          <a:pPr rtl="1"/>
          <a:r>
            <a:rPr lang="ar-SA" sz="2000" dirty="0"/>
            <a:t>1/وثق </a:t>
          </a:r>
          <a:r>
            <a:rPr lang="ar-SA" sz="2000" dirty="0" err="1"/>
            <a:t>العلاقه</a:t>
          </a:r>
          <a:r>
            <a:rPr lang="ar-SA" sz="2000" dirty="0"/>
            <a:t> بين </a:t>
          </a:r>
          <a:r>
            <a:rPr lang="ar-SA" sz="2000" dirty="0" err="1"/>
            <a:t>الحاضره</a:t>
          </a:r>
          <a:r>
            <a:rPr lang="ar-SA" sz="2000" dirty="0"/>
            <a:t> والباديه</a:t>
          </a:r>
        </a:p>
        <a:p>
          <a:pPr rtl="1"/>
          <a:r>
            <a:rPr lang="ar-SA" sz="2000" dirty="0"/>
            <a:t>2/امن طرق </a:t>
          </a:r>
          <a:r>
            <a:rPr lang="ar-SA" sz="2000" dirty="0" err="1"/>
            <a:t>التجاره</a:t>
          </a:r>
          <a:r>
            <a:rPr lang="ar-SA" sz="2000" dirty="0"/>
            <a:t> والحج</a:t>
          </a:r>
        </a:p>
      </dgm:t>
    </dgm:pt>
    <dgm:pt modelId="{BA42CE78-7B14-4268-80DE-C2912B7A1148}" type="parTrans" cxnId="{A9924EFF-22B9-4BFE-9AEB-D6203F8CCC24}">
      <dgm:prSet/>
      <dgm:spPr/>
      <dgm:t>
        <a:bodyPr/>
        <a:lstStyle/>
        <a:p>
          <a:pPr rtl="1"/>
          <a:endParaRPr lang="ar-SA" sz="2800"/>
        </a:p>
      </dgm:t>
    </dgm:pt>
    <dgm:pt modelId="{778D74E4-E73F-4570-A298-9D25C9C0BB1E}" type="sibTrans" cxnId="{A9924EFF-22B9-4BFE-9AEB-D6203F8CCC24}">
      <dgm:prSet/>
      <dgm:spPr/>
      <dgm:t>
        <a:bodyPr/>
        <a:lstStyle/>
        <a:p>
          <a:pPr rtl="1"/>
          <a:endParaRPr lang="ar-SA" sz="2800"/>
        </a:p>
      </dgm:t>
    </dgm:pt>
    <dgm:pt modelId="{062F3269-DFC6-48E4-91E2-E5E6CE5C8355}">
      <dgm:prSet custT="1"/>
      <dgm:spPr/>
      <dgm:t>
        <a:bodyPr/>
        <a:lstStyle/>
        <a:p>
          <a:pPr rtl="1"/>
          <a:r>
            <a:rPr lang="ar-SA" sz="2800" dirty="0"/>
            <a:t>1/أصبحت مقصدا للباديه </a:t>
          </a:r>
          <a:r>
            <a:rPr lang="ar-SA" sz="2800" dirty="0" err="1"/>
            <a:t>والحاضره</a:t>
          </a:r>
          <a:endParaRPr lang="ar-SA" sz="2800" dirty="0"/>
        </a:p>
      </dgm:t>
    </dgm:pt>
    <dgm:pt modelId="{AE417CD2-0758-43D1-9787-F7F8BC6039EB}" type="parTrans" cxnId="{063EB493-D0A8-4254-8AD6-2160FD41FB41}">
      <dgm:prSet/>
      <dgm:spPr/>
      <dgm:t>
        <a:bodyPr/>
        <a:lstStyle/>
        <a:p>
          <a:pPr rtl="1"/>
          <a:endParaRPr lang="ar-SA" sz="2800"/>
        </a:p>
      </dgm:t>
    </dgm:pt>
    <dgm:pt modelId="{51F7826F-01BC-479A-9D67-606EFEBA176C}" type="sibTrans" cxnId="{063EB493-D0A8-4254-8AD6-2160FD41FB41}">
      <dgm:prSet/>
      <dgm:spPr/>
      <dgm:t>
        <a:bodyPr/>
        <a:lstStyle/>
        <a:p>
          <a:pPr rtl="1"/>
          <a:endParaRPr lang="ar-SA" sz="2800"/>
        </a:p>
      </dgm:t>
    </dgm:pt>
    <dgm:pt modelId="{CB492644-EDB3-4B76-BBEC-8FF102E186D6}" type="pres">
      <dgm:prSet presAssocID="{2C06306D-22A1-4553-9A43-96658F1B7DD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9B3B6C5-7EDE-472C-9DEB-50C09548896C}" type="pres">
      <dgm:prSet presAssocID="{8A2B5434-94EF-4813-BA41-27FB605F7666}" presName="hierRoot1" presStyleCnt="0">
        <dgm:presLayoutVars>
          <dgm:hierBranch val="init"/>
        </dgm:presLayoutVars>
      </dgm:prSet>
      <dgm:spPr/>
    </dgm:pt>
    <dgm:pt modelId="{65FE5F85-D9CC-43B0-82FC-73BB7638BC59}" type="pres">
      <dgm:prSet presAssocID="{8A2B5434-94EF-4813-BA41-27FB605F7666}" presName="rootComposite1" presStyleCnt="0"/>
      <dgm:spPr/>
    </dgm:pt>
    <dgm:pt modelId="{63C0B295-D047-452D-A372-531D141FFF9F}" type="pres">
      <dgm:prSet presAssocID="{8A2B5434-94EF-4813-BA41-27FB605F7666}" presName="rootText1" presStyleLbl="node0" presStyleIdx="0" presStyleCnt="1" custScaleX="156418">
        <dgm:presLayoutVars>
          <dgm:chPref val="3"/>
        </dgm:presLayoutVars>
      </dgm:prSet>
      <dgm:spPr/>
    </dgm:pt>
    <dgm:pt modelId="{C594BD8C-5B7E-4854-96FA-E667C70E1C07}" type="pres">
      <dgm:prSet presAssocID="{8A2B5434-94EF-4813-BA41-27FB605F7666}" presName="rootConnector1" presStyleLbl="node1" presStyleIdx="0" presStyleCnt="0"/>
      <dgm:spPr/>
    </dgm:pt>
    <dgm:pt modelId="{6848B6EF-AEB6-4CB0-8CDE-B405FE462DB8}" type="pres">
      <dgm:prSet presAssocID="{8A2B5434-94EF-4813-BA41-27FB605F7666}" presName="hierChild2" presStyleCnt="0"/>
      <dgm:spPr/>
    </dgm:pt>
    <dgm:pt modelId="{32AFEDEB-3D4E-4974-AE6F-FF0FADA33992}" type="pres">
      <dgm:prSet presAssocID="{331C2E53-2935-43CF-9D4A-533DB99D3FD4}" presName="Name37" presStyleLbl="parChTrans1D2" presStyleIdx="0" presStyleCnt="3"/>
      <dgm:spPr/>
    </dgm:pt>
    <dgm:pt modelId="{4DDF3EDB-4C0A-49C5-91DF-A234B98BD02D}" type="pres">
      <dgm:prSet presAssocID="{22EF7CFC-FBD9-4D9E-81B0-CF12BCAAF4F7}" presName="hierRoot2" presStyleCnt="0">
        <dgm:presLayoutVars>
          <dgm:hierBranch val="init"/>
        </dgm:presLayoutVars>
      </dgm:prSet>
      <dgm:spPr/>
    </dgm:pt>
    <dgm:pt modelId="{CA1031CB-C12D-4736-895E-8355DAA47C31}" type="pres">
      <dgm:prSet presAssocID="{22EF7CFC-FBD9-4D9E-81B0-CF12BCAAF4F7}" presName="rootComposite" presStyleCnt="0"/>
      <dgm:spPr/>
    </dgm:pt>
    <dgm:pt modelId="{40AD4813-217C-4B78-B22A-AED7EEF820B8}" type="pres">
      <dgm:prSet presAssocID="{22EF7CFC-FBD9-4D9E-81B0-CF12BCAAF4F7}" presName="rootText" presStyleLbl="node2" presStyleIdx="0" presStyleCnt="3">
        <dgm:presLayoutVars>
          <dgm:chPref val="3"/>
        </dgm:presLayoutVars>
      </dgm:prSet>
      <dgm:spPr/>
    </dgm:pt>
    <dgm:pt modelId="{59AB64EF-F962-4F2D-9558-B8F9447B00CC}" type="pres">
      <dgm:prSet presAssocID="{22EF7CFC-FBD9-4D9E-81B0-CF12BCAAF4F7}" presName="rootConnector" presStyleLbl="node2" presStyleIdx="0" presStyleCnt="3"/>
      <dgm:spPr/>
    </dgm:pt>
    <dgm:pt modelId="{BA5AFEEE-D27A-498B-9AE9-BC07AD4983AB}" type="pres">
      <dgm:prSet presAssocID="{22EF7CFC-FBD9-4D9E-81B0-CF12BCAAF4F7}" presName="hierChild4" presStyleCnt="0"/>
      <dgm:spPr/>
    </dgm:pt>
    <dgm:pt modelId="{2616E68F-D74C-4650-A084-2E0A608F7FF3}" type="pres">
      <dgm:prSet presAssocID="{AE417CD2-0758-43D1-9787-F7F8BC6039EB}" presName="Name37" presStyleLbl="parChTrans1D3" presStyleIdx="0" presStyleCnt="3"/>
      <dgm:spPr/>
    </dgm:pt>
    <dgm:pt modelId="{4F0B5BE5-D017-4456-B955-8B4CC558F312}" type="pres">
      <dgm:prSet presAssocID="{062F3269-DFC6-48E4-91E2-E5E6CE5C8355}" presName="hierRoot2" presStyleCnt="0">
        <dgm:presLayoutVars>
          <dgm:hierBranch val="init"/>
        </dgm:presLayoutVars>
      </dgm:prSet>
      <dgm:spPr/>
    </dgm:pt>
    <dgm:pt modelId="{1B6FB7E4-69B7-4529-A502-19CB910FA8A7}" type="pres">
      <dgm:prSet presAssocID="{062F3269-DFC6-48E4-91E2-E5E6CE5C8355}" presName="rootComposite" presStyleCnt="0"/>
      <dgm:spPr/>
    </dgm:pt>
    <dgm:pt modelId="{9A4444BD-9088-49CF-8673-50DA7EADCCAA}" type="pres">
      <dgm:prSet presAssocID="{062F3269-DFC6-48E4-91E2-E5E6CE5C8355}" presName="rootText" presStyleLbl="node3" presStyleIdx="0" presStyleCnt="3">
        <dgm:presLayoutVars>
          <dgm:chPref val="3"/>
        </dgm:presLayoutVars>
      </dgm:prSet>
      <dgm:spPr/>
    </dgm:pt>
    <dgm:pt modelId="{00EDCC5E-E748-4C31-97E9-5CCA3936F6CB}" type="pres">
      <dgm:prSet presAssocID="{062F3269-DFC6-48E4-91E2-E5E6CE5C8355}" presName="rootConnector" presStyleLbl="node3" presStyleIdx="0" presStyleCnt="3"/>
      <dgm:spPr/>
    </dgm:pt>
    <dgm:pt modelId="{7688BE98-B7D0-474B-B7DB-53F0D14A7BEF}" type="pres">
      <dgm:prSet presAssocID="{062F3269-DFC6-48E4-91E2-E5E6CE5C8355}" presName="hierChild4" presStyleCnt="0"/>
      <dgm:spPr/>
    </dgm:pt>
    <dgm:pt modelId="{A680CC72-E7AE-4534-A0A8-51246E8CADF1}" type="pres">
      <dgm:prSet presAssocID="{062F3269-DFC6-48E4-91E2-E5E6CE5C8355}" presName="hierChild5" presStyleCnt="0"/>
      <dgm:spPr/>
    </dgm:pt>
    <dgm:pt modelId="{A4494C5B-E96E-498A-A5A4-BB9F70D2A452}" type="pres">
      <dgm:prSet presAssocID="{22EF7CFC-FBD9-4D9E-81B0-CF12BCAAF4F7}" presName="hierChild5" presStyleCnt="0"/>
      <dgm:spPr/>
    </dgm:pt>
    <dgm:pt modelId="{2345201D-B629-40A6-A74A-7AE25BB67A48}" type="pres">
      <dgm:prSet presAssocID="{B72E8EF1-4BAE-4241-BC6D-E08323BF2AB0}" presName="Name37" presStyleLbl="parChTrans1D2" presStyleIdx="1" presStyleCnt="3"/>
      <dgm:spPr/>
    </dgm:pt>
    <dgm:pt modelId="{85737EE7-C3F4-41F8-B658-F8D0C3F7A01A}" type="pres">
      <dgm:prSet presAssocID="{05F45120-C12A-4B1A-9F68-23C4A91BBFCB}" presName="hierRoot2" presStyleCnt="0">
        <dgm:presLayoutVars>
          <dgm:hierBranch val="init"/>
        </dgm:presLayoutVars>
      </dgm:prSet>
      <dgm:spPr/>
    </dgm:pt>
    <dgm:pt modelId="{BFE6A092-FABD-4AF6-A14E-1E4EFCC229C6}" type="pres">
      <dgm:prSet presAssocID="{05F45120-C12A-4B1A-9F68-23C4A91BBFCB}" presName="rootComposite" presStyleCnt="0"/>
      <dgm:spPr/>
    </dgm:pt>
    <dgm:pt modelId="{3EC430F2-43A0-4715-8600-14697AD95056}" type="pres">
      <dgm:prSet presAssocID="{05F45120-C12A-4B1A-9F68-23C4A91BBFCB}" presName="rootText" presStyleLbl="node2" presStyleIdx="1" presStyleCnt="3">
        <dgm:presLayoutVars>
          <dgm:chPref val="3"/>
        </dgm:presLayoutVars>
      </dgm:prSet>
      <dgm:spPr/>
    </dgm:pt>
    <dgm:pt modelId="{D40B6C57-D6BE-4021-9F99-B6B7FBA6FA47}" type="pres">
      <dgm:prSet presAssocID="{05F45120-C12A-4B1A-9F68-23C4A91BBFCB}" presName="rootConnector" presStyleLbl="node2" presStyleIdx="1" presStyleCnt="3"/>
      <dgm:spPr/>
    </dgm:pt>
    <dgm:pt modelId="{64EF2321-84BB-42B5-9860-FABAACE6D367}" type="pres">
      <dgm:prSet presAssocID="{05F45120-C12A-4B1A-9F68-23C4A91BBFCB}" presName="hierChild4" presStyleCnt="0"/>
      <dgm:spPr/>
    </dgm:pt>
    <dgm:pt modelId="{A0051C44-787E-47CC-B0D3-1ABA9EEFF474}" type="pres">
      <dgm:prSet presAssocID="{BA42CE78-7B14-4268-80DE-C2912B7A1148}" presName="Name37" presStyleLbl="parChTrans1D3" presStyleIdx="1" presStyleCnt="3"/>
      <dgm:spPr/>
    </dgm:pt>
    <dgm:pt modelId="{8D1353E5-D69C-43F5-8BE3-C4E190D38DB8}" type="pres">
      <dgm:prSet presAssocID="{B9D683CC-D6BA-4C29-9EA7-69DE56C0CF59}" presName="hierRoot2" presStyleCnt="0">
        <dgm:presLayoutVars>
          <dgm:hierBranch val="init"/>
        </dgm:presLayoutVars>
      </dgm:prSet>
      <dgm:spPr/>
    </dgm:pt>
    <dgm:pt modelId="{6127C3C7-8C6A-4C52-85BC-D4BBBA388312}" type="pres">
      <dgm:prSet presAssocID="{B9D683CC-D6BA-4C29-9EA7-69DE56C0CF59}" presName="rootComposite" presStyleCnt="0"/>
      <dgm:spPr/>
    </dgm:pt>
    <dgm:pt modelId="{7D505E8B-FF91-41E6-B060-E69DDB01488B}" type="pres">
      <dgm:prSet presAssocID="{B9D683CC-D6BA-4C29-9EA7-69DE56C0CF59}" presName="rootText" presStyleLbl="node3" presStyleIdx="1" presStyleCnt="3">
        <dgm:presLayoutVars>
          <dgm:chPref val="3"/>
        </dgm:presLayoutVars>
      </dgm:prSet>
      <dgm:spPr/>
    </dgm:pt>
    <dgm:pt modelId="{86CBF9FB-03B8-49A1-AA83-0E56C2D1F443}" type="pres">
      <dgm:prSet presAssocID="{B9D683CC-D6BA-4C29-9EA7-69DE56C0CF59}" presName="rootConnector" presStyleLbl="node3" presStyleIdx="1" presStyleCnt="3"/>
      <dgm:spPr/>
    </dgm:pt>
    <dgm:pt modelId="{ECE40539-96DC-4A20-A3CA-E0DE359D096C}" type="pres">
      <dgm:prSet presAssocID="{B9D683CC-D6BA-4C29-9EA7-69DE56C0CF59}" presName="hierChild4" presStyleCnt="0"/>
      <dgm:spPr/>
    </dgm:pt>
    <dgm:pt modelId="{34C6FFBC-EC36-4D5B-8430-6CCED447AB69}" type="pres">
      <dgm:prSet presAssocID="{B9D683CC-D6BA-4C29-9EA7-69DE56C0CF59}" presName="hierChild5" presStyleCnt="0"/>
      <dgm:spPr/>
    </dgm:pt>
    <dgm:pt modelId="{1394E03D-C091-4721-9F87-F11AD585AB54}" type="pres">
      <dgm:prSet presAssocID="{05F45120-C12A-4B1A-9F68-23C4A91BBFCB}" presName="hierChild5" presStyleCnt="0"/>
      <dgm:spPr/>
    </dgm:pt>
    <dgm:pt modelId="{1CFB259E-A769-41F0-85DF-7910534ED463}" type="pres">
      <dgm:prSet presAssocID="{B3951BE9-03DB-4367-A904-0AB2340696DC}" presName="Name37" presStyleLbl="parChTrans1D2" presStyleIdx="2" presStyleCnt="3"/>
      <dgm:spPr/>
    </dgm:pt>
    <dgm:pt modelId="{02D7A610-F21E-4402-86B1-B1C0ACE3CB01}" type="pres">
      <dgm:prSet presAssocID="{ACC1BA32-268B-49E9-B757-D35C97DE71DB}" presName="hierRoot2" presStyleCnt="0">
        <dgm:presLayoutVars>
          <dgm:hierBranch val="init"/>
        </dgm:presLayoutVars>
      </dgm:prSet>
      <dgm:spPr/>
    </dgm:pt>
    <dgm:pt modelId="{B28EBBEA-F7E6-4DA5-9E50-49A8775E9FC5}" type="pres">
      <dgm:prSet presAssocID="{ACC1BA32-268B-49E9-B757-D35C97DE71DB}" presName="rootComposite" presStyleCnt="0"/>
      <dgm:spPr/>
    </dgm:pt>
    <dgm:pt modelId="{1907DD37-9315-4A2C-9D3A-7FF826FA397D}" type="pres">
      <dgm:prSet presAssocID="{ACC1BA32-268B-49E9-B757-D35C97DE71DB}" presName="rootText" presStyleLbl="node2" presStyleIdx="2" presStyleCnt="3">
        <dgm:presLayoutVars>
          <dgm:chPref val="3"/>
        </dgm:presLayoutVars>
      </dgm:prSet>
      <dgm:spPr/>
    </dgm:pt>
    <dgm:pt modelId="{DF17B5B2-832E-4E84-A51B-6C6602158C54}" type="pres">
      <dgm:prSet presAssocID="{ACC1BA32-268B-49E9-B757-D35C97DE71DB}" presName="rootConnector" presStyleLbl="node2" presStyleIdx="2" presStyleCnt="3"/>
      <dgm:spPr/>
    </dgm:pt>
    <dgm:pt modelId="{84B42171-DDAA-4D03-BC36-F096C0DE9F03}" type="pres">
      <dgm:prSet presAssocID="{ACC1BA32-268B-49E9-B757-D35C97DE71DB}" presName="hierChild4" presStyleCnt="0"/>
      <dgm:spPr/>
    </dgm:pt>
    <dgm:pt modelId="{FC964327-7000-4D03-8712-31516819005B}" type="pres">
      <dgm:prSet presAssocID="{3720D5C6-1DEE-4C05-B45F-065D7EBC0A61}" presName="Name37" presStyleLbl="parChTrans1D3" presStyleIdx="2" presStyleCnt="3"/>
      <dgm:spPr/>
    </dgm:pt>
    <dgm:pt modelId="{DCB57AA3-B13C-49CD-80D1-42D710047D66}" type="pres">
      <dgm:prSet presAssocID="{4DB64166-E4F0-4478-A221-974B0742BCAF}" presName="hierRoot2" presStyleCnt="0">
        <dgm:presLayoutVars>
          <dgm:hierBranch val="init"/>
        </dgm:presLayoutVars>
      </dgm:prSet>
      <dgm:spPr/>
    </dgm:pt>
    <dgm:pt modelId="{5E4EA9F3-AE8A-4FB2-8D00-9590AF67A4E7}" type="pres">
      <dgm:prSet presAssocID="{4DB64166-E4F0-4478-A221-974B0742BCAF}" presName="rootComposite" presStyleCnt="0"/>
      <dgm:spPr/>
    </dgm:pt>
    <dgm:pt modelId="{D13B378F-5AA8-4F1E-852D-6DBF5885E48F}" type="pres">
      <dgm:prSet presAssocID="{4DB64166-E4F0-4478-A221-974B0742BCAF}" presName="rootText" presStyleLbl="node3" presStyleIdx="2" presStyleCnt="3">
        <dgm:presLayoutVars>
          <dgm:chPref val="3"/>
        </dgm:presLayoutVars>
      </dgm:prSet>
      <dgm:spPr/>
    </dgm:pt>
    <dgm:pt modelId="{E4DF2C95-CAA3-4E09-9157-49889AA06CD6}" type="pres">
      <dgm:prSet presAssocID="{4DB64166-E4F0-4478-A221-974B0742BCAF}" presName="rootConnector" presStyleLbl="node3" presStyleIdx="2" presStyleCnt="3"/>
      <dgm:spPr/>
    </dgm:pt>
    <dgm:pt modelId="{F7235345-3556-4B19-A884-980D6A86C406}" type="pres">
      <dgm:prSet presAssocID="{4DB64166-E4F0-4478-A221-974B0742BCAF}" presName="hierChild4" presStyleCnt="0"/>
      <dgm:spPr/>
    </dgm:pt>
    <dgm:pt modelId="{60118E43-6154-453C-9BDF-315F1D47482E}" type="pres">
      <dgm:prSet presAssocID="{4DB64166-E4F0-4478-A221-974B0742BCAF}" presName="hierChild5" presStyleCnt="0"/>
      <dgm:spPr/>
    </dgm:pt>
    <dgm:pt modelId="{8226DD03-27F2-496F-B919-02C1C95B0EAD}" type="pres">
      <dgm:prSet presAssocID="{ACC1BA32-268B-49E9-B757-D35C97DE71DB}" presName="hierChild5" presStyleCnt="0"/>
      <dgm:spPr/>
    </dgm:pt>
    <dgm:pt modelId="{B4E974D1-4ADF-4DF7-A8AE-711E5964F197}" type="pres">
      <dgm:prSet presAssocID="{8A2B5434-94EF-4813-BA41-27FB605F7666}" presName="hierChild3" presStyleCnt="0"/>
      <dgm:spPr/>
    </dgm:pt>
  </dgm:ptLst>
  <dgm:cxnLst>
    <dgm:cxn modelId="{1EA80804-F38F-43B6-88A4-009C376970E6}" type="presOf" srcId="{B72E8EF1-4BAE-4241-BC6D-E08323BF2AB0}" destId="{2345201D-B629-40A6-A74A-7AE25BB67A48}" srcOrd="0" destOrd="0" presId="urn:microsoft.com/office/officeart/2005/8/layout/orgChart1"/>
    <dgm:cxn modelId="{7B858308-8AEE-4B5F-9131-8A8E93818B84}" type="presOf" srcId="{B9D683CC-D6BA-4C29-9EA7-69DE56C0CF59}" destId="{7D505E8B-FF91-41E6-B060-E69DDB01488B}" srcOrd="0" destOrd="0" presId="urn:microsoft.com/office/officeart/2005/8/layout/orgChart1"/>
    <dgm:cxn modelId="{76015516-1CBD-42A2-AB09-6744323FC9B9}" type="presOf" srcId="{3720D5C6-1DEE-4C05-B45F-065D7EBC0A61}" destId="{FC964327-7000-4D03-8712-31516819005B}" srcOrd="0" destOrd="0" presId="urn:microsoft.com/office/officeart/2005/8/layout/orgChart1"/>
    <dgm:cxn modelId="{32610327-B2D4-4D90-ABE7-9065A8B3AFBB}" type="presOf" srcId="{22EF7CFC-FBD9-4D9E-81B0-CF12BCAAF4F7}" destId="{59AB64EF-F962-4F2D-9558-B8F9447B00CC}" srcOrd="1" destOrd="0" presId="urn:microsoft.com/office/officeart/2005/8/layout/orgChart1"/>
    <dgm:cxn modelId="{0AE0BD2B-56F6-48C1-A0C6-4802B7BD2BD4}" type="presOf" srcId="{2C06306D-22A1-4553-9A43-96658F1B7DDB}" destId="{CB492644-EDB3-4B76-BBEC-8FF102E186D6}" srcOrd="0" destOrd="0" presId="urn:microsoft.com/office/officeart/2005/8/layout/orgChart1"/>
    <dgm:cxn modelId="{282B4638-8DA4-444E-BB9E-6CA24E8661C6}" type="presOf" srcId="{8A2B5434-94EF-4813-BA41-27FB605F7666}" destId="{63C0B295-D047-452D-A372-531D141FFF9F}" srcOrd="0" destOrd="0" presId="urn:microsoft.com/office/officeart/2005/8/layout/orgChart1"/>
    <dgm:cxn modelId="{F050213D-8A4F-47C5-A37A-2094FF752818}" type="presOf" srcId="{B3951BE9-03DB-4367-A904-0AB2340696DC}" destId="{1CFB259E-A769-41F0-85DF-7910534ED463}" srcOrd="0" destOrd="0" presId="urn:microsoft.com/office/officeart/2005/8/layout/orgChart1"/>
    <dgm:cxn modelId="{3EFA4B3E-E6DE-4AE6-B4A9-C170DE1617F7}" type="presOf" srcId="{BA42CE78-7B14-4268-80DE-C2912B7A1148}" destId="{A0051C44-787E-47CC-B0D3-1ABA9EEFF474}" srcOrd="0" destOrd="0" presId="urn:microsoft.com/office/officeart/2005/8/layout/orgChart1"/>
    <dgm:cxn modelId="{4AA18D5E-B2AF-4DF5-9325-4B78652EAB68}" type="presOf" srcId="{ACC1BA32-268B-49E9-B757-D35C97DE71DB}" destId="{1907DD37-9315-4A2C-9D3A-7FF826FA397D}" srcOrd="0" destOrd="0" presId="urn:microsoft.com/office/officeart/2005/8/layout/orgChart1"/>
    <dgm:cxn modelId="{C707A441-70E0-4A7F-80F5-00FE4C094773}" type="presOf" srcId="{05F45120-C12A-4B1A-9F68-23C4A91BBFCB}" destId="{3EC430F2-43A0-4715-8600-14697AD95056}" srcOrd="0" destOrd="0" presId="urn:microsoft.com/office/officeart/2005/8/layout/orgChart1"/>
    <dgm:cxn modelId="{44216C48-BD04-41B5-B435-E4BC0B5DECAC}" srcId="{ACC1BA32-268B-49E9-B757-D35C97DE71DB}" destId="{4DB64166-E4F0-4478-A221-974B0742BCAF}" srcOrd="0" destOrd="0" parTransId="{3720D5C6-1DEE-4C05-B45F-065D7EBC0A61}" sibTransId="{9534456B-FC43-4A1C-9966-C30717AE4477}"/>
    <dgm:cxn modelId="{59571A49-A769-490E-9942-4E51F306AE2E}" type="presOf" srcId="{ACC1BA32-268B-49E9-B757-D35C97DE71DB}" destId="{DF17B5B2-832E-4E84-A51B-6C6602158C54}" srcOrd="1" destOrd="0" presId="urn:microsoft.com/office/officeart/2005/8/layout/orgChart1"/>
    <dgm:cxn modelId="{E7C67151-05A8-40A3-B1D4-3FCB4E85E181}" srcId="{2C06306D-22A1-4553-9A43-96658F1B7DDB}" destId="{8A2B5434-94EF-4813-BA41-27FB605F7666}" srcOrd="0" destOrd="0" parTransId="{A73DF69E-47E1-4BB4-89BC-055DB42EF93B}" sibTransId="{92A8042A-DD66-4613-892A-8D941D0B8899}"/>
    <dgm:cxn modelId="{534FB77D-8233-42C2-AB8E-1A332CB862C7}" type="presOf" srcId="{331C2E53-2935-43CF-9D4A-533DB99D3FD4}" destId="{32AFEDEB-3D4E-4974-AE6F-FF0FADA33992}" srcOrd="0" destOrd="0" presId="urn:microsoft.com/office/officeart/2005/8/layout/orgChart1"/>
    <dgm:cxn modelId="{68EF8A8D-21B4-4BDC-B115-21D581976ED7}" type="presOf" srcId="{4DB64166-E4F0-4478-A221-974B0742BCAF}" destId="{D13B378F-5AA8-4F1E-852D-6DBF5885E48F}" srcOrd="0" destOrd="0" presId="urn:microsoft.com/office/officeart/2005/8/layout/orgChart1"/>
    <dgm:cxn modelId="{063EB493-D0A8-4254-8AD6-2160FD41FB41}" srcId="{22EF7CFC-FBD9-4D9E-81B0-CF12BCAAF4F7}" destId="{062F3269-DFC6-48E4-91E2-E5E6CE5C8355}" srcOrd="0" destOrd="0" parTransId="{AE417CD2-0758-43D1-9787-F7F8BC6039EB}" sibTransId="{51F7826F-01BC-479A-9D67-606EFEBA176C}"/>
    <dgm:cxn modelId="{A945249B-54E6-4D9E-B85A-1466AD493ADA}" type="presOf" srcId="{8A2B5434-94EF-4813-BA41-27FB605F7666}" destId="{C594BD8C-5B7E-4854-96FA-E667C70E1C07}" srcOrd="1" destOrd="0" presId="urn:microsoft.com/office/officeart/2005/8/layout/orgChart1"/>
    <dgm:cxn modelId="{EC8008A4-6E66-48F8-8A4C-10D6C327B4D1}" type="presOf" srcId="{4DB64166-E4F0-4478-A221-974B0742BCAF}" destId="{E4DF2C95-CAA3-4E09-9157-49889AA06CD6}" srcOrd="1" destOrd="0" presId="urn:microsoft.com/office/officeart/2005/8/layout/orgChart1"/>
    <dgm:cxn modelId="{B9E10DA8-E38F-4E2B-9C9F-3DF3F027314A}" srcId="{8A2B5434-94EF-4813-BA41-27FB605F7666}" destId="{22EF7CFC-FBD9-4D9E-81B0-CF12BCAAF4F7}" srcOrd="0" destOrd="0" parTransId="{331C2E53-2935-43CF-9D4A-533DB99D3FD4}" sibTransId="{6317A0FB-876F-452F-B978-2928DA80932F}"/>
    <dgm:cxn modelId="{9EC734B7-8C42-492C-8289-0228655DCDD1}" type="presOf" srcId="{AE417CD2-0758-43D1-9787-F7F8BC6039EB}" destId="{2616E68F-D74C-4650-A084-2E0A608F7FF3}" srcOrd="0" destOrd="0" presId="urn:microsoft.com/office/officeart/2005/8/layout/orgChart1"/>
    <dgm:cxn modelId="{7A5286C4-1188-41CE-B9A7-B2CB0927C0B5}" type="presOf" srcId="{062F3269-DFC6-48E4-91E2-E5E6CE5C8355}" destId="{9A4444BD-9088-49CF-8673-50DA7EADCCAA}" srcOrd="0" destOrd="0" presId="urn:microsoft.com/office/officeart/2005/8/layout/orgChart1"/>
    <dgm:cxn modelId="{2F41E0C4-7A0B-4AE1-991F-A2337560EC57}" type="presOf" srcId="{05F45120-C12A-4B1A-9F68-23C4A91BBFCB}" destId="{D40B6C57-D6BE-4021-9F99-B6B7FBA6FA47}" srcOrd="1" destOrd="0" presId="urn:microsoft.com/office/officeart/2005/8/layout/orgChart1"/>
    <dgm:cxn modelId="{6709D5D2-4CC0-4863-AEEF-0B88411FA5F0}" srcId="{8A2B5434-94EF-4813-BA41-27FB605F7666}" destId="{05F45120-C12A-4B1A-9F68-23C4A91BBFCB}" srcOrd="1" destOrd="0" parTransId="{B72E8EF1-4BAE-4241-BC6D-E08323BF2AB0}" sibTransId="{AE393BF0-8AA9-4A7D-8D90-7297E4D9A922}"/>
    <dgm:cxn modelId="{C8AE82E9-E108-499B-92C4-81074D74479A}" type="presOf" srcId="{062F3269-DFC6-48E4-91E2-E5E6CE5C8355}" destId="{00EDCC5E-E748-4C31-97E9-5CCA3936F6CB}" srcOrd="1" destOrd="0" presId="urn:microsoft.com/office/officeart/2005/8/layout/orgChart1"/>
    <dgm:cxn modelId="{DA9D04EB-4D04-4730-B3FA-7C9849A4C5CE}" srcId="{8A2B5434-94EF-4813-BA41-27FB605F7666}" destId="{ACC1BA32-268B-49E9-B757-D35C97DE71DB}" srcOrd="2" destOrd="0" parTransId="{B3951BE9-03DB-4367-A904-0AB2340696DC}" sibTransId="{DA0095EC-C694-447D-A38C-82F39D6EBBC6}"/>
    <dgm:cxn modelId="{7F6673ED-BDB0-4270-A24C-B88391A11323}" type="presOf" srcId="{B9D683CC-D6BA-4C29-9EA7-69DE56C0CF59}" destId="{86CBF9FB-03B8-49A1-AA83-0E56C2D1F443}" srcOrd="1" destOrd="0" presId="urn:microsoft.com/office/officeart/2005/8/layout/orgChart1"/>
    <dgm:cxn modelId="{A9459BF6-86DD-4044-8427-AF5713E7C08E}" type="presOf" srcId="{22EF7CFC-FBD9-4D9E-81B0-CF12BCAAF4F7}" destId="{40AD4813-217C-4B78-B22A-AED7EEF820B8}" srcOrd="0" destOrd="0" presId="urn:microsoft.com/office/officeart/2005/8/layout/orgChart1"/>
    <dgm:cxn modelId="{A9924EFF-22B9-4BFE-9AEB-D6203F8CCC24}" srcId="{05F45120-C12A-4B1A-9F68-23C4A91BBFCB}" destId="{B9D683CC-D6BA-4C29-9EA7-69DE56C0CF59}" srcOrd="0" destOrd="0" parTransId="{BA42CE78-7B14-4268-80DE-C2912B7A1148}" sibTransId="{778D74E4-E73F-4570-A298-9D25C9C0BB1E}"/>
    <dgm:cxn modelId="{3D24AAC4-0369-481F-A489-69C8DF2532E7}" type="presParOf" srcId="{CB492644-EDB3-4B76-BBEC-8FF102E186D6}" destId="{09B3B6C5-7EDE-472C-9DEB-50C09548896C}" srcOrd="0" destOrd="0" presId="urn:microsoft.com/office/officeart/2005/8/layout/orgChart1"/>
    <dgm:cxn modelId="{A35D1D8E-06DE-40E7-8A19-CB67718E07E7}" type="presParOf" srcId="{09B3B6C5-7EDE-472C-9DEB-50C09548896C}" destId="{65FE5F85-D9CC-43B0-82FC-73BB7638BC59}" srcOrd="0" destOrd="0" presId="urn:microsoft.com/office/officeart/2005/8/layout/orgChart1"/>
    <dgm:cxn modelId="{B12E02CF-97B4-4970-BA42-A5B447E1AB93}" type="presParOf" srcId="{65FE5F85-D9CC-43B0-82FC-73BB7638BC59}" destId="{63C0B295-D047-452D-A372-531D141FFF9F}" srcOrd="0" destOrd="0" presId="urn:microsoft.com/office/officeart/2005/8/layout/orgChart1"/>
    <dgm:cxn modelId="{62BFE737-DC7F-4EF8-BBA8-B6B188230BA7}" type="presParOf" srcId="{65FE5F85-D9CC-43B0-82FC-73BB7638BC59}" destId="{C594BD8C-5B7E-4854-96FA-E667C70E1C07}" srcOrd="1" destOrd="0" presId="urn:microsoft.com/office/officeart/2005/8/layout/orgChart1"/>
    <dgm:cxn modelId="{03CDE0E7-F39C-4480-8F91-E01173C80712}" type="presParOf" srcId="{09B3B6C5-7EDE-472C-9DEB-50C09548896C}" destId="{6848B6EF-AEB6-4CB0-8CDE-B405FE462DB8}" srcOrd="1" destOrd="0" presId="urn:microsoft.com/office/officeart/2005/8/layout/orgChart1"/>
    <dgm:cxn modelId="{7A951C00-B6CC-49DB-A739-0931201C8C02}" type="presParOf" srcId="{6848B6EF-AEB6-4CB0-8CDE-B405FE462DB8}" destId="{32AFEDEB-3D4E-4974-AE6F-FF0FADA33992}" srcOrd="0" destOrd="0" presId="urn:microsoft.com/office/officeart/2005/8/layout/orgChart1"/>
    <dgm:cxn modelId="{0D15C82D-F94D-49E4-A791-CD5EEC8A1024}" type="presParOf" srcId="{6848B6EF-AEB6-4CB0-8CDE-B405FE462DB8}" destId="{4DDF3EDB-4C0A-49C5-91DF-A234B98BD02D}" srcOrd="1" destOrd="0" presId="urn:microsoft.com/office/officeart/2005/8/layout/orgChart1"/>
    <dgm:cxn modelId="{8CC7DC18-78CB-4DE0-B879-F23A2BE32DF4}" type="presParOf" srcId="{4DDF3EDB-4C0A-49C5-91DF-A234B98BD02D}" destId="{CA1031CB-C12D-4736-895E-8355DAA47C31}" srcOrd="0" destOrd="0" presId="urn:microsoft.com/office/officeart/2005/8/layout/orgChart1"/>
    <dgm:cxn modelId="{403AE719-61D5-4BFF-B6DB-2C509CBF8EB3}" type="presParOf" srcId="{CA1031CB-C12D-4736-895E-8355DAA47C31}" destId="{40AD4813-217C-4B78-B22A-AED7EEF820B8}" srcOrd="0" destOrd="0" presId="urn:microsoft.com/office/officeart/2005/8/layout/orgChart1"/>
    <dgm:cxn modelId="{C2A0BA7E-B566-4180-AECC-D576695744E7}" type="presParOf" srcId="{CA1031CB-C12D-4736-895E-8355DAA47C31}" destId="{59AB64EF-F962-4F2D-9558-B8F9447B00CC}" srcOrd="1" destOrd="0" presId="urn:microsoft.com/office/officeart/2005/8/layout/orgChart1"/>
    <dgm:cxn modelId="{14702D3F-6A7A-4F9A-BF68-699B830ACF5B}" type="presParOf" srcId="{4DDF3EDB-4C0A-49C5-91DF-A234B98BD02D}" destId="{BA5AFEEE-D27A-498B-9AE9-BC07AD4983AB}" srcOrd="1" destOrd="0" presId="urn:microsoft.com/office/officeart/2005/8/layout/orgChart1"/>
    <dgm:cxn modelId="{D9C21458-375A-48EF-AF17-556A41EAFA8D}" type="presParOf" srcId="{BA5AFEEE-D27A-498B-9AE9-BC07AD4983AB}" destId="{2616E68F-D74C-4650-A084-2E0A608F7FF3}" srcOrd="0" destOrd="0" presId="urn:microsoft.com/office/officeart/2005/8/layout/orgChart1"/>
    <dgm:cxn modelId="{7ABD5A29-1D96-4DFC-B228-4560C8911376}" type="presParOf" srcId="{BA5AFEEE-D27A-498B-9AE9-BC07AD4983AB}" destId="{4F0B5BE5-D017-4456-B955-8B4CC558F312}" srcOrd="1" destOrd="0" presId="urn:microsoft.com/office/officeart/2005/8/layout/orgChart1"/>
    <dgm:cxn modelId="{76171B18-11C5-45D6-A3D4-1AB863D4D1E7}" type="presParOf" srcId="{4F0B5BE5-D017-4456-B955-8B4CC558F312}" destId="{1B6FB7E4-69B7-4529-A502-19CB910FA8A7}" srcOrd="0" destOrd="0" presId="urn:microsoft.com/office/officeart/2005/8/layout/orgChart1"/>
    <dgm:cxn modelId="{CB740077-0ED3-461F-8F02-D3C4828BC339}" type="presParOf" srcId="{1B6FB7E4-69B7-4529-A502-19CB910FA8A7}" destId="{9A4444BD-9088-49CF-8673-50DA7EADCCAA}" srcOrd="0" destOrd="0" presId="urn:microsoft.com/office/officeart/2005/8/layout/orgChart1"/>
    <dgm:cxn modelId="{2A20EED4-D7AB-4A1A-B3B4-1A43F658ECCC}" type="presParOf" srcId="{1B6FB7E4-69B7-4529-A502-19CB910FA8A7}" destId="{00EDCC5E-E748-4C31-97E9-5CCA3936F6CB}" srcOrd="1" destOrd="0" presId="urn:microsoft.com/office/officeart/2005/8/layout/orgChart1"/>
    <dgm:cxn modelId="{8EBD0641-5410-4621-8EA3-FC39CCC4AC6D}" type="presParOf" srcId="{4F0B5BE5-D017-4456-B955-8B4CC558F312}" destId="{7688BE98-B7D0-474B-B7DB-53F0D14A7BEF}" srcOrd="1" destOrd="0" presId="urn:microsoft.com/office/officeart/2005/8/layout/orgChart1"/>
    <dgm:cxn modelId="{022307E3-8416-431D-B2B2-8AC342A7DC2F}" type="presParOf" srcId="{4F0B5BE5-D017-4456-B955-8B4CC558F312}" destId="{A680CC72-E7AE-4534-A0A8-51246E8CADF1}" srcOrd="2" destOrd="0" presId="urn:microsoft.com/office/officeart/2005/8/layout/orgChart1"/>
    <dgm:cxn modelId="{8EC54B4E-F192-455C-BAD5-3CDE255362E4}" type="presParOf" srcId="{4DDF3EDB-4C0A-49C5-91DF-A234B98BD02D}" destId="{A4494C5B-E96E-498A-A5A4-BB9F70D2A452}" srcOrd="2" destOrd="0" presId="urn:microsoft.com/office/officeart/2005/8/layout/orgChart1"/>
    <dgm:cxn modelId="{C81E354E-242C-43FC-A1D1-1B2FA8657325}" type="presParOf" srcId="{6848B6EF-AEB6-4CB0-8CDE-B405FE462DB8}" destId="{2345201D-B629-40A6-A74A-7AE25BB67A48}" srcOrd="2" destOrd="0" presId="urn:microsoft.com/office/officeart/2005/8/layout/orgChart1"/>
    <dgm:cxn modelId="{45016717-76F9-44E3-9CBC-E8F2A0BA5035}" type="presParOf" srcId="{6848B6EF-AEB6-4CB0-8CDE-B405FE462DB8}" destId="{85737EE7-C3F4-41F8-B658-F8D0C3F7A01A}" srcOrd="3" destOrd="0" presId="urn:microsoft.com/office/officeart/2005/8/layout/orgChart1"/>
    <dgm:cxn modelId="{402ADF68-E320-401D-BDF4-3B3411A18941}" type="presParOf" srcId="{85737EE7-C3F4-41F8-B658-F8D0C3F7A01A}" destId="{BFE6A092-FABD-4AF6-A14E-1E4EFCC229C6}" srcOrd="0" destOrd="0" presId="urn:microsoft.com/office/officeart/2005/8/layout/orgChart1"/>
    <dgm:cxn modelId="{33968ACF-CDDF-41C9-8E00-4B2A53B2F87D}" type="presParOf" srcId="{BFE6A092-FABD-4AF6-A14E-1E4EFCC229C6}" destId="{3EC430F2-43A0-4715-8600-14697AD95056}" srcOrd="0" destOrd="0" presId="urn:microsoft.com/office/officeart/2005/8/layout/orgChart1"/>
    <dgm:cxn modelId="{906AFD48-09AA-4F3A-9029-1A6275120492}" type="presParOf" srcId="{BFE6A092-FABD-4AF6-A14E-1E4EFCC229C6}" destId="{D40B6C57-D6BE-4021-9F99-B6B7FBA6FA47}" srcOrd="1" destOrd="0" presId="urn:microsoft.com/office/officeart/2005/8/layout/orgChart1"/>
    <dgm:cxn modelId="{4A0C3A34-3504-4A90-9174-015EEA4D92B8}" type="presParOf" srcId="{85737EE7-C3F4-41F8-B658-F8D0C3F7A01A}" destId="{64EF2321-84BB-42B5-9860-FABAACE6D367}" srcOrd="1" destOrd="0" presId="urn:microsoft.com/office/officeart/2005/8/layout/orgChart1"/>
    <dgm:cxn modelId="{D1D15B86-DBA5-4B1B-A9B6-8335BCCBB84E}" type="presParOf" srcId="{64EF2321-84BB-42B5-9860-FABAACE6D367}" destId="{A0051C44-787E-47CC-B0D3-1ABA9EEFF474}" srcOrd="0" destOrd="0" presId="urn:microsoft.com/office/officeart/2005/8/layout/orgChart1"/>
    <dgm:cxn modelId="{8BF3DC6F-0AAE-4DA7-B48E-A665AFAB363F}" type="presParOf" srcId="{64EF2321-84BB-42B5-9860-FABAACE6D367}" destId="{8D1353E5-D69C-43F5-8BE3-C4E190D38DB8}" srcOrd="1" destOrd="0" presId="urn:microsoft.com/office/officeart/2005/8/layout/orgChart1"/>
    <dgm:cxn modelId="{A6AC2B56-2FB7-463D-98B5-8B0D8A1CC9D4}" type="presParOf" srcId="{8D1353E5-D69C-43F5-8BE3-C4E190D38DB8}" destId="{6127C3C7-8C6A-4C52-85BC-D4BBBA388312}" srcOrd="0" destOrd="0" presId="urn:microsoft.com/office/officeart/2005/8/layout/orgChart1"/>
    <dgm:cxn modelId="{356C9DBB-0D9E-452A-92D9-9D0CE9E56754}" type="presParOf" srcId="{6127C3C7-8C6A-4C52-85BC-D4BBBA388312}" destId="{7D505E8B-FF91-41E6-B060-E69DDB01488B}" srcOrd="0" destOrd="0" presId="urn:microsoft.com/office/officeart/2005/8/layout/orgChart1"/>
    <dgm:cxn modelId="{516B4525-F848-4E8A-9FE9-039989809DB0}" type="presParOf" srcId="{6127C3C7-8C6A-4C52-85BC-D4BBBA388312}" destId="{86CBF9FB-03B8-49A1-AA83-0E56C2D1F443}" srcOrd="1" destOrd="0" presId="urn:microsoft.com/office/officeart/2005/8/layout/orgChart1"/>
    <dgm:cxn modelId="{B7E7AE40-C320-4265-975D-85F2B3C255D5}" type="presParOf" srcId="{8D1353E5-D69C-43F5-8BE3-C4E190D38DB8}" destId="{ECE40539-96DC-4A20-A3CA-E0DE359D096C}" srcOrd="1" destOrd="0" presId="urn:microsoft.com/office/officeart/2005/8/layout/orgChart1"/>
    <dgm:cxn modelId="{DCA53BCB-4016-4CC7-A000-A7821F045342}" type="presParOf" srcId="{8D1353E5-D69C-43F5-8BE3-C4E190D38DB8}" destId="{34C6FFBC-EC36-4D5B-8430-6CCED447AB69}" srcOrd="2" destOrd="0" presId="urn:microsoft.com/office/officeart/2005/8/layout/orgChart1"/>
    <dgm:cxn modelId="{6AE3C2B1-52B0-4D8E-851B-435B26B152C3}" type="presParOf" srcId="{85737EE7-C3F4-41F8-B658-F8D0C3F7A01A}" destId="{1394E03D-C091-4721-9F87-F11AD585AB54}" srcOrd="2" destOrd="0" presId="urn:microsoft.com/office/officeart/2005/8/layout/orgChart1"/>
    <dgm:cxn modelId="{C801B2D2-0ADE-4D85-B36D-DB045FE0B762}" type="presParOf" srcId="{6848B6EF-AEB6-4CB0-8CDE-B405FE462DB8}" destId="{1CFB259E-A769-41F0-85DF-7910534ED463}" srcOrd="4" destOrd="0" presId="urn:microsoft.com/office/officeart/2005/8/layout/orgChart1"/>
    <dgm:cxn modelId="{A91BD029-A681-49A5-AC14-9630DDEBA108}" type="presParOf" srcId="{6848B6EF-AEB6-4CB0-8CDE-B405FE462DB8}" destId="{02D7A610-F21E-4402-86B1-B1C0ACE3CB01}" srcOrd="5" destOrd="0" presId="urn:microsoft.com/office/officeart/2005/8/layout/orgChart1"/>
    <dgm:cxn modelId="{D9439A81-DEDE-4DA8-8CF3-C4303E3F336E}" type="presParOf" srcId="{02D7A610-F21E-4402-86B1-B1C0ACE3CB01}" destId="{B28EBBEA-F7E6-4DA5-9E50-49A8775E9FC5}" srcOrd="0" destOrd="0" presId="urn:microsoft.com/office/officeart/2005/8/layout/orgChart1"/>
    <dgm:cxn modelId="{AB2ED60F-8F80-4C4E-B277-6C0B274CE4A2}" type="presParOf" srcId="{B28EBBEA-F7E6-4DA5-9E50-49A8775E9FC5}" destId="{1907DD37-9315-4A2C-9D3A-7FF826FA397D}" srcOrd="0" destOrd="0" presId="urn:microsoft.com/office/officeart/2005/8/layout/orgChart1"/>
    <dgm:cxn modelId="{4E056E8F-7F04-4DFB-B302-B50DDAFD2B81}" type="presParOf" srcId="{B28EBBEA-F7E6-4DA5-9E50-49A8775E9FC5}" destId="{DF17B5B2-832E-4E84-A51B-6C6602158C54}" srcOrd="1" destOrd="0" presId="urn:microsoft.com/office/officeart/2005/8/layout/orgChart1"/>
    <dgm:cxn modelId="{C56682E6-0C6C-494B-AD4A-4653A9FBE95E}" type="presParOf" srcId="{02D7A610-F21E-4402-86B1-B1C0ACE3CB01}" destId="{84B42171-DDAA-4D03-BC36-F096C0DE9F03}" srcOrd="1" destOrd="0" presId="urn:microsoft.com/office/officeart/2005/8/layout/orgChart1"/>
    <dgm:cxn modelId="{0F56A384-B559-40ED-8FC0-E2E574D6B41C}" type="presParOf" srcId="{84B42171-DDAA-4D03-BC36-F096C0DE9F03}" destId="{FC964327-7000-4D03-8712-31516819005B}" srcOrd="0" destOrd="0" presId="urn:microsoft.com/office/officeart/2005/8/layout/orgChart1"/>
    <dgm:cxn modelId="{DD0AA134-B83D-4852-82CB-63DCC0B8977C}" type="presParOf" srcId="{84B42171-DDAA-4D03-BC36-F096C0DE9F03}" destId="{DCB57AA3-B13C-49CD-80D1-42D710047D66}" srcOrd="1" destOrd="0" presId="urn:microsoft.com/office/officeart/2005/8/layout/orgChart1"/>
    <dgm:cxn modelId="{9E7C2737-035A-4415-81F6-C72DFDE7EF12}" type="presParOf" srcId="{DCB57AA3-B13C-49CD-80D1-42D710047D66}" destId="{5E4EA9F3-AE8A-4FB2-8D00-9590AF67A4E7}" srcOrd="0" destOrd="0" presId="urn:microsoft.com/office/officeart/2005/8/layout/orgChart1"/>
    <dgm:cxn modelId="{BA2519DB-9C9A-40F7-B836-10CBFA2FE399}" type="presParOf" srcId="{5E4EA9F3-AE8A-4FB2-8D00-9590AF67A4E7}" destId="{D13B378F-5AA8-4F1E-852D-6DBF5885E48F}" srcOrd="0" destOrd="0" presId="urn:microsoft.com/office/officeart/2005/8/layout/orgChart1"/>
    <dgm:cxn modelId="{A066B549-2753-4B9E-8B48-B6BF1B105EB8}" type="presParOf" srcId="{5E4EA9F3-AE8A-4FB2-8D00-9590AF67A4E7}" destId="{E4DF2C95-CAA3-4E09-9157-49889AA06CD6}" srcOrd="1" destOrd="0" presId="urn:microsoft.com/office/officeart/2005/8/layout/orgChart1"/>
    <dgm:cxn modelId="{6B36CCDE-5747-48C0-89F0-0AFA2D29EEDA}" type="presParOf" srcId="{DCB57AA3-B13C-49CD-80D1-42D710047D66}" destId="{F7235345-3556-4B19-A884-980D6A86C406}" srcOrd="1" destOrd="0" presId="urn:microsoft.com/office/officeart/2005/8/layout/orgChart1"/>
    <dgm:cxn modelId="{729361CE-5680-4587-AC70-0B6A0C0FD63B}" type="presParOf" srcId="{DCB57AA3-B13C-49CD-80D1-42D710047D66}" destId="{60118E43-6154-453C-9BDF-315F1D47482E}" srcOrd="2" destOrd="0" presId="urn:microsoft.com/office/officeart/2005/8/layout/orgChart1"/>
    <dgm:cxn modelId="{8BA9BC09-6908-4452-8C84-8BD52AB915E6}" type="presParOf" srcId="{02D7A610-F21E-4402-86B1-B1C0ACE3CB01}" destId="{8226DD03-27F2-496F-B919-02C1C95B0EAD}" srcOrd="2" destOrd="0" presId="urn:microsoft.com/office/officeart/2005/8/layout/orgChart1"/>
    <dgm:cxn modelId="{64AF06C9-C1D0-4DA6-A2D4-04FEC6E64DD0}" type="presParOf" srcId="{09B3B6C5-7EDE-472C-9DEB-50C09548896C}" destId="{B4E974D1-4ADF-4DF7-A8AE-711E5964F1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0EAEE-68F8-43E0-9227-AF8F90514795}">
      <dsp:nvSpPr>
        <dsp:cNvPr id="0" name=""/>
        <dsp:cNvSpPr/>
      </dsp:nvSpPr>
      <dsp:spPr>
        <a:xfrm rot="16200000">
          <a:off x="781825" y="-781825"/>
          <a:ext cx="2500350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200" kern="1200" dirty="0">
              <a:solidFill>
                <a:schemeClr val="accent2">
                  <a:lumMod val="50000"/>
                </a:schemeClr>
              </a:solidFill>
            </a:rPr>
            <a:t>تلخيص</a:t>
          </a:r>
        </a:p>
      </dsp:txBody>
      <dsp:txXfrm rot="5400000">
        <a:off x="-1" y="1"/>
        <a:ext cx="4064000" cy="1875262"/>
      </dsp:txXfrm>
    </dsp:sp>
    <dsp:sp modelId="{63D4EE86-DB18-4E94-A07C-97725C829EC9}">
      <dsp:nvSpPr>
        <dsp:cNvPr id="0" name=""/>
        <dsp:cNvSpPr/>
      </dsp:nvSpPr>
      <dsp:spPr>
        <a:xfrm>
          <a:off x="4064000" y="0"/>
          <a:ext cx="4064000" cy="250035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200" kern="1200" dirty="0">
              <a:solidFill>
                <a:schemeClr val="accent2">
                  <a:lumMod val="50000"/>
                </a:schemeClr>
              </a:solidFill>
            </a:rPr>
            <a:t>تنبؤ</a:t>
          </a:r>
        </a:p>
      </dsp:txBody>
      <dsp:txXfrm>
        <a:off x="4064000" y="0"/>
        <a:ext cx="4064000" cy="1875262"/>
      </dsp:txXfrm>
    </dsp:sp>
    <dsp:sp modelId="{AF15EF1B-D049-4290-BA15-FE5803E456E6}">
      <dsp:nvSpPr>
        <dsp:cNvPr id="0" name=""/>
        <dsp:cNvSpPr/>
      </dsp:nvSpPr>
      <dsp:spPr>
        <a:xfrm rot="10800000">
          <a:off x="0" y="2500350"/>
          <a:ext cx="4064000" cy="250035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200" kern="1200" dirty="0">
              <a:solidFill>
                <a:schemeClr val="accent2">
                  <a:lumMod val="50000"/>
                </a:schemeClr>
              </a:solidFill>
            </a:rPr>
            <a:t>توضيح</a:t>
          </a:r>
        </a:p>
      </dsp:txBody>
      <dsp:txXfrm rot="10800000">
        <a:off x="0" y="3125437"/>
        <a:ext cx="4064000" cy="1875262"/>
      </dsp:txXfrm>
    </dsp:sp>
    <dsp:sp modelId="{EFD23EAB-9363-4FB5-89E7-8838039225CC}">
      <dsp:nvSpPr>
        <dsp:cNvPr id="0" name=""/>
        <dsp:cNvSpPr/>
      </dsp:nvSpPr>
      <dsp:spPr>
        <a:xfrm rot="5400000">
          <a:off x="4819693" y="1679469"/>
          <a:ext cx="2500350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200" kern="1200" dirty="0">
              <a:solidFill>
                <a:schemeClr val="accent2">
                  <a:lumMod val="50000"/>
                </a:schemeClr>
              </a:solidFill>
            </a:rPr>
            <a:t>طرح </a:t>
          </a:r>
          <a:r>
            <a:rPr lang="ar-SA" sz="3200" kern="1200" dirty="0" err="1">
              <a:solidFill>
                <a:schemeClr val="accent2">
                  <a:lumMod val="50000"/>
                </a:schemeClr>
              </a:solidFill>
            </a:rPr>
            <a:t>اسئله</a:t>
          </a:r>
          <a:endParaRPr lang="ar-SA" sz="3200" kern="1200" dirty="0">
            <a:solidFill>
              <a:schemeClr val="accent2">
                <a:lumMod val="50000"/>
              </a:schemeClr>
            </a:solidFill>
          </a:endParaRPr>
        </a:p>
      </dsp:txBody>
      <dsp:txXfrm rot="-5400000">
        <a:off x="4037868" y="3086382"/>
        <a:ext cx="4064000" cy="1875262"/>
      </dsp:txXfrm>
    </dsp:sp>
    <dsp:sp modelId="{BB270D71-ACDB-4C54-8EAF-BDAB90A78B7E}">
      <dsp:nvSpPr>
        <dsp:cNvPr id="0" name=""/>
        <dsp:cNvSpPr/>
      </dsp:nvSpPr>
      <dsp:spPr>
        <a:xfrm>
          <a:off x="2844799" y="1875262"/>
          <a:ext cx="2438400" cy="1250175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200" kern="1200" dirty="0"/>
            <a:t>التدريس التبادلي</a:t>
          </a:r>
        </a:p>
      </dsp:txBody>
      <dsp:txXfrm>
        <a:off x="2905828" y="1936291"/>
        <a:ext cx="2316342" cy="11281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64327-7000-4D03-8712-31516819005B}">
      <dsp:nvSpPr>
        <dsp:cNvPr id="0" name=""/>
        <dsp:cNvSpPr/>
      </dsp:nvSpPr>
      <dsp:spPr>
        <a:xfrm>
          <a:off x="6937691" y="3100522"/>
          <a:ext cx="384328" cy="1178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8608"/>
              </a:lnTo>
              <a:lnTo>
                <a:pt x="384328" y="11786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FB259E-A769-41F0-85DF-7910534ED463}">
      <dsp:nvSpPr>
        <dsp:cNvPr id="0" name=""/>
        <dsp:cNvSpPr/>
      </dsp:nvSpPr>
      <dsp:spPr>
        <a:xfrm>
          <a:off x="4862315" y="1281365"/>
          <a:ext cx="3100253" cy="5380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030"/>
              </a:lnTo>
              <a:lnTo>
                <a:pt x="3100253" y="269030"/>
              </a:lnTo>
              <a:lnTo>
                <a:pt x="3100253" y="5380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051C44-787E-47CC-B0D3-1ABA9EEFF474}">
      <dsp:nvSpPr>
        <dsp:cNvPr id="0" name=""/>
        <dsp:cNvSpPr/>
      </dsp:nvSpPr>
      <dsp:spPr>
        <a:xfrm>
          <a:off x="3837438" y="3100522"/>
          <a:ext cx="384328" cy="1178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8608"/>
              </a:lnTo>
              <a:lnTo>
                <a:pt x="384328" y="11786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45201D-B629-40A6-A74A-7AE25BB67A48}">
      <dsp:nvSpPr>
        <dsp:cNvPr id="0" name=""/>
        <dsp:cNvSpPr/>
      </dsp:nvSpPr>
      <dsp:spPr>
        <a:xfrm>
          <a:off x="4816595" y="1281365"/>
          <a:ext cx="91440" cy="5380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80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6E68F-D74C-4650-A084-2E0A608F7FF3}">
      <dsp:nvSpPr>
        <dsp:cNvPr id="0" name=""/>
        <dsp:cNvSpPr/>
      </dsp:nvSpPr>
      <dsp:spPr>
        <a:xfrm>
          <a:off x="737184" y="3100522"/>
          <a:ext cx="384328" cy="1178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8608"/>
              </a:lnTo>
              <a:lnTo>
                <a:pt x="384328" y="11786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FEDEB-3D4E-4974-AE6F-FF0FADA33992}">
      <dsp:nvSpPr>
        <dsp:cNvPr id="0" name=""/>
        <dsp:cNvSpPr/>
      </dsp:nvSpPr>
      <dsp:spPr>
        <a:xfrm>
          <a:off x="1762061" y="1281365"/>
          <a:ext cx="3100253" cy="538060"/>
        </a:xfrm>
        <a:custGeom>
          <a:avLst/>
          <a:gdLst/>
          <a:ahLst/>
          <a:cxnLst/>
          <a:rect l="0" t="0" r="0" b="0"/>
          <a:pathLst>
            <a:path>
              <a:moveTo>
                <a:pt x="3100253" y="0"/>
              </a:moveTo>
              <a:lnTo>
                <a:pt x="3100253" y="269030"/>
              </a:lnTo>
              <a:lnTo>
                <a:pt x="0" y="269030"/>
              </a:lnTo>
              <a:lnTo>
                <a:pt x="0" y="5380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0B295-D047-452D-A372-531D141FFF9F}">
      <dsp:nvSpPr>
        <dsp:cNvPr id="0" name=""/>
        <dsp:cNvSpPr/>
      </dsp:nvSpPr>
      <dsp:spPr>
        <a:xfrm>
          <a:off x="2858449" y="268"/>
          <a:ext cx="4007731" cy="1281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جهود الامام محمد بن سعود</a:t>
          </a:r>
        </a:p>
      </dsp:txBody>
      <dsp:txXfrm>
        <a:off x="2858449" y="268"/>
        <a:ext cx="4007731" cy="1281096"/>
      </dsp:txXfrm>
    </dsp:sp>
    <dsp:sp modelId="{40AD4813-217C-4B78-B22A-AED7EEF820B8}">
      <dsp:nvSpPr>
        <dsp:cNvPr id="0" name=""/>
        <dsp:cNvSpPr/>
      </dsp:nvSpPr>
      <dsp:spPr>
        <a:xfrm>
          <a:off x="480964" y="1819426"/>
          <a:ext cx="2562193" cy="1281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اجتماعيه</a:t>
          </a:r>
        </a:p>
      </dsp:txBody>
      <dsp:txXfrm>
        <a:off x="480964" y="1819426"/>
        <a:ext cx="2562193" cy="1281096"/>
      </dsp:txXfrm>
    </dsp:sp>
    <dsp:sp modelId="{9A4444BD-9088-49CF-8673-50DA7EADCCAA}">
      <dsp:nvSpPr>
        <dsp:cNvPr id="0" name=""/>
        <dsp:cNvSpPr/>
      </dsp:nvSpPr>
      <dsp:spPr>
        <a:xfrm>
          <a:off x="1121513" y="3638583"/>
          <a:ext cx="2562193" cy="1281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1/أصبحت مقصدا للباديه </a:t>
          </a:r>
          <a:r>
            <a:rPr lang="ar-SA" sz="2800" kern="1200" dirty="0" err="1"/>
            <a:t>والحاضره</a:t>
          </a:r>
          <a:endParaRPr lang="ar-SA" sz="2800" kern="1200" dirty="0"/>
        </a:p>
      </dsp:txBody>
      <dsp:txXfrm>
        <a:off x="1121513" y="3638583"/>
        <a:ext cx="2562193" cy="1281096"/>
      </dsp:txXfrm>
    </dsp:sp>
    <dsp:sp modelId="{3EC430F2-43A0-4715-8600-14697AD95056}">
      <dsp:nvSpPr>
        <dsp:cNvPr id="0" name=""/>
        <dsp:cNvSpPr/>
      </dsp:nvSpPr>
      <dsp:spPr>
        <a:xfrm>
          <a:off x="3581218" y="1819426"/>
          <a:ext cx="2562193" cy="1281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اقتصاديه</a:t>
          </a:r>
        </a:p>
      </dsp:txBody>
      <dsp:txXfrm>
        <a:off x="3581218" y="1819426"/>
        <a:ext cx="2562193" cy="1281096"/>
      </dsp:txXfrm>
    </dsp:sp>
    <dsp:sp modelId="{7D505E8B-FF91-41E6-B060-E69DDB01488B}">
      <dsp:nvSpPr>
        <dsp:cNvPr id="0" name=""/>
        <dsp:cNvSpPr/>
      </dsp:nvSpPr>
      <dsp:spPr>
        <a:xfrm>
          <a:off x="4221767" y="3638583"/>
          <a:ext cx="2562193" cy="1281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kern="1200" dirty="0"/>
            <a:t>1/وثق </a:t>
          </a:r>
          <a:r>
            <a:rPr lang="ar-SA" sz="2000" kern="1200" dirty="0" err="1"/>
            <a:t>العلاقه</a:t>
          </a:r>
          <a:r>
            <a:rPr lang="ar-SA" sz="2000" kern="1200" dirty="0"/>
            <a:t> بين </a:t>
          </a:r>
          <a:r>
            <a:rPr lang="ar-SA" sz="2000" kern="1200" dirty="0" err="1"/>
            <a:t>الحاضره</a:t>
          </a:r>
          <a:r>
            <a:rPr lang="ar-SA" sz="2000" kern="1200" dirty="0"/>
            <a:t> والباديه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kern="1200" dirty="0"/>
            <a:t>2/امن طرق </a:t>
          </a:r>
          <a:r>
            <a:rPr lang="ar-SA" sz="2000" kern="1200" dirty="0" err="1"/>
            <a:t>التجاره</a:t>
          </a:r>
          <a:r>
            <a:rPr lang="ar-SA" sz="2000" kern="1200" dirty="0"/>
            <a:t> والحج</a:t>
          </a:r>
        </a:p>
      </dsp:txBody>
      <dsp:txXfrm>
        <a:off x="4221767" y="3638583"/>
        <a:ext cx="2562193" cy="1281096"/>
      </dsp:txXfrm>
    </dsp:sp>
    <dsp:sp modelId="{1907DD37-9315-4A2C-9D3A-7FF826FA397D}">
      <dsp:nvSpPr>
        <dsp:cNvPr id="0" name=""/>
        <dsp:cNvSpPr/>
      </dsp:nvSpPr>
      <dsp:spPr>
        <a:xfrm>
          <a:off x="6681472" y="1819426"/>
          <a:ext cx="2562193" cy="1281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سياسيه</a:t>
          </a:r>
        </a:p>
      </dsp:txBody>
      <dsp:txXfrm>
        <a:off x="6681472" y="1819426"/>
        <a:ext cx="2562193" cy="1281096"/>
      </dsp:txXfrm>
    </dsp:sp>
    <dsp:sp modelId="{D13B378F-5AA8-4F1E-852D-6DBF5885E48F}">
      <dsp:nvSpPr>
        <dsp:cNvPr id="0" name=""/>
        <dsp:cNvSpPr/>
      </dsp:nvSpPr>
      <dsp:spPr>
        <a:xfrm>
          <a:off x="7322020" y="3638583"/>
          <a:ext cx="2562193" cy="12810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1/زيادة قوة </a:t>
          </a:r>
          <a:r>
            <a:rPr lang="ar-SA" sz="2800" kern="1200" dirty="0" err="1"/>
            <a:t>الدرعيه</a:t>
          </a:r>
          <a:endParaRPr lang="ar-SA" sz="2800" kern="1200" dirty="0"/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2/عقد تحالفات</a:t>
          </a:r>
        </a:p>
      </dsp:txBody>
      <dsp:txXfrm>
        <a:off x="7322020" y="3638583"/>
        <a:ext cx="2562193" cy="1281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ar-SA" dirty="0"/>
              <a:t>انقر لتحرير أنماط النص الرئيسي</a:t>
            </a:r>
          </a:p>
          <a:p>
            <a:pPr lvl="1" rtl="1"/>
            <a:r>
              <a:rPr lang="ar-SA" dirty="0"/>
              <a:t>المستوى الثاني</a:t>
            </a:r>
          </a:p>
          <a:p>
            <a:pPr lvl="2" rtl="1"/>
            <a:r>
              <a:rPr lang="ar-SA" dirty="0"/>
              <a:t>المستوى الثالث</a:t>
            </a:r>
          </a:p>
          <a:p>
            <a:pPr lvl="3" rtl="1"/>
            <a:r>
              <a:rPr lang="ar-SA" dirty="0"/>
              <a:t>المستوى الرابع</a:t>
            </a:r>
          </a:p>
          <a:p>
            <a:pPr lvl="4" rtl="1"/>
            <a:r>
              <a:rPr lang="ar-SA" dirty="0"/>
              <a:t>المستوى الخامس</a:t>
            </a:r>
          </a:p>
        </p:txBody>
      </p:sp>
      <p:sp>
        <p:nvSpPr>
          <p:cNvPr id="8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7532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cs typeface="+mj-cs"/>
              </a:defRPr>
            </a:lvl1pPr>
          </a:lstStyle>
          <a:p>
            <a:endParaRPr lang="ar-SA" dirty="0"/>
          </a:p>
        </p:txBody>
      </p:sp>
      <p:sp>
        <p:nvSpPr>
          <p:cNvPr id="9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929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cs typeface="+mj-cs"/>
              </a:defRPr>
            </a:lvl1pPr>
          </a:lstStyle>
          <a:p>
            <a:pPr algn="l"/>
            <a:fld id="{C65492E9-C331-42D2-B447-2B483A019E2B}" type="datetime1">
              <a:rPr lang="ar-SA" smtClean="0"/>
              <a:pPr algn="l"/>
              <a:t>01/01/41</a:t>
            </a:fld>
            <a:endParaRPr lang="ar-SA" dirty="0"/>
          </a:p>
        </p:txBody>
      </p:sp>
      <p:sp>
        <p:nvSpPr>
          <p:cNvPr id="10" name="عنصر نائب لتذييل الصفحة 3"/>
          <p:cNvSpPr>
            <a:spLocks noGrp="1"/>
          </p:cNvSpPr>
          <p:nvPr>
            <p:ph type="ftr" sz="quarter" idx="4"/>
          </p:nvPr>
        </p:nvSpPr>
        <p:spPr>
          <a:xfrm>
            <a:off x="3875314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cs typeface="+mj-cs"/>
              </a:defRPr>
            </a:lvl1pPr>
          </a:lstStyle>
          <a:p>
            <a:endParaRPr lang="ar-SA" dirty="0"/>
          </a:p>
        </p:txBody>
      </p:sp>
      <p:sp>
        <p:nvSpPr>
          <p:cNvPr id="11" name="عنصر نائب لرقم الشريحة 4"/>
          <p:cNvSpPr>
            <a:spLocks noGrp="1"/>
          </p:cNvSpPr>
          <p:nvPr>
            <p:ph type="sldNum" sz="quarter" idx="5"/>
          </p:nvPr>
        </p:nvSpPr>
        <p:spPr>
          <a:xfrm>
            <a:off x="-1586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cs typeface="+mj-cs"/>
              </a:defRPr>
            </a:lvl1pPr>
          </a:lstStyle>
          <a:p>
            <a:pPr algn="l"/>
            <a:fld id="{663FFE7F-C917-439A-8026-3D301EB5CC28}" type="slidenum">
              <a:rPr lang="ar-SA" smtClean="0"/>
              <a:pPr algn="l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j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j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j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j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j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663FFE7F-C917-439A-8026-3D301EB5CC28}" type="slidenum">
              <a:rPr lang="ar-SA" smtClean="0"/>
              <a:pPr algn="l"/>
              <a:t>1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13640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العنوا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ctrTitle"/>
          </p:nvPr>
        </p:nvSpPr>
        <p:spPr>
          <a:xfrm>
            <a:off x="2425581" y="4245434"/>
            <a:ext cx="8686800" cy="1464906"/>
          </a:xfrm>
        </p:spPr>
        <p:txBody>
          <a:bodyPr rtlCol="1" anchor="b">
            <a:normAutofit/>
          </a:bodyPr>
          <a:lstStyle>
            <a:lvl1pPr algn="r" rtl="1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3" name="العنوان الفرعي 2"/>
          <p:cNvSpPr>
            <a:spLocks noGrp="1"/>
          </p:cNvSpPr>
          <p:nvPr>
            <p:ph type="subTitle" idx="1"/>
          </p:nvPr>
        </p:nvSpPr>
        <p:spPr>
          <a:xfrm>
            <a:off x="2425581" y="5731795"/>
            <a:ext cx="8686800" cy="440405"/>
          </a:xfrm>
        </p:spPr>
        <p:txBody>
          <a:bodyPr rtlCol="1"/>
          <a:lstStyle>
            <a:lvl1pPr marL="0" indent="0" algn="r" rtl="1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 rtl="1">
              <a:buNone/>
              <a:defRPr sz="20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600"/>
            </a:lvl4pPr>
            <a:lvl5pPr marL="1828800" indent="0" algn="ctr" rtl="1">
              <a:buNone/>
              <a:defRPr sz="1600"/>
            </a:lvl5pPr>
            <a:lvl6pPr marL="2286000" indent="0" algn="ctr" rtl="1">
              <a:buNone/>
              <a:defRPr sz="1600"/>
            </a:lvl6pPr>
            <a:lvl7pPr marL="2743200" indent="0" algn="ctr" rtl="1">
              <a:buNone/>
              <a:defRPr sz="1600"/>
            </a:lvl7pPr>
            <a:lvl8pPr marL="3200400" indent="0" algn="ctr" rtl="1">
              <a:buNone/>
              <a:defRPr sz="1600"/>
            </a:lvl8pPr>
            <a:lvl9pPr marL="3657600" indent="0" algn="ctr" rtl="1">
              <a:buNone/>
              <a:defRPr sz="1600"/>
            </a:lvl9pPr>
          </a:lstStyle>
          <a:p>
            <a:pPr rtl="1"/>
            <a:r>
              <a:rPr lang="ar-SA"/>
              <a:t>انقر لتحرير نمط العنوان الفرعي للشكل الرئيسي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العنوان و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</p:spPr>
        <p:txBody>
          <a:bodyPr rtlCol="1"/>
          <a:lstStyle/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 rtlCol="1"/>
          <a:lstStyle/>
          <a:p>
            <a:pPr lvl="0" rtl="1"/>
            <a:r>
              <a:rPr lang="ar-SA"/>
              <a:t>انقر لتحرير أنماط نص الشكل الرئيسي</a:t>
            </a:r>
          </a:p>
          <a:p>
            <a:pPr lvl="1" rtl="1"/>
            <a:r>
              <a:rPr lang="ar-SA"/>
              <a:t>المستوى الثاني</a:t>
            </a:r>
          </a:p>
          <a:p>
            <a:pPr lvl="2" rtl="1"/>
            <a:r>
              <a:rPr lang="ar-SA"/>
              <a:t>المستوى الثالث</a:t>
            </a:r>
          </a:p>
          <a:p>
            <a:pPr lvl="3" rtl="1"/>
            <a:r>
              <a:rPr lang="ar-SA"/>
              <a:t>المستوى الرابع</a:t>
            </a:r>
          </a:p>
          <a:p>
            <a:pPr lvl="4" rtl="1"/>
            <a:r>
              <a:rPr lang="ar-SA"/>
              <a:t>المستوى الخامس</a:t>
            </a: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26D949E4-31B1-4B94-AD27-77050E19EFCC}" type="datetime1">
              <a:rPr lang="ar-SA" smtClean="0"/>
              <a:t>01/01/41</a:t>
            </a:fld>
            <a:endParaRPr lang="ar-SA" dirty="0"/>
          </a:p>
        </p:txBody>
      </p:sp>
      <p:sp>
        <p:nvSpPr>
          <p:cNvPr id="5" name="عنصر نائب لتذييل الصفحة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E31375A4-56A4-47D6-9801-1991572033F7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>
          <a:xfrm>
            <a:off x="2428629" y="4242816"/>
            <a:ext cx="8686800" cy="1463040"/>
          </a:xfrm>
        </p:spPr>
        <p:txBody>
          <a:bodyPr rtlCol="1" anchor="b">
            <a:normAutofit/>
          </a:bodyPr>
          <a:lstStyle>
            <a:lvl1pPr algn="r" rtl="1">
              <a:defRPr sz="4800"/>
            </a:lvl1pPr>
          </a:lstStyle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425580" y="5733288"/>
            <a:ext cx="8686800" cy="438912"/>
          </a:xfrm>
        </p:spPr>
        <p:txBody>
          <a:bodyPr rtlCol="1"/>
          <a:lstStyle>
            <a:lvl1pPr marL="0" indent="0" algn="r" rtl="1">
              <a:spcBef>
                <a:spcPts val="0"/>
              </a:spcBef>
              <a:buNone/>
              <a:defRPr sz="2400"/>
            </a:lvl1pPr>
            <a:lvl2pPr marL="457200" indent="0" algn="r" rtl="1">
              <a:buNone/>
              <a:defRPr sz="2000"/>
            </a:lvl2pPr>
            <a:lvl3pPr marL="914400" indent="0" algn="r" rtl="1">
              <a:buNone/>
              <a:defRPr sz="1800"/>
            </a:lvl3pPr>
            <a:lvl4pPr marL="1371600" indent="0" algn="r" rtl="1">
              <a:buNone/>
              <a:defRPr sz="1600"/>
            </a:lvl4pPr>
            <a:lvl5pPr marL="1828800" indent="0" algn="r" rtl="1">
              <a:buNone/>
              <a:defRPr sz="1600"/>
            </a:lvl5pPr>
            <a:lvl6pPr marL="2286000" indent="0" algn="r" rtl="1">
              <a:buNone/>
              <a:defRPr sz="1600"/>
            </a:lvl6pPr>
            <a:lvl7pPr marL="2743200" indent="0" algn="r" rtl="1">
              <a:buNone/>
              <a:defRPr sz="1600"/>
            </a:lvl7pPr>
            <a:lvl8pPr marL="3200400" indent="0" algn="r" rtl="1">
              <a:buNone/>
              <a:defRPr sz="1600"/>
            </a:lvl8pPr>
            <a:lvl9pPr marL="3657600" indent="0" algn="r" rtl="1">
              <a:buNone/>
              <a:defRPr sz="1600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 rtlCol="1">
            <a:normAutofit/>
          </a:bodyPr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600"/>
            </a:lvl5pPr>
            <a:lvl6pPr algn="r" rtl="1">
              <a:defRPr sz="1800"/>
            </a:lvl6pPr>
            <a:lvl7pPr algn="r" rtl="1">
              <a:defRPr sz="1800"/>
            </a:lvl7pPr>
            <a:lvl8pPr algn="r" rtl="1">
              <a:defRPr sz="1800"/>
            </a:lvl8pPr>
            <a:lvl9pPr algn="r" rtl="1">
              <a:defRPr sz="1800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  <a:p>
            <a:pPr lvl="1" rtl="1"/>
            <a:r>
              <a:rPr lang="ar-SA"/>
              <a:t>المستوى الثاني</a:t>
            </a:r>
          </a:p>
          <a:p>
            <a:pPr lvl="2" rtl="1"/>
            <a:r>
              <a:rPr lang="ar-SA"/>
              <a:t>المستوى الثالث</a:t>
            </a:r>
          </a:p>
          <a:p>
            <a:pPr lvl="3" rtl="1"/>
            <a:r>
              <a:rPr lang="ar-SA"/>
              <a:t>المستوى الرابع</a:t>
            </a:r>
          </a:p>
          <a:p>
            <a:pPr lvl="4" rtl="1"/>
            <a:r>
              <a:rPr lang="ar-SA"/>
              <a:t>المستوى الخامس</a:t>
            </a:r>
            <a:endParaRPr lang="ar-SA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 rtlCol="1">
            <a:normAutofit/>
          </a:bodyPr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600"/>
            </a:lvl5pPr>
            <a:lvl6pPr algn="r" rtl="1">
              <a:defRPr sz="1800"/>
            </a:lvl6pPr>
            <a:lvl7pPr algn="r" rtl="1">
              <a:defRPr sz="1800"/>
            </a:lvl7pPr>
            <a:lvl8pPr algn="r" rtl="1">
              <a:defRPr sz="1800"/>
            </a:lvl8pPr>
            <a:lvl9pPr algn="r" rtl="1">
              <a:defRPr sz="1800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  <a:p>
            <a:pPr lvl="1" rtl="1"/>
            <a:r>
              <a:rPr lang="ar-SA"/>
              <a:t>المستوى الثاني</a:t>
            </a:r>
          </a:p>
          <a:p>
            <a:pPr lvl="2" rtl="1"/>
            <a:r>
              <a:rPr lang="ar-SA"/>
              <a:t>المستوى الثالث</a:t>
            </a:r>
          </a:p>
          <a:p>
            <a:pPr lvl="3" rtl="1"/>
            <a:r>
              <a:rPr lang="ar-SA"/>
              <a:t>المستوى الرابع</a:t>
            </a:r>
          </a:p>
          <a:p>
            <a:pPr lvl="4" rtl="1"/>
            <a:r>
              <a:rPr lang="ar-SA"/>
              <a:t>المستوى الخامس</a:t>
            </a:r>
            <a:endParaRPr lang="ar-SA" dirty="0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51AA6C43-4E4A-400C-BE95-3AAFB4D98004}" type="datetime1">
              <a:rPr lang="ar-SA" smtClean="0"/>
              <a:t>01/01/41</a:t>
            </a:fld>
            <a:endParaRPr lang="ar-SA" dirty="0"/>
          </a:p>
        </p:txBody>
      </p:sp>
      <p:sp>
        <p:nvSpPr>
          <p:cNvPr id="6" name="عنصر نائب لتذييل الصفحة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E31375A4-56A4-47D6-9801-1991572033F7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rtlCol="1" anchor="ctr"/>
          <a:lstStyle>
            <a:lvl1pPr marL="0" indent="0" algn="r" rtl="1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 rtlCol="1"/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600"/>
            </a:lvl5pPr>
            <a:lvl6pPr algn="r" rtl="1">
              <a:defRPr sz="1600"/>
            </a:lvl6pPr>
            <a:lvl7pPr algn="r" rtl="1">
              <a:defRPr sz="1600"/>
            </a:lvl7pPr>
            <a:lvl8pPr algn="r" rtl="1">
              <a:defRPr sz="1600"/>
            </a:lvl8pPr>
            <a:lvl9pPr algn="r" rtl="1">
              <a:defRPr sz="1600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  <a:p>
            <a:pPr lvl="1" rtl="1"/>
            <a:r>
              <a:rPr lang="ar-SA"/>
              <a:t>المستوى الثاني</a:t>
            </a:r>
          </a:p>
          <a:p>
            <a:pPr lvl="2" rtl="1"/>
            <a:r>
              <a:rPr lang="ar-SA"/>
              <a:t>المستوى الثالث</a:t>
            </a:r>
          </a:p>
          <a:p>
            <a:pPr lvl="3" rtl="1"/>
            <a:r>
              <a:rPr lang="ar-SA"/>
              <a:t>المستوى الرابع</a:t>
            </a:r>
          </a:p>
          <a:p>
            <a:pPr lvl="4" rtl="1"/>
            <a:r>
              <a:rPr lang="ar-SA"/>
              <a:t>المستوى الخامس</a:t>
            </a:r>
            <a:endParaRPr lang="ar-SA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rtlCol="1" anchor="ctr"/>
          <a:lstStyle>
            <a:lvl1pPr marL="0" indent="0" algn="r" rtl="1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 rtlCol="1"/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600"/>
            </a:lvl5pPr>
            <a:lvl6pPr algn="r" rtl="1">
              <a:defRPr sz="1600"/>
            </a:lvl6pPr>
            <a:lvl7pPr algn="r" rtl="1">
              <a:defRPr sz="1600"/>
            </a:lvl7pPr>
            <a:lvl8pPr algn="r" rtl="1">
              <a:defRPr sz="1600"/>
            </a:lvl8pPr>
            <a:lvl9pPr algn="r" rtl="1">
              <a:defRPr sz="1600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  <a:p>
            <a:pPr lvl="1" rtl="1"/>
            <a:r>
              <a:rPr lang="ar-SA"/>
              <a:t>المستوى الثاني</a:t>
            </a:r>
          </a:p>
          <a:p>
            <a:pPr lvl="2" rtl="1"/>
            <a:r>
              <a:rPr lang="ar-SA"/>
              <a:t>المستوى الثالث</a:t>
            </a:r>
          </a:p>
          <a:p>
            <a:pPr lvl="3" rtl="1"/>
            <a:r>
              <a:rPr lang="ar-SA"/>
              <a:t>المستوى الرابع</a:t>
            </a:r>
          </a:p>
          <a:p>
            <a:pPr lvl="4" rtl="1"/>
            <a:r>
              <a:rPr lang="ar-SA"/>
              <a:t>المستوى الخامس</a:t>
            </a:r>
            <a:endParaRPr lang="ar-SA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98BF956F-087E-4462-BB38-8A9444F01803}" type="datetime1">
              <a:rPr lang="ar-SA" smtClean="0"/>
              <a:t>01/01/41</a:t>
            </a:fld>
            <a:endParaRPr lang="ar-SA" dirty="0"/>
          </a:p>
        </p:txBody>
      </p:sp>
      <p:sp>
        <p:nvSpPr>
          <p:cNvPr id="8" name="عنصر نائب لتذييل الصفحة 7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E31375A4-56A4-47D6-9801-1991572033F7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ال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4791D20F-66EC-4AF6-935D-1FD3466587C8}" type="datetime1">
              <a:rPr lang="ar-SA" smtClean="0"/>
              <a:t>01/01/41</a:t>
            </a:fld>
            <a:endParaRPr lang="ar-SA" dirty="0"/>
          </a:p>
        </p:txBody>
      </p:sp>
      <p:sp>
        <p:nvSpPr>
          <p:cNvPr id="4" name="عنصر نائب لتذييل الصفحة 3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E31375A4-56A4-47D6-9801-1991572033F7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6474C3B5-F769-4DB8-8554-06D086220E9B}" type="datetime1">
              <a:rPr lang="ar-SA" smtClean="0"/>
              <a:t>01/01/41</a:t>
            </a:fld>
            <a:endParaRPr lang="ar-SA" dirty="0"/>
          </a:p>
        </p:txBody>
      </p:sp>
      <p:sp>
        <p:nvSpPr>
          <p:cNvPr id="3" name="عنصر نائب لتذييل الصفحة 2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E31375A4-56A4-47D6-9801-1991572033F7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المحتوى ذو 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>
          <a:xfrm>
            <a:off x="738528" y="3090672"/>
            <a:ext cx="4663440" cy="1828800"/>
          </a:xfrm>
        </p:spPr>
        <p:txBody>
          <a:bodyPr rtlCol="1" anchor="b">
            <a:normAutofit/>
          </a:bodyPr>
          <a:lstStyle>
            <a:lvl1pPr algn="r" rtl="1">
              <a:defRPr sz="3600"/>
            </a:lvl1pPr>
          </a:lstStyle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065101" y="457200"/>
            <a:ext cx="5410201" cy="5715000"/>
          </a:xfrm>
        </p:spPr>
        <p:txBody>
          <a:bodyPr rtlCol="1">
            <a:normAutofit/>
          </a:bodyPr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600"/>
            </a:lvl4pPr>
            <a:lvl5pPr algn="r" rtl="1">
              <a:defRPr sz="1600"/>
            </a:lvl5pPr>
            <a:lvl6pPr algn="r" rtl="1">
              <a:defRPr sz="2000"/>
            </a:lvl6pPr>
            <a:lvl7pPr algn="r" rtl="1">
              <a:defRPr sz="2000"/>
            </a:lvl7pPr>
            <a:lvl8pPr algn="r" rtl="1">
              <a:defRPr sz="2000"/>
            </a:lvl8pPr>
            <a:lvl9pPr algn="r" rtl="1">
              <a:defRPr sz="2000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  <a:p>
            <a:pPr lvl="1" rtl="1"/>
            <a:r>
              <a:rPr lang="ar-SA"/>
              <a:t>المستوى الثاني</a:t>
            </a:r>
          </a:p>
          <a:p>
            <a:pPr lvl="2" rtl="1"/>
            <a:r>
              <a:rPr lang="ar-SA"/>
              <a:t>المستوى الثالث</a:t>
            </a:r>
          </a:p>
          <a:p>
            <a:pPr lvl="3" rtl="1"/>
            <a:r>
              <a:rPr lang="ar-SA"/>
              <a:t>المستوى الرابع</a:t>
            </a:r>
          </a:p>
          <a:p>
            <a:pPr lvl="4" rtl="1"/>
            <a:r>
              <a:rPr lang="ar-SA"/>
              <a:t>المستوى الخامس</a:t>
            </a:r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738528" y="4983480"/>
            <a:ext cx="4663440" cy="118872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1800"/>
            </a:lvl1pPr>
            <a:lvl2pPr marL="457200" indent="0" algn="r" rtl="1">
              <a:buNone/>
              <a:defRPr sz="1400"/>
            </a:lvl2pPr>
            <a:lvl3pPr marL="914400" indent="0" algn="r" rtl="1">
              <a:buNone/>
              <a:defRPr sz="1200"/>
            </a:lvl3pPr>
            <a:lvl4pPr marL="1371600" indent="0" algn="r" rtl="1">
              <a:buNone/>
              <a:defRPr sz="1000"/>
            </a:lvl4pPr>
            <a:lvl5pPr marL="1828800" indent="0" algn="r" rtl="1">
              <a:buNone/>
              <a:defRPr sz="1000"/>
            </a:lvl5pPr>
            <a:lvl6pPr marL="2286000" indent="0" algn="r" rtl="1">
              <a:buNone/>
              <a:defRPr sz="1000"/>
            </a:lvl6pPr>
            <a:lvl7pPr marL="2743200" indent="0" algn="r" rtl="1">
              <a:buNone/>
              <a:defRPr sz="1000"/>
            </a:lvl7pPr>
            <a:lvl8pPr marL="3200400" indent="0" algn="r" rtl="1">
              <a:buNone/>
              <a:defRPr sz="1000"/>
            </a:lvl8pPr>
            <a:lvl9pPr marL="3657600" indent="0" algn="r" rtl="1">
              <a:buNone/>
              <a:defRPr sz="1000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9964312B-8BA9-4C70-A68C-2F5E9D512EA3}" type="datetime1">
              <a:rPr lang="ar-SA" smtClean="0"/>
              <a:t>01/01/41</a:t>
            </a:fld>
            <a:endParaRPr lang="ar-SA" dirty="0"/>
          </a:p>
        </p:txBody>
      </p:sp>
      <p:sp>
        <p:nvSpPr>
          <p:cNvPr id="6" name="عنصر نائب لتذييل الصفحة 5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E31375A4-56A4-47D6-9801-1991572033F7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صورة ذات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صورة 2" descr="عنصر نائب فارغ لإضافة صورة. انقر فوق العنصر النائب وقم بتحديد الصورة التي ترغب بإضافتها."/>
          <p:cNvSpPr>
            <a:spLocks noGrp="1"/>
          </p:cNvSpPr>
          <p:nvPr>
            <p:ph type="pic" idx="1"/>
          </p:nvPr>
        </p:nvSpPr>
        <p:spPr>
          <a:xfrm>
            <a:off x="6087746" y="0"/>
            <a:ext cx="6096000" cy="6858000"/>
          </a:xfrm>
        </p:spPr>
        <p:txBody>
          <a:bodyPr tIns="457200" rtlCol="1">
            <a:normAutofit/>
          </a:bodyPr>
          <a:lstStyle>
            <a:lvl1pPr marL="0" indent="0" algn="ctr" rtl="1">
              <a:buNone/>
              <a:defRPr sz="2400"/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ar-SA"/>
              <a:t>انقر فوق الأيقونة لإضافة صورة</a:t>
            </a:r>
            <a:endParaRPr lang="ar-SA" dirty="0"/>
          </a:p>
        </p:txBody>
      </p:sp>
      <p:sp>
        <p:nvSpPr>
          <p:cNvPr id="5" name="العنوان 1"/>
          <p:cNvSpPr>
            <a:spLocks noGrp="1"/>
          </p:cNvSpPr>
          <p:nvPr>
            <p:ph type="title"/>
          </p:nvPr>
        </p:nvSpPr>
        <p:spPr>
          <a:xfrm>
            <a:off x="738528" y="3090672"/>
            <a:ext cx="4663440" cy="1828800"/>
          </a:xfrm>
        </p:spPr>
        <p:txBody>
          <a:bodyPr rtlCol="1" anchor="b">
            <a:normAutofit/>
          </a:bodyPr>
          <a:lstStyle>
            <a:lvl1pPr algn="r" rtl="1">
              <a:defRPr sz="3600"/>
            </a:lvl1pPr>
          </a:lstStyle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6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738528" y="4983480"/>
            <a:ext cx="4663440" cy="118872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1800"/>
            </a:lvl1pPr>
            <a:lvl2pPr marL="457200" indent="0" algn="r" rtl="1">
              <a:buNone/>
              <a:defRPr sz="1400"/>
            </a:lvl2pPr>
            <a:lvl3pPr marL="914400" indent="0" algn="r" rtl="1">
              <a:buNone/>
              <a:defRPr sz="1200"/>
            </a:lvl3pPr>
            <a:lvl4pPr marL="1371600" indent="0" algn="r" rtl="1">
              <a:buNone/>
              <a:defRPr sz="1000"/>
            </a:lvl4pPr>
            <a:lvl5pPr marL="1828800" indent="0" algn="r" rtl="1">
              <a:buNone/>
              <a:defRPr sz="1000"/>
            </a:lvl5pPr>
            <a:lvl6pPr marL="2286000" indent="0" algn="r" rtl="1">
              <a:buNone/>
              <a:defRPr sz="1000"/>
            </a:lvl6pPr>
            <a:lvl7pPr marL="2743200" indent="0" algn="r" rtl="1">
              <a:buNone/>
              <a:defRPr sz="1000"/>
            </a:lvl7pPr>
            <a:lvl8pPr marL="3200400" indent="0" algn="r" rtl="1">
              <a:buNone/>
              <a:defRPr sz="1000"/>
            </a:lvl8pPr>
            <a:lvl9pPr marL="3657600" indent="0" algn="r" rtl="1">
              <a:buNone/>
              <a:defRPr sz="1000"/>
            </a:lvl9pPr>
          </a:lstStyle>
          <a:p>
            <a:pPr lvl="0" rtl="1"/>
            <a:r>
              <a:rPr lang="ar-SA"/>
              <a:t>انقر لتحرير أنماط نص الشكل الرئيسي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العنوان والنص ال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3" name="العنصر النائب لنص عمودي 2"/>
          <p:cNvSpPr>
            <a:spLocks noGrp="1"/>
          </p:cNvSpPr>
          <p:nvPr>
            <p:ph type="body" orient="vert" idx="1"/>
          </p:nvPr>
        </p:nvSpPr>
        <p:spPr/>
        <p:txBody>
          <a:bodyPr vert="vert270" rtlCol="1"/>
          <a:lstStyle/>
          <a:p>
            <a:pPr lvl="0" rtl="1"/>
            <a:r>
              <a:rPr lang="ar-SA"/>
              <a:t>انقر لتحرير أنماط نص الشكل الرئيسي</a:t>
            </a:r>
          </a:p>
          <a:p>
            <a:pPr lvl="1" rtl="1"/>
            <a:r>
              <a:rPr lang="ar-SA"/>
              <a:t>المستوى الثاني</a:t>
            </a:r>
          </a:p>
          <a:p>
            <a:pPr lvl="2" rtl="1"/>
            <a:r>
              <a:rPr lang="ar-SA"/>
              <a:t>المستوى الثالث</a:t>
            </a:r>
          </a:p>
          <a:p>
            <a:pPr lvl="3" rtl="1"/>
            <a:r>
              <a:rPr lang="ar-SA"/>
              <a:t>المستوى الرابع</a:t>
            </a:r>
          </a:p>
          <a:p>
            <a:pPr lvl="4" rtl="1"/>
            <a:r>
              <a:rPr lang="ar-SA"/>
              <a:t>المستوى الخامس</a:t>
            </a: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B3565655-AB6C-4178-A420-5CD212CF51ED}" type="datetime1">
              <a:rPr lang="ar-SA" smtClean="0"/>
              <a:t>01/01/41</a:t>
            </a:fld>
            <a:endParaRPr lang="ar-SA" dirty="0"/>
          </a:p>
        </p:txBody>
      </p:sp>
      <p:sp>
        <p:nvSpPr>
          <p:cNvPr id="5" name="عنصر نائب لتذييل الصفحة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E31375A4-56A4-47D6-9801-1991572033F7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العنوان العمودي وال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العمودي 1"/>
          <p:cNvSpPr>
            <a:spLocks noGrp="1"/>
          </p:cNvSpPr>
          <p:nvPr>
            <p:ph type="title" orient="vert"/>
          </p:nvPr>
        </p:nvSpPr>
        <p:spPr>
          <a:xfrm>
            <a:off x="1066822" y="457200"/>
            <a:ext cx="1828800" cy="5719762"/>
          </a:xfrm>
        </p:spPr>
        <p:txBody>
          <a:bodyPr vert="vert270" rtlCol="1"/>
          <a:lstStyle/>
          <a:p>
            <a:pPr rtl="1"/>
            <a:r>
              <a:rPr lang="ar-SA"/>
              <a:t>انقر لتحرير نمط عنوان الشكل الرئيسي</a:t>
            </a:r>
            <a:endParaRPr lang="ar-SA" dirty="0"/>
          </a:p>
        </p:txBody>
      </p:sp>
      <p:sp>
        <p:nvSpPr>
          <p:cNvPr id="3" name="العنصر النائب لنص عمودي 2"/>
          <p:cNvSpPr>
            <a:spLocks noGrp="1"/>
          </p:cNvSpPr>
          <p:nvPr>
            <p:ph type="body" orient="vert" idx="1"/>
          </p:nvPr>
        </p:nvSpPr>
        <p:spPr>
          <a:xfrm>
            <a:off x="3169920" y="457200"/>
            <a:ext cx="7955280" cy="5719762"/>
          </a:xfrm>
        </p:spPr>
        <p:txBody>
          <a:bodyPr vert="vert270" rtlCol="1"/>
          <a:lstStyle/>
          <a:p>
            <a:pPr lvl="0" rtl="1"/>
            <a:r>
              <a:rPr lang="ar-SA"/>
              <a:t>انقر لتحرير أنماط نص الشكل الرئيسي</a:t>
            </a:r>
          </a:p>
          <a:p>
            <a:pPr lvl="1" rtl="1"/>
            <a:r>
              <a:rPr lang="ar-SA"/>
              <a:t>المستوى الثاني</a:t>
            </a:r>
          </a:p>
          <a:p>
            <a:pPr lvl="2" rtl="1"/>
            <a:r>
              <a:rPr lang="ar-SA"/>
              <a:t>المستوى الثالث</a:t>
            </a:r>
          </a:p>
          <a:p>
            <a:pPr lvl="3" rtl="1"/>
            <a:r>
              <a:rPr lang="ar-SA"/>
              <a:t>المستوى الرابع</a:t>
            </a:r>
          </a:p>
          <a:p>
            <a:pPr lvl="4" rtl="1"/>
            <a:r>
              <a:rPr lang="ar-SA"/>
              <a:t>المستوى الخامس</a:t>
            </a: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 rtlCol="1"/>
          <a:lstStyle/>
          <a:p>
            <a:pPr rtl="1"/>
            <a:fld id="{D68F00F0-919E-4687-B1D6-F78A944BE569}" type="datetime1">
              <a:rPr lang="ar-SA" smtClean="0"/>
              <a:t>01/01/41</a:t>
            </a:fld>
            <a:endParaRPr lang="ar-SA" dirty="0"/>
          </a:p>
        </p:txBody>
      </p:sp>
      <p:sp>
        <p:nvSpPr>
          <p:cNvPr id="5" name="عنصر نائب لتذييل الصفحة 4"/>
          <p:cNvSpPr>
            <a:spLocks noGrp="1"/>
          </p:cNvSpPr>
          <p:nvPr>
            <p:ph type="ftr" sz="quarter" idx="11"/>
          </p:nvPr>
        </p:nvSpPr>
        <p:spPr/>
        <p:txBody>
          <a:bodyPr rtlCol="1"/>
          <a:lstStyle/>
          <a:p>
            <a:pPr rtl="1"/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 rtlCol="1"/>
          <a:lstStyle/>
          <a:p>
            <a:pPr rtl="1"/>
            <a:fld id="{E31375A4-56A4-47D6-9801-1991572033F7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/>
          <a:p>
            <a:pPr rtl="1"/>
            <a:r>
              <a:rPr lang="ar-SA" dirty="0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 rtl="1"/>
            <a:r>
              <a:rPr lang="ar-SA" dirty="0"/>
              <a:t>انقر لتحرير أنماط النص الرئيسي</a:t>
            </a:r>
          </a:p>
          <a:p>
            <a:pPr lvl="1" rtl="1"/>
            <a:r>
              <a:rPr lang="ar-SA" dirty="0"/>
              <a:t>المستوى الثاني</a:t>
            </a:r>
          </a:p>
          <a:p>
            <a:pPr lvl="2" rtl="1"/>
            <a:r>
              <a:rPr lang="ar-SA" dirty="0"/>
              <a:t>المستوى الثالث</a:t>
            </a:r>
          </a:p>
          <a:p>
            <a:pPr lvl="3" rtl="1"/>
            <a:r>
              <a:rPr lang="ar-SA" dirty="0"/>
              <a:t>المستوى الرابع</a:t>
            </a:r>
          </a:p>
          <a:p>
            <a:pPr lvl="4" rtl="1"/>
            <a:r>
              <a:rPr lang="ar-SA" dirty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100">
                <a:solidFill>
                  <a:schemeClr val="tx1"/>
                </a:solidFill>
                <a:cs typeface="+mj-cs"/>
              </a:defRPr>
            </a:lvl1pPr>
          </a:lstStyle>
          <a:p>
            <a:fld id="{1DB4FE5C-E662-4A12-941E-4DFA4506E2E9}" type="datetime1">
              <a:rPr lang="ar-SA" smtClean="0"/>
              <a:t>01/01/41</a:t>
            </a:fld>
            <a:endParaRPr lang="ar-SA" dirty="0"/>
          </a:p>
        </p:txBody>
      </p:sp>
      <p:sp>
        <p:nvSpPr>
          <p:cNvPr id="5" name="عنصر نائب لتذييل الصفحة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>
              <a:defRPr sz="1100">
                <a:solidFill>
                  <a:schemeClr val="tx1"/>
                </a:solidFill>
                <a:cs typeface="+mj-cs"/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100">
                <a:solidFill>
                  <a:schemeClr val="tx1"/>
                </a:solidFill>
                <a:cs typeface="+mj-cs"/>
              </a:defRPr>
            </a:lvl1pPr>
          </a:lstStyle>
          <a:p>
            <a:fld id="{E31375A4-56A4-47D6-9801-1991572033F7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j-cs"/>
        </a:defRPr>
      </a:lvl1pPr>
      <a:lvl2pPr marL="548640" indent="-228600" algn="r" defTabSz="914400" rtl="1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j-cs"/>
        </a:defRPr>
      </a:lvl2pPr>
      <a:lvl3pPr marL="822960" indent="-228600" algn="r" defTabSz="914400" rtl="1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j-cs"/>
        </a:defRPr>
      </a:lvl3pPr>
      <a:lvl4pPr marL="1097280" indent="-182880" algn="r" defTabSz="914400" rtl="1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j-cs"/>
        </a:defRPr>
      </a:lvl4pPr>
      <a:lvl5pPr marL="1325880" indent="-137160" algn="r" defTabSz="914400" rtl="1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j-cs"/>
        </a:defRPr>
      </a:lvl5pPr>
      <a:lvl6pPr marL="1554480" indent="-137160" algn="r" defTabSz="914400" rtl="1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r" defTabSz="914400" rtl="1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r" defTabSz="914400" rtl="1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r" defTabSz="914400" rtl="1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العنوان 1"/>
          <p:cNvSpPr>
            <a:spLocks noGrp="1"/>
          </p:cNvSpPr>
          <p:nvPr>
            <p:ph type="ctrTitle"/>
          </p:nvPr>
        </p:nvSpPr>
        <p:spPr>
          <a:xfrm>
            <a:off x="3054973" y="238355"/>
            <a:ext cx="8686800" cy="1464906"/>
          </a:xfrm>
        </p:spPr>
        <p:txBody>
          <a:bodyPr rtlCol="1"/>
          <a:lstStyle/>
          <a:p>
            <a:pPr algn="r" rtl="1"/>
            <a:r>
              <a:rPr lang="ar-SA" dirty="0">
                <a:solidFill>
                  <a:schemeClr val="accent1">
                    <a:lumMod val="50000"/>
                  </a:schemeClr>
                </a:solidFill>
              </a:rPr>
              <a:t>بسم الله الرحمن الرحيم</a:t>
            </a:r>
          </a:p>
        </p:txBody>
      </p:sp>
      <p:sp>
        <p:nvSpPr>
          <p:cNvPr id="3" name="العنوان الفرعي 2"/>
          <p:cNvSpPr>
            <a:spLocks noGrp="1"/>
          </p:cNvSpPr>
          <p:nvPr>
            <p:ph type="subTitle" idx="1"/>
          </p:nvPr>
        </p:nvSpPr>
        <p:spPr>
          <a:xfrm>
            <a:off x="1911379" y="2988595"/>
            <a:ext cx="8686800" cy="440405"/>
          </a:xfrm>
        </p:spPr>
        <p:txBody>
          <a:bodyPr rtlCol="1">
            <a:noAutofit/>
          </a:bodyPr>
          <a:lstStyle/>
          <a:p>
            <a:pPr algn="ctr" rtl="1"/>
            <a:r>
              <a:rPr lang="ar-SA" sz="4000" dirty="0"/>
              <a:t>السلام عليكم ورحمة الله وبركاته</a:t>
            </a:r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D5CF1DA0-8FFD-4A89-BCD7-F84E61A75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699" y="391886"/>
            <a:ext cx="7897091" cy="5830783"/>
          </a:xfrm>
        </p:spPr>
      </p:pic>
    </p:spTree>
    <p:extLst>
      <p:ext uri="{BB962C8B-B14F-4D97-AF65-F5344CB8AC3E}">
        <p14:creationId xmlns:p14="http://schemas.microsoft.com/office/powerpoint/2010/main" val="69092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A53B2B95-7A03-4671-9BB6-81E67B8FB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377" y="992777"/>
            <a:ext cx="7302137" cy="415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8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18A1F813-04AA-46A1-B37D-DCD4FF9D6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25" y="1270660"/>
            <a:ext cx="8585859" cy="4901540"/>
          </a:xfrm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DF0A2494-E869-4A87-B666-FAAD18A86CD2}"/>
              </a:ext>
            </a:extLst>
          </p:cNvPr>
          <p:cNvSpPr/>
          <p:nvPr/>
        </p:nvSpPr>
        <p:spPr>
          <a:xfrm>
            <a:off x="4963886" y="299851"/>
            <a:ext cx="6353298" cy="7718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/>
              <a:t>القوانين </a:t>
            </a:r>
            <a:r>
              <a:rPr lang="ar-SA" sz="3200" dirty="0" err="1"/>
              <a:t>الصفيه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324237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772D043E-289C-4A14-96C2-75F443BC2E2A}"/>
              </a:ext>
            </a:extLst>
          </p:cNvPr>
          <p:cNvSpPr/>
          <p:nvPr/>
        </p:nvSpPr>
        <p:spPr>
          <a:xfrm>
            <a:off x="4465122" y="285008"/>
            <a:ext cx="5272644" cy="1235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/>
              <a:t>تغذية راجعه</a:t>
            </a:r>
          </a:p>
        </p:txBody>
      </p:sp>
      <p:sp>
        <p:nvSpPr>
          <p:cNvPr id="5" name="عنوان 4">
            <a:extLst>
              <a:ext uri="{FF2B5EF4-FFF2-40B4-BE49-F238E27FC236}">
                <a16:creationId xmlns:a16="http://schemas.microsoft.com/office/drawing/2014/main" id="{B799466F-2500-4749-B521-E5EF8A9C3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044" y="2378390"/>
            <a:ext cx="8686800" cy="1463040"/>
          </a:xfrm>
        </p:spPr>
        <p:txBody>
          <a:bodyPr>
            <a:normAutofit/>
          </a:bodyPr>
          <a:lstStyle/>
          <a:p>
            <a:pPr algn="ctr"/>
            <a:r>
              <a:rPr lang="ar-SA" sz="3600" dirty="0"/>
              <a:t>كيف كانت </a:t>
            </a:r>
            <a:r>
              <a:rPr lang="ar-SA" sz="3600" dirty="0" err="1"/>
              <a:t>الحاله</a:t>
            </a:r>
            <a:r>
              <a:rPr lang="ar-SA" sz="3600" dirty="0"/>
              <a:t> </a:t>
            </a:r>
            <a:r>
              <a:rPr lang="ar-SA" sz="3600" dirty="0" err="1"/>
              <a:t>السياسيه</a:t>
            </a:r>
            <a:r>
              <a:rPr lang="ar-SA" sz="3600" dirty="0"/>
              <a:t> لجزيرة العرب قبل قيام </a:t>
            </a:r>
            <a:r>
              <a:rPr lang="ar-SA" sz="3600" dirty="0" err="1"/>
              <a:t>الدوله</a:t>
            </a:r>
            <a:r>
              <a:rPr lang="ar-SA" sz="3600" dirty="0"/>
              <a:t> </a:t>
            </a:r>
            <a:r>
              <a:rPr lang="ar-SA" sz="3600" dirty="0" err="1"/>
              <a:t>السعوديه</a:t>
            </a:r>
            <a:r>
              <a:rPr lang="ar-SA" sz="3600" dirty="0"/>
              <a:t> الأولى؟</a:t>
            </a:r>
          </a:p>
        </p:txBody>
      </p:sp>
      <p:sp>
        <p:nvSpPr>
          <p:cNvPr id="6" name="عنصر نائب للنص 5">
            <a:extLst>
              <a:ext uri="{FF2B5EF4-FFF2-40B4-BE49-F238E27FC236}">
                <a16:creationId xmlns:a16="http://schemas.microsoft.com/office/drawing/2014/main" id="{8E0542C0-AB8C-436A-A749-DC3308E99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5580" y="4286992"/>
            <a:ext cx="8686800" cy="1885208"/>
          </a:xfrm>
        </p:spPr>
        <p:txBody>
          <a:bodyPr>
            <a:normAutofit/>
          </a:bodyPr>
          <a:lstStyle/>
          <a:p>
            <a:pPr algn="ctr"/>
            <a:r>
              <a:rPr lang="ar-SA" sz="3600" dirty="0"/>
              <a:t>لم تكن تخضع لحكم موحد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4CA9AE14-1E07-4057-8CE5-FF6F06B90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09" y="685800"/>
            <a:ext cx="2143125" cy="315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1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950842-D808-434B-8F3B-CA479C45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507" y="1214608"/>
            <a:ext cx="8686800" cy="1463040"/>
          </a:xfrm>
        </p:spPr>
        <p:txBody>
          <a:bodyPr>
            <a:normAutofit/>
          </a:bodyPr>
          <a:lstStyle/>
          <a:p>
            <a:pPr algn="ctr"/>
            <a:r>
              <a:rPr lang="ar-SA" sz="3600" dirty="0"/>
              <a:t>عللي ضعف </a:t>
            </a:r>
            <a:r>
              <a:rPr lang="ar-SA" sz="3600" dirty="0" err="1"/>
              <a:t>الحركه</a:t>
            </a:r>
            <a:r>
              <a:rPr lang="ar-SA" sz="3600" dirty="0"/>
              <a:t> </a:t>
            </a:r>
            <a:r>
              <a:rPr lang="ar-SA" sz="3600" dirty="0" err="1"/>
              <a:t>الاقتصاديه</a:t>
            </a:r>
            <a:r>
              <a:rPr lang="ar-SA" sz="3600" dirty="0"/>
              <a:t> قبل قيام </a:t>
            </a:r>
            <a:r>
              <a:rPr lang="ar-SA" sz="3600" dirty="0" err="1"/>
              <a:t>الدوله</a:t>
            </a:r>
            <a:r>
              <a:rPr lang="ar-SA" sz="3600" dirty="0"/>
              <a:t> </a:t>
            </a:r>
            <a:r>
              <a:rPr lang="ar-SA" sz="3600" dirty="0" err="1"/>
              <a:t>السعوديه</a:t>
            </a:r>
            <a:r>
              <a:rPr lang="ar-SA" sz="3600" dirty="0"/>
              <a:t> الأولى؟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4A4DAB5-7F34-4526-B5AC-02B1F16D3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25580" y="3633849"/>
            <a:ext cx="8686800" cy="2538351"/>
          </a:xfrm>
        </p:spPr>
        <p:txBody>
          <a:bodyPr>
            <a:normAutofit/>
          </a:bodyPr>
          <a:lstStyle/>
          <a:p>
            <a:pPr algn="ctr"/>
            <a:r>
              <a:rPr lang="ar-SA" sz="3200" dirty="0"/>
              <a:t>1/ الطرق غير امنه</a:t>
            </a:r>
          </a:p>
          <a:p>
            <a:pPr algn="ctr"/>
            <a:r>
              <a:rPr lang="ar-SA" sz="3200" dirty="0"/>
              <a:t>2/الحروب </a:t>
            </a:r>
            <a:r>
              <a:rPr lang="ar-SA" sz="3200" dirty="0" err="1"/>
              <a:t>مستمره</a:t>
            </a:r>
            <a:r>
              <a:rPr lang="ar-SA" sz="3200" dirty="0"/>
              <a:t> والفوضى قائمه</a:t>
            </a:r>
          </a:p>
          <a:p>
            <a:pPr algn="ctr"/>
            <a:r>
              <a:rPr lang="ar-SA" sz="3200" dirty="0"/>
              <a:t>3/انتشار </a:t>
            </a:r>
            <a:r>
              <a:rPr lang="ar-SA" sz="3200" dirty="0" err="1"/>
              <a:t>السرقه</a:t>
            </a:r>
            <a:endParaRPr lang="ar-SA" sz="3200" dirty="0"/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A9D83766-3271-4F8C-B552-6E1880DDCCF9}"/>
              </a:ext>
            </a:extLst>
          </p:cNvPr>
          <p:cNvSpPr/>
          <p:nvPr/>
        </p:nvSpPr>
        <p:spPr>
          <a:xfrm>
            <a:off x="5945579" y="74577"/>
            <a:ext cx="5818909" cy="1140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/>
              <a:t>تغذيه راجعه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6173F464-9714-4E66-87DC-4BE0B41D9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82" y="2243447"/>
            <a:ext cx="2143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1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>
            <a:extLst>
              <a:ext uri="{FF2B5EF4-FFF2-40B4-BE49-F238E27FC236}">
                <a16:creationId xmlns:a16="http://schemas.microsoft.com/office/drawing/2014/main" id="{6CEE6831-CD27-4F49-8572-D30FAA575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7223" y="437606"/>
            <a:ext cx="10058400" cy="1188720"/>
          </a:xfrm>
        </p:spPr>
        <p:txBody>
          <a:bodyPr>
            <a:normAutofit/>
          </a:bodyPr>
          <a:lstStyle/>
          <a:p>
            <a:pPr algn="ctr"/>
            <a:r>
              <a:rPr lang="ar-SA" sz="3200" b="1" dirty="0"/>
              <a:t>طالبتي </a:t>
            </a:r>
            <a:r>
              <a:rPr lang="ar-SA" sz="3200" b="1" dirty="0" err="1"/>
              <a:t>المبدعه</a:t>
            </a:r>
            <a:r>
              <a:rPr lang="ar-SA" sz="3200" b="1" dirty="0"/>
              <a:t> قومي بالشطب على الكلمات </a:t>
            </a:r>
            <a:r>
              <a:rPr lang="ar-SA" sz="3200" b="1" dirty="0" err="1"/>
              <a:t>المتشابهه</a:t>
            </a:r>
            <a:r>
              <a:rPr lang="ar-SA" sz="3200" b="1" dirty="0"/>
              <a:t> لمعرفة عنوان درسنا لهذا اليوم </a:t>
            </a:r>
          </a:p>
        </p:txBody>
      </p:sp>
      <p:graphicFrame>
        <p:nvGraphicFramePr>
          <p:cNvPr id="8" name="عنصر نائب للمحتوى 7">
            <a:extLst>
              <a:ext uri="{FF2B5EF4-FFF2-40B4-BE49-F238E27FC236}">
                <a16:creationId xmlns:a16="http://schemas.microsoft.com/office/drawing/2014/main" id="{F13931A2-618A-48D8-B95C-B25D1F45C5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847656"/>
              </p:ext>
            </p:extLst>
          </p:nvPr>
        </p:nvGraphicFramePr>
        <p:xfrm>
          <a:off x="1047207" y="2305594"/>
          <a:ext cx="10855232" cy="4036422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13808">
                  <a:extLst>
                    <a:ext uri="{9D8B030D-6E8A-4147-A177-3AD203B41FA5}">
                      <a16:colId xmlns:a16="http://schemas.microsoft.com/office/drawing/2014/main" val="3982787544"/>
                    </a:ext>
                  </a:extLst>
                </a:gridCol>
                <a:gridCol w="2713808">
                  <a:extLst>
                    <a:ext uri="{9D8B030D-6E8A-4147-A177-3AD203B41FA5}">
                      <a16:colId xmlns:a16="http://schemas.microsoft.com/office/drawing/2014/main" val="1491656331"/>
                    </a:ext>
                  </a:extLst>
                </a:gridCol>
                <a:gridCol w="2713808">
                  <a:extLst>
                    <a:ext uri="{9D8B030D-6E8A-4147-A177-3AD203B41FA5}">
                      <a16:colId xmlns:a16="http://schemas.microsoft.com/office/drawing/2014/main" val="3669610325"/>
                    </a:ext>
                  </a:extLst>
                </a:gridCol>
                <a:gridCol w="2713808">
                  <a:extLst>
                    <a:ext uri="{9D8B030D-6E8A-4147-A177-3AD203B41FA5}">
                      <a16:colId xmlns:a16="http://schemas.microsoft.com/office/drawing/2014/main" val="1323107985"/>
                    </a:ext>
                  </a:extLst>
                </a:gridCol>
              </a:tblGrid>
              <a:tr h="1549698"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مراحل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0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الاقتصاديه</a:t>
                      </a:r>
                      <a:endParaRPr lang="ar-SA" sz="36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تأسيس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احداث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197655"/>
                  </a:ext>
                </a:extLst>
              </a:tr>
              <a:tr h="828908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err="1"/>
                        <a:t>الدوله</a:t>
                      </a:r>
                      <a:endParaRPr lang="ar-SA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err="1"/>
                        <a:t>الدرعيه</a:t>
                      </a:r>
                      <a:endParaRPr lang="ar-SA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err="1"/>
                        <a:t>السياسيه</a:t>
                      </a:r>
                      <a:endParaRPr lang="ar-SA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السعودية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799173"/>
                  </a:ext>
                </a:extLst>
              </a:tr>
              <a:tr h="828908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احداث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err="1"/>
                        <a:t>السياسيه</a:t>
                      </a:r>
                      <a:endParaRPr lang="ar-SA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err="1"/>
                        <a:t>الاقتصاديه</a:t>
                      </a:r>
                      <a:endParaRPr lang="ar-SA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التوحيد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682563"/>
                  </a:ext>
                </a:extLst>
              </a:tr>
              <a:tr h="828908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الاولى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التوحيد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err="1"/>
                        <a:t>الدرعيه</a:t>
                      </a:r>
                      <a:endParaRPr lang="ar-SA" sz="36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/>
                        <a:t>..............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839504"/>
                  </a:ext>
                </a:extLst>
              </a:tr>
            </a:tbl>
          </a:graphicData>
        </a:graphic>
      </p:graphicFrame>
      <p:sp>
        <p:nvSpPr>
          <p:cNvPr id="9" name="مخطط انسيابي: معالجة متعاقبة 8">
            <a:extLst>
              <a:ext uri="{FF2B5EF4-FFF2-40B4-BE49-F238E27FC236}">
                <a16:creationId xmlns:a16="http://schemas.microsoft.com/office/drawing/2014/main" id="{42FEE33E-2089-4B46-ABA6-DFDE7AAB3735}"/>
              </a:ext>
            </a:extLst>
          </p:cNvPr>
          <p:cNvSpPr/>
          <p:nvPr/>
        </p:nvSpPr>
        <p:spPr>
          <a:xfrm>
            <a:off x="195943" y="679269"/>
            <a:ext cx="2899954" cy="138466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استراتيجية التعلم باللعب</a:t>
            </a:r>
          </a:p>
          <a:p>
            <a:pPr algn="ctr"/>
            <a:r>
              <a:rPr lang="ar-SA" dirty="0"/>
              <a:t>الزمن/دقيقتين</a:t>
            </a:r>
          </a:p>
          <a:p>
            <a:pPr algn="ctr"/>
            <a:r>
              <a:rPr lang="ar-SA" dirty="0"/>
              <a:t>فردي</a:t>
            </a:r>
          </a:p>
        </p:txBody>
      </p:sp>
    </p:spTree>
    <p:extLst>
      <p:ext uri="{BB962C8B-B14F-4D97-AF65-F5344CB8AC3E}">
        <p14:creationId xmlns:p14="http://schemas.microsoft.com/office/powerpoint/2010/main" val="3218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8C5BF7-E83E-468E-89F8-B52A5B4CD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743" y="285992"/>
            <a:ext cx="10058400" cy="1188720"/>
          </a:xfrm>
        </p:spPr>
        <p:txBody>
          <a:bodyPr/>
          <a:lstStyle/>
          <a:p>
            <a:r>
              <a:rPr lang="ar-SA" dirty="0"/>
              <a:t>عنوان درس اليوم /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556944A9-F800-4C70-8E56-2167C7A17D99}"/>
              </a:ext>
            </a:extLst>
          </p:cNvPr>
          <p:cNvSpPr/>
          <p:nvPr/>
        </p:nvSpPr>
        <p:spPr>
          <a:xfrm>
            <a:off x="2495005" y="2717075"/>
            <a:ext cx="8464731" cy="25864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/>
              <a:t>مراحل تأسيس </a:t>
            </a:r>
            <a:r>
              <a:rPr lang="ar-SA" sz="3600" b="1" dirty="0" err="1"/>
              <a:t>الدوله</a:t>
            </a:r>
            <a:r>
              <a:rPr lang="ar-SA" sz="3600" b="1" dirty="0"/>
              <a:t> </a:t>
            </a:r>
            <a:r>
              <a:rPr lang="ar-SA" sz="3600" b="1" dirty="0" err="1"/>
              <a:t>السعوديه</a:t>
            </a:r>
            <a:r>
              <a:rPr lang="ar-SA" sz="3600" b="1" dirty="0"/>
              <a:t> الاولى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92DDFD6-D454-44F6-8731-E099E2260E0A}"/>
              </a:ext>
            </a:extLst>
          </p:cNvPr>
          <p:cNvSpPr txBox="1"/>
          <p:nvPr/>
        </p:nvSpPr>
        <p:spPr>
          <a:xfrm>
            <a:off x="235131" y="1353850"/>
            <a:ext cx="519901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 err="1"/>
              <a:t>الوحده</a:t>
            </a:r>
            <a:r>
              <a:rPr lang="ar-SA" sz="3200" dirty="0"/>
              <a:t> </a:t>
            </a:r>
            <a:r>
              <a:rPr lang="ar-SA" sz="3200" dirty="0" err="1"/>
              <a:t>الثانيه</a:t>
            </a:r>
            <a:r>
              <a:rPr lang="ar-SA" sz="3200" dirty="0"/>
              <a:t> / الدرس الرابع</a:t>
            </a:r>
          </a:p>
        </p:txBody>
      </p:sp>
    </p:spTree>
    <p:extLst>
      <p:ext uri="{BB962C8B-B14F-4D97-AF65-F5344CB8AC3E}">
        <p14:creationId xmlns:p14="http://schemas.microsoft.com/office/powerpoint/2010/main" val="403428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4DFB5EE-9985-4E0E-A3AD-19DE082D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 dirty="0"/>
              <a:t>طالبتي </a:t>
            </a:r>
            <a:r>
              <a:rPr lang="ar-SA" b="1" dirty="0" err="1"/>
              <a:t>الذكيه</a:t>
            </a:r>
            <a:r>
              <a:rPr lang="ar-SA" b="1" dirty="0"/>
              <a:t> باستخدام جدول التعلم دوني </a:t>
            </a:r>
            <a:r>
              <a:rPr lang="ar-SA" b="1" dirty="0" err="1"/>
              <a:t>ماتعرفين</a:t>
            </a:r>
            <a:r>
              <a:rPr lang="ar-SA" b="1" dirty="0"/>
              <a:t> عن </a:t>
            </a:r>
            <a:r>
              <a:rPr lang="ar-SA" b="1" dirty="0" err="1"/>
              <a:t>الدوله</a:t>
            </a:r>
            <a:r>
              <a:rPr lang="ar-SA" b="1" dirty="0"/>
              <a:t> </a:t>
            </a:r>
            <a:r>
              <a:rPr lang="ar-SA" b="1" dirty="0" err="1"/>
              <a:t>السعوديه</a:t>
            </a:r>
            <a:r>
              <a:rPr lang="ar-SA" b="1" dirty="0"/>
              <a:t> الأولى ؟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AC1A6656-96E2-4A4F-82C2-04D4C331FA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811" y="2286000"/>
            <a:ext cx="7419703" cy="4428309"/>
          </a:xfrm>
        </p:spPr>
      </p:pic>
    </p:spTree>
    <p:extLst>
      <p:ext uri="{BB962C8B-B14F-4D97-AF65-F5344CB8AC3E}">
        <p14:creationId xmlns:p14="http://schemas.microsoft.com/office/powerpoint/2010/main" val="31994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92A84FA-046C-4D68-B527-E4D269A3C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مبدعتي من خلال مصادر </a:t>
            </a:r>
            <a:r>
              <a:rPr lang="ar-SA" dirty="0" err="1"/>
              <a:t>المعرفه</a:t>
            </a:r>
            <a:r>
              <a:rPr lang="ar-SA" dirty="0"/>
              <a:t> التي امامك ماهي اهداف درسنا لهذا اليوم؟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56A9B617-0823-4F02-86B4-E609C39E7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392" y="2740342"/>
            <a:ext cx="2628900" cy="1743075"/>
          </a:xfr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BF652CD2-0018-4E44-B4B7-9A84E2ECD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81" y="4036424"/>
            <a:ext cx="2505075" cy="18288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65980D4B-BA2B-4E19-9F16-E6DD4BCE9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29" y="2037807"/>
            <a:ext cx="3391550" cy="41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522B7CD-DB96-4CEC-BAE8-E92B386D2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SA" b="1" dirty="0"/>
              <a:t>اهداف الدرس</a:t>
            </a:r>
            <a:br>
              <a:rPr lang="ar-SA" b="1" dirty="0"/>
            </a:br>
            <a:r>
              <a:rPr lang="ar-SA" b="1" dirty="0"/>
              <a:t>من المتوقع نهاية الدرس ان تكون </a:t>
            </a:r>
            <a:r>
              <a:rPr lang="ar-SA" b="1" dirty="0" err="1"/>
              <a:t>الطالبه</a:t>
            </a:r>
            <a:r>
              <a:rPr lang="ar-SA" b="1" dirty="0"/>
              <a:t> قادره على </a:t>
            </a:r>
            <a:br>
              <a:rPr lang="ar-SA" b="1" dirty="0"/>
            </a:br>
            <a:endParaRPr lang="ar-SA" b="1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0FFD38C-29EC-4B86-84BE-992E38406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SA" dirty="0"/>
              <a:t>ان تعرف </a:t>
            </a:r>
            <a:r>
              <a:rPr lang="ar-SA" dirty="0" err="1"/>
              <a:t>الطالبه</a:t>
            </a:r>
            <a:r>
              <a:rPr lang="ar-SA" dirty="0"/>
              <a:t> جذور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r>
              <a:rPr lang="ar-SA" dirty="0"/>
              <a:t> </a:t>
            </a:r>
            <a:r>
              <a:rPr lang="ar-SA" dirty="0" err="1"/>
              <a:t>والاسره</a:t>
            </a:r>
            <a:r>
              <a:rPr lang="ar-SA" dirty="0"/>
              <a:t> </a:t>
            </a:r>
            <a:r>
              <a:rPr lang="ar-SA" dirty="0" err="1"/>
              <a:t>المالكه</a:t>
            </a:r>
            <a:endParaRPr lang="ar-SA" dirty="0"/>
          </a:p>
          <a:p>
            <a:r>
              <a:rPr lang="ar-SA" dirty="0"/>
              <a:t>ان تذكر </a:t>
            </a:r>
            <a:r>
              <a:rPr lang="ar-SA" dirty="0" err="1"/>
              <a:t>الطالبه</a:t>
            </a:r>
            <a:r>
              <a:rPr lang="ar-SA" dirty="0"/>
              <a:t> تاريخ تأسيس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r>
              <a:rPr lang="ar-SA" dirty="0"/>
              <a:t> الأولى</a:t>
            </a:r>
          </a:p>
          <a:p>
            <a:r>
              <a:rPr lang="ar-SA" dirty="0"/>
              <a:t>ان تحدد </a:t>
            </a:r>
            <a:r>
              <a:rPr lang="ar-SA" dirty="0" err="1"/>
              <a:t>الطالبه</a:t>
            </a:r>
            <a:r>
              <a:rPr lang="ar-SA" dirty="0"/>
              <a:t> موقع حجر </a:t>
            </a:r>
            <a:r>
              <a:rPr lang="ar-SA" dirty="0" err="1"/>
              <a:t>اليمامه</a:t>
            </a:r>
            <a:r>
              <a:rPr lang="ar-SA" dirty="0"/>
              <a:t> على </a:t>
            </a:r>
            <a:r>
              <a:rPr lang="ar-SA" dirty="0" err="1"/>
              <a:t>الخريطه</a:t>
            </a:r>
            <a:endParaRPr lang="ar-SA" dirty="0"/>
          </a:p>
          <a:p>
            <a:r>
              <a:rPr lang="ar-SA" dirty="0"/>
              <a:t>ان تعلل </a:t>
            </a:r>
            <a:r>
              <a:rPr lang="ar-SA" dirty="0" err="1"/>
              <a:t>الطالبه</a:t>
            </a:r>
            <a:r>
              <a:rPr lang="ar-SA" dirty="0"/>
              <a:t> سبب تسمية </a:t>
            </a:r>
            <a:r>
              <a:rPr lang="ar-SA" dirty="0" err="1"/>
              <a:t>الدرعيه</a:t>
            </a:r>
            <a:r>
              <a:rPr lang="ar-SA" dirty="0"/>
              <a:t> بهذا الاسم </a:t>
            </a:r>
          </a:p>
          <a:p>
            <a:r>
              <a:rPr lang="ar-SA" dirty="0"/>
              <a:t>ان تسمي </a:t>
            </a:r>
            <a:r>
              <a:rPr lang="ar-SA" dirty="0" err="1"/>
              <a:t>الطالبه</a:t>
            </a:r>
            <a:r>
              <a:rPr lang="ar-SA" dirty="0"/>
              <a:t> مؤسس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r>
              <a:rPr lang="ar-SA" dirty="0"/>
              <a:t> الأولى </a:t>
            </a:r>
          </a:p>
          <a:p>
            <a:r>
              <a:rPr lang="ar-SA" dirty="0"/>
              <a:t>ان تذكر </a:t>
            </a:r>
            <a:r>
              <a:rPr lang="ar-SA" dirty="0" err="1"/>
              <a:t>الطالبه</a:t>
            </a:r>
            <a:r>
              <a:rPr lang="ar-SA" dirty="0"/>
              <a:t> جهود الامام محمد بن سعود بعد </a:t>
            </a:r>
            <a:r>
              <a:rPr lang="ar-SA" dirty="0" err="1"/>
              <a:t>التاسيس</a:t>
            </a:r>
            <a:r>
              <a:rPr lang="ar-SA" dirty="0"/>
              <a:t> </a:t>
            </a:r>
          </a:p>
          <a:p>
            <a:r>
              <a:rPr lang="ar-SA" dirty="0"/>
              <a:t>ان تدرك </a:t>
            </a:r>
            <a:r>
              <a:rPr lang="ar-SA" dirty="0" err="1"/>
              <a:t>الطالبه</a:t>
            </a:r>
            <a:r>
              <a:rPr lang="ar-SA" dirty="0"/>
              <a:t> أهمية </a:t>
            </a:r>
            <a:r>
              <a:rPr lang="ar-SA" dirty="0" err="1"/>
              <a:t>الدعوه</a:t>
            </a:r>
            <a:r>
              <a:rPr lang="ar-SA" dirty="0"/>
              <a:t> </a:t>
            </a:r>
            <a:r>
              <a:rPr lang="ar-SA" dirty="0" err="1"/>
              <a:t>الاصلاحيه</a:t>
            </a:r>
            <a:endParaRPr lang="ar-SA" dirty="0"/>
          </a:p>
          <a:p>
            <a:r>
              <a:rPr lang="ar-SA" dirty="0"/>
              <a:t>ان تستشعر </a:t>
            </a:r>
            <a:r>
              <a:rPr lang="ar-SA" dirty="0" err="1"/>
              <a:t>الطالبه</a:t>
            </a:r>
            <a:r>
              <a:rPr lang="ar-SA" dirty="0"/>
              <a:t> جهود حكام الوطن في خدمة الإسلام </a:t>
            </a:r>
          </a:p>
        </p:txBody>
      </p:sp>
    </p:spTree>
    <p:extLst>
      <p:ext uri="{BB962C8B-B14F-4D97-AF65-F5344CB8AC3E}">
        <p14:creationId xmlns:p14="http://schemas.microsoft.com/office/powerpoint/2010/main" val="322203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id="{57E8C7A4-7B0A-4232-A501-9DCACC7498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174876"/>
              </p:ext>
            </p:extLst>
          </p:nvPr>
        </p:nvGraphicFramePr>
        <p:xfrm>
          <a:off x="1940560" y="1750423"/>
          <a:ext cx="8128000" cy="500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988C420D-F829-4A6F-A5E0-08331EC5E070}"/>
              </a:ext>
            </a:extLst>
          </p:cNvPr>
          <p:cNvSpPr/>
          <p:nvPr/>
        </p:nvSpPr>
        <p:spPr>
          <a:xfrm>
            <a:off x="2821182" y="289757"/>
            <a:ext cx="9108374" cy="116022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accent1">
                    <a:lumMod val="75000"/>
                  </a:schemeClr>
                </a:solidFill>
              </a:rPr>
              <a:t>اقرئي النص ص 32 قراءة تحليليه ثم طبقي استراتيجية التدريس التبادلي بالتعاون مع مجموعتك</a:t>
            </a: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7822657-8222-42D3-8284-308244712E3A}"/>
              </a:ext>
            </a:extLst>
          </p:cNvPr>
          <p:cNvSpPr txBox="1"/>
          <p:nvPr/>
        </p:nvSpPr>
        <p:spPr>
          <a:xfrm>
            <a:off x="7014754" y="3095897"/>
            <a:ext cx="235131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chemeClr val="bg1"/>
                </a:solidFill>
              </a:rPr>
              <a:t>الدولة </a:t>
            </a:r>
            <a:r>
              <a:rPr lang="ar-SA" sz="2400" dirty="0" err="1">
                <a:solidFill>
                  <a:schemeClr val="bg1"/>
                </a:solidFill>
              </a:rPr>
              <a:t>السعوديه</a:t>
            </a:r>
            <a:r>
              <a:rPr lang="ar-SA" sz="2400" dirty="0">
                <a:solidFill>
                  <a:schemeClr val="bg1"/>
                </a:solidFill>
              </a:rPr>
              <a:t> قبل التأسيس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5E98DD8-1CE4-4618-979E-10B16BA35C62}"/>
              </a:ext>
            </a:extLst>
          </p:cNvPr>
          <p:cNvSpPr txBox="1"/>
          <p:nvPr/>
        </p:nvSpPr>
        <p:spPr>
          <a:xfrm>
            <a:off x="2638697" y="4872446"/>
            <a:ext cx="225987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chemeClr val="bg1"/>
                </a:solidFill>
              </a:rPr>
              <a:t>جذور / هاجرت / حجر </a:t>
            </a:r>
            <a:r>
              <a:rPr lang="ar-SA" sz="2400" dirty="0" err="1">
                <a:solidFill>
                  <a:schemeClr val="bg1"/>
                </a:solidFill>
              </a:rPr>
              <a:t>اليمامه</a:t>
            </a:r>
            <a:endParaRPr lang="ar-SA" sz="2400" dirty="0">
              <a:solidFill>
                <a:schemeClr val="bg1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9F8AD1A-9B6F-43F1-BD4D-15AE5FD9C846}"/>
              </a:ext>
            </a:extLst>
          </p:cNvPr>
          <p:cNvSpPr txBox="1"/>
          <p:nvPr/>
        </p:nvSpPr>
        <p:spPr>
          <a:xfrm>
            <a:off x="1940560" y="3095897"/>
            <a:ext cx="295801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</a:rPr>
              <a:t>1/ترجع جذور </a:t>
            </a:r>
            <a:r>
              <a:rPr lang="ar-SA" dirty="0" err="1">
                <a:solidFill>
                  <a:schemeClr val="bg1"/>
                </a:solidFill>
              </a:rPr>
              <a:t>الدوله</a:t>
            </a:r>
            <a:r>
              <a:rPr lang="ar-SA" dirty="0">
                <a:solidFill>
                  <a:schemeClr val="bg1"/>
                </a:solidFill>
              </a:rPr>
              <a:t> </a:t>
            </a:r>
            <a:r>
              <a:rPr lang="ar-SA" dirty="0" err="1">
                <a:solidFill>
                  <a:schemeClr val="bg1"/>
                </a:solidFill>
              </a:rPr>
              <a:t>السعوديه</a:t>
            </a:r>
            <a:r>
              <a:rPr lang="ar-SA" dirty="0">
                <a:solidFill>
                  <a:schemeClr val="bg1"/>
                </a:solidFill>
              </a:rPr>
              <a:t> الى 200 سنه قبل الإسلام</a:t>
            </a:r>
          </a:p>
          <a:p>
            <a:pPr algn="ctr"/>
            <a:r>
              <a:rPr lang="ar-SA" dirty="0">
                <a:solidFill>
                  <a:schemeClr val="bg1"/>
                </a:solidFill>
              </a:rPr>
              <a:t>2/مركزها حجر </a:t>
            </a:r>
            <a:r>
              <a:rPr lang="ar-SA" dirty="0" err="1">
                <a:solidFill>
                  <a:schemeClr val="bg1"/>
                </a:solidFill>
              </a:rPr>
              <a:t>اليمامه</a:t>
            </a:r>
            <a:endParaRPr lang="ar-SA" dirty="0">
              <a:solidFill>
                <a:schemeClr val="bg1"/>
              </a:solidFill>
            </a:endParaRPr>
          </a:p>
          <a:p>
            <a:pPr algn="ctr"/>
            <a:r>
              <a:rPr lang="ar-SA" dirty="0">
                <a:solidFill>
                  <a:schemeClr val="bg1"/>
                </a:solidFill>
              </a:rPr>
              <a:t>3/تأسست عام 850 هـ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44D2884-DCEB-4EBB-8F96-B2B441AF51CC}"/>
              </a:ext>
            </a:extLst>
          </p:cNvPr>
          <p:cNvSpPr txBox="1"/>
          <p:nvPr/>
        </p:nvSpPr>
        <p:spPr>
          <a:xfrm>
            <a:off x="5995852" y="4585063"/>
            <a:ext cx="407270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solidFill>
                  <a:schemeClr val="bg1"/>
                </a:solidFill>
              </a:rPr>
              <a:t>س1/</a:t>
            </a:r>
            <a:r>
              <a:rPr lang="ar-SA" dirty="0" err="1">
                <a:solidFill>
                  <a:schemeClr val="bg1"/>
                </a:solidFill>
              </a:rPr>
              <a:t>ماهو</a:t>
            </a:r>
            <a:r>
              <a:rPr lang="ar-SA" dirty="0">
                <a:solidFill>
                  <a:schemeClr val="bg1"/>
                </a:solidFill>
              </a:rPr>
              <a:t> مركز </a:t>
            </a:r>
            <a:r>
              <a:rPr lang="ar-SA" dirty="0" err="1">
                <a:solidFill>
                  <a:schemeClr val="bg1"/>
                </a:solidFill>
              </a:rPr>
              <a:t>الدوله</a:t>
            </a:r>
            <a:r>
              <a:rPr lang="ar-SA" dirty="0">
                <a:solidFill>
                  <a:schemeClr val="bg1"/>
                </a:solidFill>
              </a:rPr>
              <a:t> </a:t>
            </a:r>
            <a:r>
              <a:rPr lang="ar-SA" dirty="0" err="1">
                <a:solidFill>
                  <a:schemeClr val="bg1"/>
                </a:solidFill>
              </a:rPr>
              <a:t>السعوديه</a:t>
            </a:r>
            <a:r>
              <a:rPr lang="ar-SA" dirty="0">
                <a:solidFill>
                  <a:schemeClr val="bg1"/>
                </a:solidFill>
              </a:rPr>
              <a:t> ؟</a:t>
            </a:r>
          </a:p>
          <a:p>
            <a:pPr algn="ctr"/>
            <a:r>
              <a:rPr lang="ar-SA" dirty="0">
                <a:solidFill>
                  <a:schemeClr val="bg1"/>
                </a:solidFill>
              </a:rPr>
              <a:t>س2/متى تأسست </a:t>
            </a:r>
            <a:r>
              <a:rPr lang="ar-SA" dirty="0" err="1">
                <a:solidFill>
                  <a:schemeClr val="bg1"/>
                </a:solidFill>
              </a:rPr>
              <a:t>الدوله</a:t>
            </a:r>
            <a:r>
              <a:rPr lang="ar-SA" dirty="0">
                <a:solidFill>
                  <a:schemeClr val="bg1"/>
                </a:solidFill>
              </a:rPr>
              <a:t> </a:t>
            </a:r>
            <a:r>
              <a:rPr lang="ar-SA" dirty="0" err="1">
                <a:solidFill>
                  <a:schemeClr val="bg1"/>
                </a:solidFill>
              </a:rPr>
              <a:t>السعوديه</a:t>
            </a:r>
            <a:r>
              <a:rPr lang="ar-SA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ar-SA" dirty="0">
                <a:solidFill>
                  <a:schemeClr val="bg1"/>
                </a:solidFill>
              </a:rPr>
              <a:t>س3/من الشخص الذي ساند ابن درع في حكمه؟</a:t>
            </a:r>
          </a:p>
        </p:txBody>
      </p:sp>
    </p:spTree>
    <p:extLst>
      <p:ext uri="{BB962C8B-B14F-4D97-AF65-F5344CB8AC3E}">
        <p14:creationId xmlns:p14="http://schemas.microsoft.com/office/powerpoint/2010/main" val="173242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8" grpId="0" animBg="1"/>
      <p:bldP spid="2" grpId="0"/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D4DDE6B-4109-4623-9305-9A83962F3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حددي على </a:t>
            </a:r>
            <a:r>
              <a:rPr lang="ar-SA" dirty="0" err="1"/>
              <a:t>الخريطه</a:t>
            </a:r>
            <a:r>
              <a:rPr lang="ar-SA" dirty="0"/>
              <a:t> موقع حجر </a:t>
            </a:r>
            <a:r>
              <a:rPr lang="ar-SA" dirty="0" err="1"/>
              <a:t>اليمامه</a:t>
            </a:r>
            <a:r>
              <a:rPr lang="ar-SA" dirty="0"/>
              <a:t> (الرياض)؟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F26AE5B-B93F-461F-8D58-8BB1BA280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35" y="1876301"/>
            <a:ext cx="9583387" cy="4667004"/>
          </a:xfrm>
          <a:prstGeom prst="rect">
            <a:avLst/>
          </a:prstGeom>
        </p:spPr>
      </p:pic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872AEAFA-AA7F-4BB6-BC9A-C979465D6EB6}"/>
              </a:ext>
            </a:extLst>
          </p:cNvPr>
          <p:cNvSpPr/>
          <p:nvPr/>
        </p:nvSpPr>
        <p:spPr>
          <a:xfrm>
            <a:off x="-1" y="0"/>
            <a:ext cx="2481943" cy="10331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مهارة التحديد</a:t>
            </a:r>
          </a:p>
          <a:p>
            <a:pPr algn="ctr"/>
            <a:r>
              <a:rPr lang="ar-SA" dirty="0"/>
              <a:t>الزمن/ دقيقه</a:t>
            </a:r>
          </a:p>
          <a:p>
            <a:pPr algn="ctr"/>
            <a:r>
              <a:rPr lang="ar-SA" dirty="0"/>
              <a:t>فردي</a:t>
            </a:r>
          </a:p>
        </p:txBody>
      </p:sp>
    </p:spTree>
    <p:extLst>
      <p:ext uri="{BB962C8B-B14F-4D97-AF65-F5344CB8AC3E}">
        <p14:creationId xmlns:p14="http://schemas.microsoft.com/office/powerpoint/2010/main" val="367088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CCC5747-AFCD-4EDB-9C66-E2DA58FA6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28254" y="457518"/>
            <a:ext cx="10058400" cy="1188720"/>
          </a:xfrm>
        </p:spPr>
        <p:txBody>
          <a:bodyPr/>
          <a:lstStyle/>
          <a:p>
            <a:pPr algn="ctr"/>
            <a:r>
              <a:rPr lang="ar-SA" dirty="0"/>
              <a:t>باستخدام استراتيجية </a:t>
            </a:r>
            <a:r>
              <a:rPr lang="ar-SA" dirty="0" err="1"/>
              <a:t>الدقيقه</a:t>
            </a:r>
            <a:r>
              <a:rPr lang="ar-SA" dirty="0"/>
              <a:t> </a:t>
            </a:r>
            <a:r>
              <a:rPr lang="ar-SA" dirty="0" err="1"/>
              <a:t>الواحده</a:t>
            </a:r>
            <a:r>
              <a:rPr lang="ar-SA" dirty="0"/>
              <a:t> </a:t>
            </a:r>
            <a:br>
              <a:rPr lang="ar-SA" dirty="0"/>
            </a:br>
            <a:r>
              <a:rPr lang="ar-SA" dirty="0"/>
              <a:t>عللي أهمية موقع </a:t>
            </a:r>
            <a:r>
              <a:rPr lang="ar-SA" dirty="0" err="1"/>
              <a:t>اليمامه</a:t>
            </a:r>
            <a:r>
              <a:rPr lang="ar-SA" dirty="0"/>
              <a:t>؟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65C38E5-5472-4C8B-A085-822D5A6AB83F}"/>
              </a:ext>
            </a:extLst>
          </p:cNvPr>
          <p:cNvSpPr txBox="1"/>
          <p:nvPr/>
        </p:nvSpPr>
        <p:spPr>
          <a:xfrm>
            <a:off x="5912798" y="3493203"/>
            <a:ext cx="560515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/>
              <a:t>1/موطن قديم للحضارات</a:t>
            </a:r>
          </a:p>
          <a:p>
            <a:pPr algn="ctr"/>
            <a:r>
              <a:rPr lang="ar-SA" sz="2800" dirty="0"/>
              <a:t>2/كثرة مزارع النخيل فيها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8C818CF-BFF2-464D-9807-BC91FB136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109" y="255139"/>
            <a:ext cx="2955843" cy="2155552"/>
          </a:xfrm>
          <a:prstGeom prst="rect">
            <a:avLst/>
          </a:prstGeom>
        </p:spPr>
      </p:pic>
      <p:pic>
        <p:nvPicPr>
          <p:cNvPr id="7" name="مقطع صوت دقيقه">
            <a:hlinkClick r:id="" action="ppaction://media"/>
            <a:extLst>
              <a:ext uri="{FF2B5EF4-FFF2-40B4-BE49-F238E27FC236}">
                <a16:creationId xmlns:a16="http://schemas.microsoft.com/office/drawing/2014/main" id="{28F52E29-296D-444E-8399-C5E13DEF64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924651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0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5EA6C74-CE8A-44DB-B676-BD484D72E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171" y="1045029"/>
            <a:ext cx="10058400" cy="1188720"/>
          </a:xfrm>
        </p:spPr>
        <p:txBody>
          <a:bodyPr>
            <a:normAutofit/>
          </a:bodyPr>
          <a:lstStyle/>
          <a:p>
            <a:r>
              <a:rPr lang="ar-SA" sz="4400" dirty="0">
                <a:cs typeface="Akhbar MT" pitchFamily="2" charset="-78"/>
              </a:rPr>
              <a:t>بالتعاون مع مجموعتك قومي بحل النشاط ( 1 ) صفحة 33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5FC8151F-5C63-43B7-8308-5ACC6F440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80" y="2625635"/>
            <a:ext cx="4054249" cy="4069487"/>
          </a:xfrm>
          <a:prstGeom prst="rect">
            <a:avLst/>
          </a:prstGeom>
        </p:spPr>
      </p:pic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3E275B3D-523B-4DFC-85BB-90C80AB696F0}"/>
              </a:ext>
            </a:extLst>
          </p:cNvPr>
          <p:cNvSpPr/>
          <p:nvPr/>
        </p:nvSpPr>
        <p:spPr>
          <a:xfrm>
            <a:off x="0" y="196260"/>
            <a:ext cx="4158343" cy="15806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cs typeface="Akhbar MT" pitchFamily="2" charset="-78"/>
              </a:rPr>
              <a:t>تعلم تعاوني</a:t>
            </a:r>
          </a:p>
          <a:p>
            <a:pPr algn="ctr"/>
            <a:r>
              <a:rPr lang="ar-SA" sz="3200" dirty="0">
                <a:cs typeface="Akhbar MT" pitchFamily="2" charset="-78"/>
              </a:rPr>
              <a:t>الزمن / دقيقتين</a:t>
            </a:r>
          </a:p>
          <a:p>
            <a:pPr algn="ctr"/>
            <a:r>
              <a:rPr lang="ar-SA" sz="3200" dirty="0">
                <a:cs typeface="Akhbar MT" pitchFamily="2" charset="-78"/>
              </a:rPr>
              <a:t>جماعي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7EF069A-8E1C-483E-856C-9941ADA93EB0}"/>
              </a:ext>
            </a:extLst>
          </p:cNvPr>
          <p:cNvSpPr txBox="1"/>
          <p:nvPr/>
        </p:nvSpPr>
        <p:spPr>
          <a:xfrm>
            <a:off x="6096000" y="3429000"/>
            <a:ext cx="423672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000" dirty="0">
                <a:solidFill>
                  <a:schemeClr val="accent4">
                    <a:lumMod val="50000"/>
                  </a:schemeClr>
                </a:solidFill>
              </a:rPr>
              <a:t>1/ تقوية النفوذ</a:t>
            </a:r>
          </a:p>
          <a:p>
            <a:r>
              <a:rPr lang="ar-SA" sz="4000" dirty="0">
                <a:solidFill>
                  <a:schemeClr val="accent4">
                    <a:lumMod val="50000"/>
                  </a:schemeClr>
                </a:solidFill>
              </a:rPr>
              <a:t>2/ البحث عن الماء </a:t>
            </a:r>
          </a:p>
          <a:p>
            <a:r>
              <a:rPr lang="ar-SA" sz="4000" dirty="0">
                <a:solidFill>
                  <a:schemeClr val="accent4">
                    <a:lumMod val="50000"/>
                  </a:schemeClr>
                </a:solidFill>
              </a:rPr>
              <a:t>3/ البحث عن الكلاء</a:t>
            </a:r>
          </a:p>
        </p:txBody>
      </p:sp>
    </p:spTree>
    <p:extLst>
      <p:ext uri="{BB962C8B-B14F-4D97-AF65-F5344CB8AC3E}">
        <p14:creationId xmlns:p14="http://schemas.microsoft.com/office/powerpoint/2010/main" val="309066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F7AF208-3E01-4E3B-84C3-C82FED8EF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509" y="195943"/>
            <a:ext cx="10058400" cy="1188720"/>
          </a:xfrm>
        </p:spPr>
        <p:txBody>
          <a:bodyPr/>
          <a:lstStyle/>
          <a:p>
            <a:r>
              <a:rPr lang="ar-SA" dirty="0"/>
              <a:t>ارسمي طريق </a:t>
            </a:r>
            <a:r>
              <a:rPr lang="ar-SA" dirty="0" err="1"/>
              <a:t>الرحله</a:t>
            </a:r>
            <a:r>
              <a:rPr lang="ar-SA" dirty="0"/>
              <a:t> من </a:t>
            </a:r>
            <a:r>
              <a:rPr lang="ar-SA" dirty="0" err="1"/>
              <a:t>الدرعيه</a:t>
            </a:r>
            <a:r>
              <a:rPr lang="ar-SA" dirty="0"/>
              <a:t> شرق الجزيرة </a:t>
            </a:r>
            <a:r>
              <a:rPr lang="ar-SA" dirty="0" err="1"/>
              <a:t>العربيه</a:t>
            </a:r>
            <a:r>
              <a:rPr lang="ar-SA" dirty="0"/>
              <a:t> الى </a:t>
            </a:r>
            <a:r>
              <a:rPr lang="ar-SA" dirty="0" err="1"/>
              <a:t>الدرعيه</a:t>
            </a:r>
            <a:r>
              <a:rPr lang="ar-SA" dirty="0"/>
              <a:t> في وادي بني </a:t>
            </a:r>
            <a:r>
              <a:rPr lang="ar-SA" dirty="0" err="1"/>
              <a:t>حنيفه</a:t>
            </a:r>
            <a:r>
              <a:rPr lang="ar-SA" dirty="0"/>
              <a:t>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F21CCFE-8CAF-4383-AF9B-0B7D441AA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5" y="1953491"/>
            <a:ext cx="10794670" cy="4904509"/>
          </a:xfrm>
          <a:prstGeom prst="rect">
            <a:avLst/>
          </a:prstGeom>
        </p:spPr>
      </p:pic>
      <p:sp>
        <p:nvSpPr>
          <p:cNvPr id="3" name="مخطط انسيابي: معالجة متعاقبة 2">
            <a:extLst>
              <a:ext uri="{FF2B5EF4-FFF2-40B4-BE49-F238E27FC236}">
                <a16:creationId xmlns:a16="http://schemas.microsoft.com/office/drawing/2014/main" id="{CB0970AB-F3BB-4747-93DF-05D45965104F}"/>
              </a:ext>
            </a:extLst>
          </p:cNvPr>
          <p:cNvSpPr/>
          <p:nvPr/>
        </p:nvSpPr>
        <p:spPr>
          <a:xfrm>
            <a:off x="117566" y="195943"/>
            <a:ext cx="2586445" cy="90133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مهارة الرسم</a:t>
            </a:r>
          </a:p>
          <a:p>
            <a:pPr algn="ctr"/>
            <a:r>
              <a:rPr lang="ar-SA" dirty="0"/>
              <a:t>الزمن /دقيقتين</a:t>
            </a:r>
          </a:p>
          <a:p>
            <a:pPr algn="ctr"/>
            <a:r>
              <a:rPr lang="ar-SA" dirty="0"/>
              <a:t>جماعي</a:t>
            </a:r>
          </a:p>
        </p:txBody>
      </p:sp>
    </p:spTree>
    <p:extLst>
      <p:ext uri="{BB962C8B-B14F-4D97-AF65-F5344CB8AC3E}">
        <p14:creationId xmlns:p14="http://schemas.microsoft.com/office/powerpoint/2010/main" val="349858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FF960D0-1CB8-4553-86AC-F170FD56F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عللي تسمية </a:t>
            </a:r>
            <a:r>
              <a:rPr lang="ar-SA" dirty="0" err="1"/>
              <a:t>الدرعيه</a:t>
            </a:r>
            <a:r>
              <a:rPr lang="ar-SA" dirty="0"/>
              <a:t> بهذا الاسم؟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40D61A92-550C-4120-99B0-B8C63BAD3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909" y="3842427"/>
            <a:ext cx="2686669" cy="2680855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941D11C4-9241-41F5-A4DF-40AD30172ED9}"/>
              </a:ext>
            </a:extLst>
          </p:cNvPr>
          <p:cNvSpPr txBox="1"/>
          <p:nvPr/>
        </p:nvSpPr>
        <p:spPr>
          <a:xfrm>
            <a:off x="5248894" y="2173184"/>
            <a:ext cx="5783283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solidFill>
                  <a:schemeClr val="accent5">
                    <a:lumMod val="75000"/>
                  </a:schemeClr>
                </a:solidFill>
              </a:rPr>
              <a:t>نسبة الى اسم الدروع فرع قبيلة بني حنيفة واسم بلدتهم </a:t>
            </a:r>
            <a:r>
              <a:rPr lang="ar-SA" sz="2800" dirty="0" err="1">
                <a:solidFill>
                  <a:schemeClr val="accent5">
                    <a:lumMod val="75000"/>
                  </a:schemeClr>
                </a:solidFill>
              </a:rPr>
              <a:t>القديمه</a:t>
            </a:r>
            <a:r>
              <a:rPr lang="ar-SA" sz="2800" dirty="0">
                <a:solidFill>
                  <a:schemeClr val="accent5">
                    <a:lumMod val="75000"/>
                  </a:schemeClr>
                </a:solidFill>
              </a:rPr>
              <a:t> في شرق </a:t>
            </a:r>
            <a:r>
              <a:rPr lang="ar-SA" sz="2800" dirty="0" err="1">
                <a:solidFill>
                  <a:schemeClr val="accent5">
                    <a:lumMod val="75000"/>
                  </a:schemeClr>
                </a:solidFill>
              </a:rPr>
              <a:t>الجزيره</a:t>
            </a:r>
            <a:r>
              <a:rPr lang="ar-SA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sz="2800" dirty="0" err="1">
                <a:solidFill>
                  <a:schemeClr val="accent5">
                    <a:lumMod val="75000"/>
                  </a:schemeClr>
                </a:solidFill>
              </a:rPr>
              <a:t>العربيه</a:t>
            </a:r>
            <a:endParaRPr lang="ar-S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مقطع صوت دقيقه">
            <a:hlinkClick r:id="" action="ppaction://media"/>
            <a:extLst>
              <a:ext uri="{FF2B5EF4-FFF2-40B4-BE49-F238E27FC236}">
                <a16:creationId xmlns:a16="http://schemas.microsoft.com/office/drawing/2014/main" id="{F89AE56B-8084-4ECB-B7CB-23496E04C6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378530"/>
            <a:ext cx="6096000" cy="3429000"/>
          </a:xfrm>
          <a:prstGeom prst="rect">
            <a:avLst/>
          </a:prstGeom>
        </p:spPr>
      </p:pic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7B475358-9A26-4032-9B96-9CD0B26D7F61}"/>
              </a:ext>
            </a:extLst>
          </p:cNvPr>
          <p:cNvSpPr/>
          <p:nvPr/>
        </p:nvSpPr>
        <p:spPr>
          <a:xfrm>
            <a:off x="451261" y="213756"/>
            <a:ext cx="3503221" cy="19130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استراتيجية </a:t>
            </a:r>
            <a:r>
              <a:rPr lang="ar-SA" dirty="0" err="1"/>
              <a:t>الدقيقه</a:t>
            </a:r>
            <a:r>
              <a:rPr lang="ar-SA" dirty="0"/>
              <a:t> </a:t>
            </a:r>
            <a:r>
              <a:rPr lang="ar-SA" dirty="0" err="1"/>
              <a:t>الواحده</a:t>
            </a:r>
            <a:endParaRPr lang="ar-SA" dirty="0"/>
          </a:p>
          <a:p>
            <a:pPr algn="ctr"/>
            <a:r>
              <a:rPr lang="ar-SA" dirty="0"/>
              <a:t>جماعي</a:t>
            </a:r>
          </a:p>
        </p:txBody>
      </p:sp>
    </p:spTree>
    <p:extLst>
      <p:ext uri="{BB962C8B-B14F-4D97-AF65-F5344CB8AC3E}">
        <p14:creationId xmlns:p14="http://schemas.microsoft.com/office/powerpoint/2010/main" val="258858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  <p:bldP spid="5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7FA3FC76-BBE4-44E9-B92E-E6EF5A9AA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787"/>
            <a:ext cx="11824063" cy="5629275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04FD0ECC-D321-4508-9AE0-947126DDB8B2}"/>
              </a:ext>
            </a:extLst>
          </p:cNvPr>
          <p:cNvSpPr txBox="1"/>
          <p:nvPr/>
        </p:nvSpPr>
        <p:spPr>
          <a:xfrm>
            <a:off x="9980023" y="3720196"/>
            <a:ext cx="103196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/>
              <a:t>نخوة</a:t>
            </a:r>
          </a:p>
          <a:p>
            <a:r>
              <a:rPr lang="ar-SA" sz="2400" dirty="0"/>
              <a:t>العوجا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CE953B1-9DCF-45AC-996E-A68A61615611}"/>
              </a:ext>
            </a:extLst>
          </p:cNvPr>
          <p:cNvSpPr txBox="1"/>
          <p:nvPr/>
        </p:nvSpPr>
        <p:spPr>
          <a:xfrm>
            <a:off x="548640" y="3391878"/>
            <a:ext cx="169817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نخوة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endParaRPr lang="ar-SA" dirty="0"/>
          </a:p>
          <a:p>
            <a:r>
              <a:rPr lang="ar-SA" dirty="0"/>
              <a:t>معنى من معاني </a:t>
            </a:r>
            <a:r>
              <a:rPr lang="ar-SA" dirty="0" err="1"/>
              <a:t>المواطنه</a:t>
            </a:r>
            <a:endParaRPr lang="ar-SA" dirty="0"/>
          </a:p>
        </p:txBody>
      </p:sp>
      <p:sp>
        <p:nvSpPr>
          <p:cNvPr id="10" name="عنوان 9">
            <a:extLst>
              <a:ext uri="{FF2B5EF4-FFF2-40B4-BE49-F238E27FC236}">
                <a16:creationId xmlns:a16="http://schemas.microsoft.com/office/drawing/2014/main" id="{F9D435AF-9D9B-4BF0-9C24-C3231EF12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383" y="0"/>
            <a:ext cx="10058400" cy="1188720"/>
          </a:xfrm>
        </p:spPr>
        <p:txBody>
          <a:bodyPr>
            <a:normAutofit/>
          </a:bodyPr>
          <a:lstStyle/>
          <a:p>
            <a:r>
              <a:rPr lang="ar-SA" sz="4000" dirty="0">
                <a:cs typeface="Akhbar MT" pitchFamily="2" charset="-78"/>
              </a:rPr>
              <a:t>باستخدام استراتيجية معنى </a:t>
            </a:r>
            <a:r>
              <a:rPr lang="ar-SA" sz="4000" dirty="0" err="1">
                <a:cs typeface="Akhbar MT" pitchFamily="2" charset="-78"/>
              </a:rPr>
              <a:t>الكلمه</a:t>
            </a:r>
            <a:r>
              <a:rPr lang="ar-SA" sz="4000" dirty="0">
                <a:cs typeface="Akhbar MT" pitchFamily="2" charset="-78"/>
              </a:rPr>
              <a:t> اوجدي معنى كلمة ( نخوة العوجا)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A30B3D7C-8BB4-43FC-8519-BC2A2D095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8" y="15389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4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172BE47-D6BB-46B3-8995-16BD39233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مرحلة تأسيس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r>
              <a:rPr lang="ar-SA" dirty="0"/>
              <a:t> الأولى/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473A707-E553-4E3F-A0AF-0BBE2D02F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307" y="2273136"/>
            <a:ext cx="10058400" cy="4267200"/>
          </a:xfrm>
        </p:spPr>
        <p:txBody>
          <a:bodyPr>
            <a:normAutofit/>
          </a:bodyPr>
          <a:lstStyle/>
          <a:p>
            <a:pPr algn="ctr"/>
            <a:r>
              <a:rPr lang="ar-SA" sz="3200" dirty="0"/>
              <a:t>تأسست عام 1157 هـ على يد الامام محمد بن سعود وكانت عاصمتها </a:t>
            </a:r>
            <a:r>
              <a:rPr lang="ar-SA" sz="3200" dirty="0" err="1"/>
              <a:t>الدرعيه</a:t>
            </a:r>
            <a:endParaRPr lang="ar-SA" sz="3200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B2CA4A53-6438-47D5-B51F-0F29765F8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1" y="3429000"/>
            <a:ext cx="4520565" cy="328000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46E31C28-0FF5-45EC-BDEA-1F5854170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195" y="4224369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1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عنصر نائب للمحتوى 5">
            <a:extLst>
              <a:ext uri="{FF2B5EF4-FFF2-40B4-BE49-F238E27FC236}">
                <a16:creationId xmlns:a16="http://schemas.microsoft.com/office/drawing/2014/main" id="{607747C8-A6D0-4646-A9F2-41031A8051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85780"/>
              </p:ext>
            </p:extLst>
          </p:nvPr>
        </p:nvGraphicFramePr>
        <p:xfrm>
          <a:off x="760021" y="1837111"/>
          <a:ext cx="10365179" cy="4919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F7DF27C9-6DBE-427A-A956-4C4E29AC0F52}"/>
              </a:ext>
            </a:extLst>
          </p:cNvPr>
          <p:cNvSpPr/>
          <p:nvPr/>
        </p:nvSpPr>
        <p:spPr>
          <a:xfrm>
            <a:off x="6673932" y="98565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AFC4895A-A273-4B56-8AE8-20EB1A7B8364}"/>
              </a:ext>
            </a:extLst>
          </p:cNvPr>
          <p:cNvSpPr txBox="1"/>
          <p:nvPr/>
        </p:nvSpPr>
        <p:spPr>
          <a:xfrm>
            <a:off x="2884517" y="258882"/>
            <a:ext cx="909649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dirty="0">
                <a:solidFill>
                  <a:schemeClr val="accent4">
                    <a:lumMod val="50000"/>
                  </a:schemeClr>
                </a:solidFill>
              </a:rPr>
              <a:t>باستخدام استراتيجية خرائط المفاهيم صممي خارطة مفاهيم لجهود الامام محمد بن سعود ؟</a:t>
            </a:r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13911576-0B8D-4A92-9C58-B6C0CD4D22DF}"/>
              </a:ext>
            </a:extLst>
          </p:cNvPr>
          <p:cNvSpPr/>
          <p:nvPr/>
        </p:nvSpPr>
        <p:spPr>
          <a:xfrm>
            <a:off x="91438" y="582668"/>
            <a:ext cx="3494317" cy="17504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استراتيجية خرائط المفاهيم</a:t>
            </a:r>
          </a:p>
          <a:p>
            <a:pPr algn="ctr"/>
            <a:r>
              <a:rPr lang="ar-SA" dirty="0"/>
              <a:t>الزمن/ ثلاث دقائق</a:t>
            </a:r>
          </a:p>
          <a:p>
            <a:pPr algn="ctr"/>
            <a:r>
              <a:rPr lang="ar-SA" dirty="0"/>
              <a:t>جماعي</a:t>
            </a:r>
          </a:p>
        </p:txBody>
      </p:sp>
    </p:spTree>
    <p:extLst>
      <p:ext uri="{BB962C8B-B14F-4D97-AF65-F5344CB8AC3E}">
        <p14:creationId xmlns:p14="http://schemas.microsoft.com/office/powerpoint/2010/main" val="39008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8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FDE2C36-06C6-467D-94D6-2D4677441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509" y="992502"/>
            <a:ext cx="10058400" cy="1188720"/>
          </a:xfrm>
        </p:spPr>
        <p:txBody>
          <a:bodyPr>
            <a:normAutofit fontScale="90000"/>
          </a:bodyPr>
          <a:lstStyle/>
          <a:p>
            <a:pPr algn="ctr"/>
            <a:r>
              <a:rPr lang="ar-SA" dirty="0"/>
              <a:t>باستخدام استراتيجية السبب </a:t>
            </a:r>
            <a:r>
              <a:rPr lang="ar-SA" dirty="0" err="1"/>
              <a:t>والنتيجه</a:t>
            </a:r>
            <a:br>
              <a:rPr lang="ar-SA" dirty="0"/>
            </a:br>
            <a:r>
              <a:rPr lang="ar-SA" dirty="0"/>
              <a:t>اذكري سبب تأييد الامام محمد بن سعود لدعوة الشيخ محمد بن عبد الوهاب؟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849CF05E-B95D-4F21-B377-4ABD7EBFAC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" y="2453761"/>
            <a:ext cx="3200400" cy="2540000"/>
          </a:xfr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87D8AD9B-0071-43D8-A288-8D12AEB026A7}"/>
              </a:ext>
            </a:extLst>
          </p:cNvPr>
          <p:cNvSpPr txBox="1"/>
          <p:nvPr/>
        </p:nvSpPr>
        <p:spPr>
          <a:xfrm>
            <a:off x="5035138" y="3429000"/>
            <a:ext cx="5058888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err="1">
                <a:solidFill>
                  <a:schemeClr val="accent5">
                    <a:lumMod val="75000"/>
                  </a:schemeClr>
                </a:solidFill>
              </a:rPr>
              <a:t>لاعادة</a:t>
            </a:r>
            <a:r>
              <a:rPr lang="ar-SA" sz="3200" dirty="0">
                <a:solidFill>
                  <a:schemeClr val="accent5">
                    <a:lumMod val="75000"/>
                  </a:schemeClr>
                </a:solidFill>
              </a:rPr>
              <a:t> توحيد </a:t>
            </a:r>
            <a:r>
              <a:rPr lang="ar-SA" sz="3200" dirty="0" err="1">
                <a:solidFill>
                  <a:schemeClr val="accent5">
                    <a:lumMod val="75000"/>
                  </a:schemeClr>
                </a:solidFill>
              </a:rPr>
              <a:t>الجزيره</a:t>
            </a:r>
            <a:r>
              <a:rPr lang="ar-SA" sz="3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ar-SA" sz="3200" dirty="0" err="1">
                <a:solidFill>
                  <a:schemeClr val="accent5">
                    <a:lumMod val="75000"/>
                  </a:schemeClr>
                </a:solidFill>
              </a:rPr>
              <a:t>العربيه</a:t>
            </a:r>
            <a:r>
              <a:rPr lang="ar-SA" sz="32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ar-SA" sz="3200" dirty="0">
                <a:solidFill>
                  <a:schemeClr val="accent5">
                    <a:lumMod val="75000"/>
                  </a:schemeClr>
                </a:solidFill>
              </a:rPr>
              <a:t>ونشر العقيدة </a:t>
            </a:r>
            <a:r>
              <a:rPr lang="ar-SA" sz="3200" dirty="0" err="1">
                <a:solidFill>
                  <a:schemeClr val="accent5">
                    <a:lumMod val="75000"/>
                  </a:schemeClr>
                </a:solidFill>
              </a:rPr>
              <a:t>الاسلاميه</a:t>
            </a:r>
            <a:endParaRPr lang="ar-S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مخطط انسيابي: معالجة متعاقبة 2">
            <a:extLst>
              <a:ext uri="{FF2B5EF4-FFF2-40B4-BE49-F238E27FC236}">
                <a16:creationId xmlns:a16="http://schemas.microsoft.com/office/drawing/2014/main" id="{F2896AB2-506F-4A47-B981-B91DC0232B3F}"/>
              </a:ext>
            </a:extLst>
          </p:cNvPr>
          <p:cNvSpPr/>
          <p:nvPr/>
        </p:nvSpPr>
        <p:spPr>
          <a:xfrm>
            <a:off x="104502" y="124097"/>
            <a:ext cx="2795451" cy="108421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الزمن / دقيقتين </a:t>
            </a:r>
          </a:p>
          <a:p>
            <a:pPr algn="ctr"/>
            <a:r>
              <a:rPr lang="ar-SA" dirty="0"/>
              <a:t>جماعي</a:t>
            </a:r>
          </a:p>
        </p:txBody>
      </p:sp>
    </p:spTree>
    <p:extLst>
      <p:ext uri="{BB962C8B-B14F-4D97-AF65-F5344CB8AC3E}">
        <p14:creationId xmlns:p14="http://schemas.microsoft.com/office/powerpoint/2010/main" val="262505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492F2EC-4211-4CF5-B652-BD44BE4E5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38200"/>
            <a:ext cx="10058400" cy="1188720"/>
          </a:xfrm>
        </p:spPr>
        <p:txBody>
          <a:bodyPr/>
          <a:lstStyle/>
          <a:p>
            <a:pPr algn="ctr"/>
            <a:r>
              <a:rPr lang="ar-SA" dirty="0"/>
              <a:t>اهداف الدعوة </a:t>
            </a:r>
            <a:r>
              <a:rPr lang="ar-SA" dirty="0" err="1"/>
              <a:t>الاصلاحيه</a:t>
            </a:r>
            <a:r>
              <a:rPr lang="ar-SA" dirty="0"/>
              <a:t>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E9E68F3-EFC5-4EA9-AF75-E28D64F1F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903991"/>
            <a:ext cx="10058400" cy="4267200"/>
          </a:xfrm>
        </p:spPr>
        <p:txBody>
          <a:bodyPr/>
          <a:lstStyle/>
          <a:p>
            <a:r>
              <a:rPr lang="ar-SA" dirty="0" err="1">
                <a:solidFill>
                  <a:schemeClr val="accent5">
                    <a:lumMod val="50000"/>
                  </a:schemeClr>
                </a:solidFill>
              </a:rPr>
              <a:t>الدعوه</a:t>
            </a:r>
            <a:r>
              <a:rPr lang="ar-SA" dirty="0">
                <a:solidFill>
                  <a:schemeClr val="accent5">
                    <a:lumMod val="50000"/>
                  </a:schemeClr>
                </a:solidFill>
              </a:rPr>
              <a:t> الى التوحيد وفق القران الكريم والسنه </a:t>
            </a:r>
            <a:r>
              <a:rPr lang="ar-SA" dirty="0" err="1">
                <a:solidFill>
                  <a:schemeClr val="accent5">
                    <a:lumMod val="50000"/>
                  </a:schemeClr>
                </a:solidFill>
              </a:rPr>
              <a:t>النبويه</a:t>
            </a:r>
            <a:endParaRPr lang="ar-SA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ar-SA" dirty="0">
                <a:solidFill>
                  <a:schemeClr val="accent5">
                    <a:lumMod val="50000"/>
                  </a:schemeClr>
                </a:solidFill>
              </a:rPr>
              <a:t>القضاء على البدع والخرافات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6E616325-4AE5-4FDE-A07D-3A652FECA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9822"/>
            <a:ext cx="3601810" cy="400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2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9CF0091-E3B3-4A4E-ADE1-B2B89C4A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تأييده</a:t>
            </a:r>
          </a:p>
          <a:p>
            <a:r>
              <a:rPr lang="ar-SA" dirty="0" err="1"/>
              <a:t>هيأو</a:t>
            </a:r>
            <a:r>
              <a:rPr lang="ar-SA" dirty="0"/>
              <a:t> له مسجدا ومكانا لنشر العلم الشرعي وتدريسه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00FBE42-B2E4-4BA5-9296-BED57DEC1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97" y="2246811"/>
            <a:ext cx="2715713" cy="3468189"/>
          </a:xfrm>
          <a:prstGeom prst="rect">
            <a:avLst/>
          </a:prstGeom>
        </p:spPr>
      </p:pic>
      <p:sp>
        <p:nvSpPr>
          <p:cNvPr id="6" name="عنوان 5">
            <a:extLst>
              <a:ext uri="{FF2B5EF4-FFF2-40B4-BE49-F238E27FC236}">
                <a16:creationId xmlns:a16="http://schemas.microsoft.com/office/drawing/2014/main" id="{7E82783A-F162-47DE-B399-FE03650A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ar-SA" sz="4000" dirty="0">
                <a:cs typeface="Akhbar MT" pitchFamily="2" charset="-78"/>
              </a:rPr>
              <a:t>ابحثي في مصادر </a:t>
            </a:r>
            <a:r>
              <a:rPr lang="ar-SA" sz="4000" dirty="0" err="1">
                <a:cs typeface="Akhbar MT" pitchFamily="2" charset="-78"/>
              </a:rPr>
              <a:t>المعرفه</a:t>
            </a:r>
            <a:r>
              <a:rPr lang="ar-SA" sz="4000" dirty="0">
                <a:cs typeface="Akhbar MT" pitchFamily="2" charset="-78"/>
              </a:rPr>
              <a:t> عن جهود أئمة </a:t>
            </a:r>
            <a:r>
              <a:rPr lang="ar-SA" sz="4000" dirty="0" err="1">
                <a:cs typeface="Akhbar MT" pitchFamily="2" charset="-78"/>
              </a:rPr>
              <a:t>الدوله</a:t>
            </a:r>
            <a:r>
              <a:rPr lang="ar-SA" sz="4000" dirty="0">
                <a:cs typeface="Akhbar MT" pitchFamily="2" charset="-78"/>
              </a:rPr>
              <a:t> </a:t>
            </a:r>
            <a:r>
              <a:rPr lang="ar-SA" sz="4000" dirty="0" err="1">
                <a:cs typeface="Akhbar MT" pitchFamily="2" charset="-78"/>
              </a:rPr>
              <a:t>السعوديه</a:t>
            </a:r>
            <a:r>
              <a:rPr lang="ar-SA" sz="4000" dirty="0">
                <a:cs typeface="Akhbar MT" pitchFamily="2" charset="-78"/>
              </a:rPr>
              <a:t> لدعم الشيخ محمد بن عبدالوهاب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52AA0ED2-E95B-4485-B3F5-3FEDB1F26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365" y="3317965"/>
            <a:ext cx="2982739" cy="3468189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E870189D-A21B-4D0B-A7E1-C5C4BCBFA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582" y="3631474"/>
            <a:ext cx="2628900" cy="313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894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90CDADF-4136-4C02-B16A-05070B713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932" y="0"/>
            <a:ext cx="10058400" cy="1188720"/>
          </a:xfrm>
        </p:spPr>
        <p:txBody>
          <a:bodyPr>
            <a:normAutofit/>
          </a:bodyPr>
          <a:lstStyle/>
          <a:p>
            <a:pPr algn="ctr"/>
            <a:r>
              <a:rPr lang="ar-SA" sz="4400" dirty="0">
                <a:cs typeface="Akhbar MT" pitchFamily="2" charset="-78"/>
              </a:rPr>
              <a:t>بالتعاون مع مجموعتك قومي بحل النشاط رقم 2 ص 40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0C54599-45C5-4CE3-AD72-4ADB972DE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06" y="3847012"/>
            <a:ext cx="10058400" cy="4267200"/>
          </a:xfrm>
        </p:spPr>
        <p:txBody>
          <a:bodyPr/>
          <a:lstStyle/>
          <a:p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1/بسبب قوة حاكمها الامام محمد بن سعود</a:t>
            </a:r>
          </a:p>
          <a:p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2/تأييد الامام محمد لدعوته</a:t>
            </a:r>
          </a:p>
          <a:p>
            <a:r>
              <a:rPr lang="ar-SA" dirty="0">
                <a:solidFill>
                  <a:schemeClr val="accent4">
                    <a:lumMod val="50000"/>
                  </a:schemeClr>
                </a:solidFill>
              </a:rPr>
              <a:t>3/للقضاء على البدع والخرافات ونشر التوحيد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FE9AFE0A-2675-4169-838C-6FA5250EEBB7}"/>
              </a:ext>
            </a:extLst>
          </p:cNvPr>
          <p:cNvSpPr/>
          <p:nvPr/>
        </p:nvSpPr>
        <p:spPr>
          <a:xfrm>
            <a:off x="2717074" y="1822269"/>
            <a:ext cx="7550332" cy="1188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لماذا قدم الشيخ محمد بن عبد الوهاب الى </a:t>
            </a:r>
            <a:r>
              <a:rPr lang="ar-SA" dirty="0" err="1"/>
              <a:t>الدرعيه</a:t>
            </a:r>
            <a:r>
              <a:rPr lang="ar-SA" dirty="0"/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65649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818B682-A2C6-4AE1-B5E3-CB0F5C10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 err="1">
                <a:cs typeface="Akhbar MT" pitchFamily="2" charset="-78"/>
              </a:rPr>
              <a:t>مامعنى</a:t>
            </a:r>
            <a:r>
              <a:rPr lang="ar-SA" sz="4800" dirty="0">
                <a:cs typeface="Akhbar MT" pitchFamily="2" charset="-78"/>
              </a:rPr>
              <a:t> قول الأمام محمد بن سعود ابشر ببلاد خير من بلادك؟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1EA1629-90D5-4C99-9BF2-332CFFBBC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1/ ان </a:t>
            </a:r>
            <a:r>
              <a:rPr lang="ar-SA" dirty="0" err="1"/>
              <a:t>الدرعيه</a:t>
            </a:r>
            <a:r>
              <a:rPr lang="ar-SA" dirty="0"/>
              <a:t> قويه وبها دولة تقوم على الإسلام </a:t>
            </a:r>
          </a:p>
          <a:p>
            <a:r>
              <a:rPr lang="ar-SA" dirty="0"/>
              <a:t>2/انه سوف يقوم بمساندته ودعمه لنشر </a:t>
            </a:r>
            <a:r>
              <a:rPr lang="ar-SA" dirty="0" err="1"/>
              <a:t>دعوتة</a:t>
            </a:r>
            <a:r>
              <a:rPr lang="ar-SA" dirty="0"/>
              <a:t> </a:t>
            </a:r>
            <a:r>
              <a:rPr lang="ar-SA" dirty="0" err="1"/>
              <a:t>الاصلاحيه</a:t>
            </a: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10BACDE-9D94-45CC-8423-87522ADFE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94" y="2939143"/>
            <a:ext cx="3208292" cy="346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2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DDDB1B-59B2-4D4A-922C-A010A003F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يستنتج </a:t>
            </a:r>
            <a:r>
              <a:rPr lang="ar-SA" dirty="0" err="1"/>
              <a:t>الطلبه</a:t>
            </a:r>
            <a:r>
              <a:rPr lang="ar-SA" dirty="0"/>
              <a:t> دور الشخصيات </a:t>
            </a:r>
            <a:r>
              <a:rPr lang="ar-SA" dirty="0" err="1"/>
              <a:t>التاريخيه</a:t>
            </a:r>
            <a:r>
              <a:rPr lang="ar-SA" dirty="0"/>
              <a:t> من الحوار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565BDA1-335D-488E-A6B7-4A0F400EE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1/الامام محمد بن سعود </a:t>
            </a:r>
          </a:p>
          <a:p>
            <a:r>
              <a:rPr lang="ar-SA" dirty="0"/>
              <a:t>حاكم </a:t>
            </a:r>
            <a:r>
              <a:rPr lang="ar-SA" dirty="0" err="1"/>
              <a:t>الدرعيه</a:t>
            </a:r>
            <a:endParaRPr lang="ar-SA" dirty="0"/>
          </a:p>
          <a:p>
            <a:r>
              <a:rPr lang="ar-SA" dirty="0"/>
              <a:t>2/ الشيخ محمد بن عبدالوهاب </a:t>
            </a:r>
          </a:p>
          <a:p>
            <a:r>
              <a:rPr lang="ar-SA" dirty="0"/>
              <a:t>داعيه</a:t>
            </a:r>
          </a:p>
          <a:p>
            <a:r>
              <a:rPr lang="ar-SA" dirty="0"/>
              <a:t>3/ موضي بنت أبو وهطان ؟</a:t>
            </a:r>
          </a:p>
          <a:p>
            <a:r>
              <a:rPr lang="ar-SA" dirty="0"/>
              <a:t>ناصحه لزوجها الامام محمد بن سعود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9DF92BB-295D-44D5-832C-8577F23C8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9" y="3200401"/>
            <a:ext cx="4697322" cy="336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5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82D2BA4-093E-4D54-B6DC-A02BD8F3C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ماذا يعني نصر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للدعوه</a:t>
            </a:r>
            <a:r>
              <a:rPr lang="ar-SA" dirty="0"/>
              <a:t> </a:t>
            </a:r>
            <a:r>
              <a:rPr lang="ar-SA" dirty="0" err="1"/>
              <a:t>الاصلاحيه</a:t>
            </a:r>
            <a:r>
              <a:rPr lang="ar-SA" dirty="0"/>
              <a:t>؟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BCB60E2-17F1-4183-A33F-312374FB0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33282"/>
            <a:ext cx="10058400" cy="4267200"/>
          </a:xfrm>
        </p:spPr>
        <p:txBody>
          <a:bodyPr/>
          <a:lstStyle/>
          <a:p>
            <a:r>
              <a:rPr lang="ar-SA" dirty="0"/>
              <a:t>الحماية والتأييد من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endParaRPr lang="ar-SA" dirty="0"/>
          </a:p>
          <a:p>
            <a:r>
              <a:rPr lang="ar-SA" dirty="0"/>
              <a:t>تحقيق احد مبادئ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r>
              <a:rPr lang="ar-SA" dirty="0"/>
              <a:t> وهو القيام على </a:t>
            </a:r>
            <a:r>
              <a:rPr lang="ar-SA" dirty="0" err="1"/>
              <a:t>الوسطيه</a:t>
            </a:r>
            <a:r>
              <a:rPr lang="ar-SA" dirty="0"/>
              <a:t> في الدين </a:t>
            </a:r>
          </a:p>
          <a:p>
            <a:r>
              <a:rPr lang="ar-SA" dirty="0"/>
              <a:t>نشر التوحيد والقضاء على البدع والخرافات 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BAC8159F-65B3-4173-BBB4-1503CFAC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863" y="3853543"/>
            <a:ext cx="3344499" cy="300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5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A22C59-5B04-456D-AA2F-0A38FC241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ماذا تلاحظين </a:t>
            </a:r>
            <a:r>
              <a:rPr lang="ar-SA" dirty="0" err="1"/>
              <a:t>بالصوره</a:t>
            </a:r>
            <a:r>
              <a:rPr lang="ar-SA" dirty="0"/>
              <a:t> ؟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CF457599-0527-43C8-BAFF-0A94E1D83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582" y="2422566"/>
            <a:ext cx="6673932" cy="2487571"/>
          </a:xfrm>
        </p:spPr>
      </p:pic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D836E217-47D4-409C-B8F5-C9360F8F1947}"/>
              </a:ext>
            </a:extLst>
          </p:cNvPr>
          <p:cNvSpPr/>
          <p:nvPr/>
        </p:nvSpPr>
        <p:spPr>
          <a:xfrm>
            <a:off x="391886" y="855023"/>
            <a:ext cx="3657600" cy="10212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مهارة قراءة الصور </a:t>
            </a:r>
          </a:p>
          <a:p>
            <a:pPr algn="ctr"/>
            <a:r>
              <a:rPr lang="ar-SA" dirty="0"/>
              <a:t>الزمن /دقيقتين</a:t>
            </a:r>
          </a:p>
          <a:p>
            <a:pPr algn="ctr"/>
            <a:r>
              <a:rPr lang="ar-SA" dirty="0"/>
              <a:t>فردي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80BFC41-1ADC-4ED1-BBBC-67C54E8D90CF}"/>
              </a:ext>
            </a:extLst>
          </p:cNvPr>
          <p:cNvSpPr txBox="1"/>
          <p:nvPr/>
        </p:nvSpPr>
        <p:spPr>
          <a:xfrm>
            <a:off x="2054431" y="5201392"/>
            <a:ext cx="849085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dirty="0">
                <a:solidFill>
                  <a:schemeClr val="accent4">
                    <a:lumMod val="50000"/>
                  </a:schemeClr>
                </a:solidFill>
              </a:rPr>
              <a:t>علم </a:t>
            </a:r>
            <a:r>
              <a:rPr lang="ar-SA" sz="2000" dirty="0" err="1">
                <a:solidFill>
                  <a:schemeClr val="accent4">
                    <a:lumMod val="50000"/>
                  </a:schemeClr>
                </a:solidFill>
              </a:rPr>
              <a:t>المملكه</a:t>
            </a:r>
            <a:r>
              <a:rPr lang="ar-SA" sz="2000" dirty="0">
                <a:solidFill>
                  <a:schemeClr val="accent4">
                    <a:lumMod val="50000"/>
                  </a:schemeClr>
                </a:solidFill>
              </a:rPr>
              <a:t> وقد حمل كلمة التوحيد ومن تمسك بها وعمل بها ونصرها ملك بها البلاد والعباد ( محمد بن عبد الوهاب )</a:t>
            </a:r>
          </a:p>
        </p:txBody>
      </p:sp>
    </p:spTree>
    <p:extLst>
      <p:ext uri="{BB962C8B-B14F-4D97-AF65-F5344CB8AC3E}">
        <p14:creationId xmlns:p14="http://schemas.microsoft.com/office/powerpoint/2010/main" val="17214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وان 6">
            <a:extLst>
              <a:ext uri="{FF2B5EF4-FFF2-40B4-BE49-F238E27FC236}">
                <a16:creationId xmlns:a16="http://schemas.microsoft.com/office/drawing/2014/main" id="{2FAC9651-7ADE-40C5-A14C-705BE8F94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600" dirty="0" err="1">
                <a:cs typeface="Akhbar MT" pitchFamily="2" charset="-78"/>
              </a:rPr>
              <a:t>الاسئله</a:t>
            </a:r>
            <a:r>
              <a:rPr lang="ar-SA" sz="6600" dirty="0">
                <a:cs typeface="Akhbar MT" pitchFamily="2" charset="-78"/>
              </a:rPr>
              <a:t> في ست اتجاهات</a:t>
            </a:r>
          </a:p>
        </p:txBody>
      </p:sp>
      <p:pic>
        <p:nvPicPr>
          <p:cNvPr id="6" name="عنصر نائب للمحتوى 5">
            <a:extLst>
              <a:ext uri="{FF2B5EF4-FFF2-40B4-BE49-F238E27FC236}">
                <a16:creationId xmlns:a16="http://schemas.microsoft.com/office/drawing/2014/main" id="{D549E684-D342-4917-8161-2D74852F7B7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319" y="2133282"/>
            <a:ext cx="9236075" cy="4267200"/>
          </a:xfrm>
        </p:spPr>
      </p:pic>
    </p:spTree>
    <p:extLst>
      <p:ext uri="{BB962C8B-B14F-4D97-AF65-F5344CB8AC3E}">
        <p14:creationId xmlns:p14="http://schemas.microsoft.com/office/powerpoint/2010/main" val="376539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9375046-D441-4081-AC22-9505A840B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ماذا تعلمت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9A2C3C1B-E21D-4D8A-B80E-57381D9D0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863" y="2076994"/>
            <a:ext cx="8334103" cy="3683726"/>
          </a:xfrm>
        </p:spPr>
      </p:pic>
    </p:spTree>
    <p:extLst>
      <p:ext uri="{BB962C8B-B14F-4D97-AF65-F5344CB8AC3E}">
        <p14:creationId xmlns:p14="http://schemas.microsoft.com/office/powerpoint/2010/main" val="189653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0890844-3529-4A32-B784-754A036D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/>
              <a:t>في نهاية الدرس تعلمت ان </a:t>
            </a:r>
          </a:p>
        </p:txBody>
      </p:sp>
      <p:sp>
        <p:nvSpPr>
          <p:cNvPr id="4" name="عنصر نائب للمحتوى 2">
            <a:extLst>
              <a:ext uri="{FF2B5EF4-FFF2-40B4-BE49-F238E27FC236}">
                <a16:creationId xmlns:a16="http://schemas.microsoft.com/office/drawing/2014/main" id="{46BB24B3-B8FA-4072-A84B-05347FB46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05000"/>
            <a:ext cx="10058400" cy="4267200"/>
          </a:xfrm>
        </p:spPr>
        <p:txBody>
          <a:bodyPr>
            <a:normAutofit lnSpcReduction="10000"/>
          </a:bodyPr>
          <a:lstStyle/>
          <a:p>
            <a:r>
              <a:rPr lang="ar-SA" dirty="0"/>
              <a:t>تعرفت على جذور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r>
              <a:rPr lang="ar-SA" dirty="0"/>
              <a:t> </a:t>
            </a:r>
            <a:r>
              <a:rPr lang="ar-SA" dirty="0" err="1"/>
              <a:t>والاسره</a:t>
            </a:r>
            <a:r>
              <a:rPr lang="ar-SA" dirty="0"/>
              <a:t> </a:t>
            </a:r>
            <a:r>
              <a:rPr lang="ar-SA" dirty="0" err="1"/>
              <a:t>المالكه</a:t>
            </a:r>
            <a:endParaRPr lang="ar-SA" dirty="0"/>
          </a:p>
          <a:p>
            <a:r>
              <a:rPr lang="ar-SA" dirty="0"/>
              <a:t>تعرفت على تاريخ تأسيس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r>
              <a:rPr lang="ar-SA" dirty="0"/>
              <a:t> الأولى</a:t>
            </a:r>
          </a:p>
          <a:p>
            <a:r>
              <a:rPr lang="ar-SA" dirty="0"/>
              <a:t>استطيع تحديد موقع حجر </a:t>
            </a:r>
            <a:r>
              <a:rPr lang="ar-SA" dirty="0" err="1"/>
              <a:t>اليمامه</a:t>
            </a:r>
            <a:r>
              <a:rPr lang="ar-SA" dirty="0"/>
              <a:t> على </a:t>
            </a:r>
            <a:r>
              <a:rPr lang="ar-SA" dirty="0" err="1"/>
              <a:t>الخريطه</a:t>
            </a:r>
            <a:endParaRPr lang="ar-SA" dirty="0"/>
          </a:p>
          <a:p>
            <a:r>
              <a:rPr lang="ar-SA" dirty="0"/>
              <a:t>عللت سبب تسمية </a:t>
            </a:r>
            <a:r>
              <a:rPr lang="ar-SA" dirty="0" err="1"/>
              <a:t>الدرعيه</a:t>
            </a:r>
            <a:r>
              <a:rPr lang="ar-SA" dirty="0"/>
              <a:t> بهذا الاسم </a:t>
            </a:r>
          </a:p>
          <a:p>
            <a:r>
              <a:rPr lang="ar-SA" dirty="0"/>
              <a:t>ذكرت اسم مؤسس </a:t>
            </a:r>
            <a:r>
              <a:rPr lang="ar-SA" dirty="0" err="1"/>
              <a:t>الدوله</a:t>
            </a:r>
            <a:r>
              <a:rPr lang="ar-SA" dirty="0"/>
              <a:t> </a:t>
            </a:r>
            <a:r>
              <a:rPr lang="ar-SA" dirty="0" err="1"/>
              <a:t>السعوديه</a:t>
            </a:r>
            <a:r>
              <a:rPr lang="ar-SA" dirty="0"/>
              <a:t> الأولى </a:t>
            </a:r>
          </a:p>
          <a:p>
            <a:r>
              <a:rPr lang="ar-SA" dirty="0"/>
              <a:t>تعرفت على جهود الامام محمد بن سعود بعد </a:t>
            </a:r>
            <a:r>
              <a:rPr lang="ar-SA" dirty="0" err="1"/>
              <a:t>التاسيس</a:t>
            </a:r>
            <a:r>
              <a:rPr lang="ar-SA" dirty="0"/>
              <a:t> </a:t>
            </a:r>
          </a:p>
          <a:p>
            <a:r>
              <a:rPr lang="ar-SA" dirty="0"/>
              <a:t>ادركت أهمية </a:t>
            </a:r>
            <a:r>
              <a:rPr lang="ar-SA" dirty="0" err="1"/>
              <a:t>الدعوه</a:t>
            </a:r>
            <a:r>
              <a:rPr lang="ar-SA" dirty="0"/>
              <a:t> </a:t>
            </a:r>
            <a:r>
              <a:rPr lang="ar-SA" dirty="0" err="1"/>
              <a:t>الاصلاحيه</a:t>
            </a:r>
            <a:endParaRPr lang="ar-SA" dirty="0"/>
          </a:p>
          <a:p>
            <a:r>
              <a:rPr lang="ar-SA" dirty="0"/>
              <a:t>استشعرت جهود حكام الوطن في خدمة الإسلام </a:t>
            </a:r>
          </a:p>
        </p:txBody>
      </p:sp>
    </p:spTree>
    <p:extLst>
      <p:ext uri="{BB962C8B-B14F-4D97-AF65-F5344CB8AC3E}">
        <p14:creationId xmlns:p14="http://schemas.microsoft.com/office/powerpoint/2010/main" val="354108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2BD951-0803-40B0-AA7F-2D74AB97F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0"/>
            <a:ext cx="10058400" cy="1188720"/>
          </a:xfrm>
        </p:spPr>
        <p:txBody>
          <a:bodyPr>
            <a:normAutofit/>
          </a:bodyPr>
          <a:lstStyle/>
          <a:p>
            <a:r>
              <a:rPr lang="ar-SA" sz="5400" dirty="0">
                <a:cs typeface="Akhbar MT" pitchFamily="2" charset="-78"/>
              </a:rPr>
              <a:t>طالبتي </a:t>
            </a:r>
            <a:r>
              <a:rPr lang="ar-SA" sz="5400" dirty="0" err="1">
                <a:cs typeface="Akhbar MT" pitchFamily="2" charset="-78"/>
              </a:rPr>
              <a:t>المبدعه</a:t>
            </a:r>
            <a:r>
              <a:rPr lang="ar-SA" sz="5400" dirty="0">
                <a:cs typeface="Akhbar MT" pitchFamily="2" charset="-78"/>
              </a:rPr>
              <a:t> اربطي بين درسنا اليوم ورؤية 2030</a:t>
            </a:r>
          </a:p>
        </p:txBody>
      </p:sp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D195471E-4994-46F9-9A17-037515BC6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86" y="1646237"/>
            <a:ext cx="3701687" cy="3435213"/>
          </a:xfr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3A9F4C7-60CD-4A33-A701-C5B60FC70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675" y="4385038"/>
            <a:ext cx="1838325" cy="2486025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4C1764B0-7C05-468E-887A-45B2DFFAC2D2}"/>
              </a:ext>
            </a:extLst>
          </p:cNvPr>
          <p:cNvSpPr txBox="1"/>
          <p:nvPr/>
        </p:nvSpPr>
        <p:spPr>
          <a:xfrm>
            <a:off x="4676503" y="2076994"/>
            <a:ext cx="6453051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cs typeface="Akhbar MT" pitchFamily="2" charset="-78"/>
              </a:rPr>
              <a:t>1/من ضمن نصوص الرؤية اننا ( نحيا وفق مبادئنا </a:t>
            </a:r>
            <a:r>
              <a:rPr lang="ar-SA" sz="2800" dirty="0" err="1">
                <a:cs typeface="Akhbar MT" pitchFamily="2" charset="-78"/>
              </a:rPr>
              <a:t>الاسلاميه</a:t>
            </a:r>
            <a:r>
              <a:rPr lang="ar-SA" sz="2800" dirty="0">
                <a:cs typeface="Akhbar MT" pitchFamily="2" charset="-78"/>
              </a:rPr>
              <a:t> )</a:t>
            </a:r>
          </a:p>
          <a:p>
            <a:r>
              <a:rPr lang="ar-SA" sz="2800" dirty="0">
                <a:cs typeface="Akhbar MT" pitchFamily="2" charset="-78"/>
              </a:rPr>
              <a:t>2/اهتمت بالحرمين الشريفين وبالحاج والمعتمر </a:t>
            </a:r>
          </a:p>
          <a:p>
            <a:r>
              <a:rPr lang="ar-SA" sz="2800" dirty="0">
                <a:cs typeface="Akhbar MT" pitchFamily="2" charset="-78"/>
              </a:rPr>
              <a:t>3/اهتمت بالزوار غير المسلمين نتيجة الانفتاح الاقتصادي بتعريفهم بالدين الحق وايضاح </a:t>
            </a:r>
            <a:r>
              <a:rPr lang="ar-SA" sz="2800" dirty="0" err="1">
                <a:cs typeface="Akhbar MT" pitchFamily="2" charset="-78"/>
              </a:rPr>
              <a:t>الصوره</a:t>
            </a:r>
            <a:r>
              <a:rPr lang="ar-SA" sz="2800" dirty="0">
                <a:cs typeface="Akhbar MT" pitchFamily="2" charset="-78"/>
              </a:rPr>
              <a:t> </a:t>
            </a:r>
            <a:r>
              <a:rPr lang="ar-SA" sz="2800" dirty="0" err="1">
                <a:cs typeface="Akhbar MT" pitchFamily="2" charset="-78"/>
              </a:rPr>
              <a:t>الصحيحه</a:t>
            </a:r>
            <a:r>
              <a:rPr lang="ar-SA" sz="2800" dirty="0">
                <a:cs typeface="Akhbar MT" pitchFamily="2" charset="-78"/>
              </a:rPr>
              <a:t> </a:t>
            </a:r>
            <a:r>
              <a:rPr lang="ar-SA" sz="2800" dirty="0" err="1">
                <a:cs typeface="Akhbar MT" pitchFamily="2" charset="-78"/>
              </a:rPr>
              <a:t>للاسلام</a:t>
            </a:r>
            <a:r>
              <a:rPr lang="ar-SA" sz="2800" dirty="0">
                <a:cs typeface="Akhbar MT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736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انفجار: 14 نقطة 4">
            <a:extLst>
              <a:ext uri="{FF2B5EF4-FFF2-40B4-BE49-F238E27FC236}">
                <a16:creationId xmlns:a16="http://schemas.microsoft.com/office/drawing/2014/main" id="{77BA3D71-5505-43CD-B944-4F65D9A5F20A}"/>
              </a:ext>
            </a:extLst>
          </p:cNvPr>
          <p:cNvSpPr/>
          <p:nvPr/>
        </p:nvSpPr>
        <p:spPr>
          <a:xfrm>
            <a:off x="1619794" y="3429000"/>
            <a:ext cx="3344091" cy="2521131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س/1 أ</a:t>
            </a:r>
          </a:p>
          <a:p>
            <a:pPr algn="ctr"/>
            <a:r>
              <a:rPr lang="ar-SA" dirty="0"/>
              <a:t>ص 65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E8DB4C1-23A8-4090-AE2C-4639DAFC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983" y="280987"/>
            <a:ext cx="5987823" cy="264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70019D1-0EDC-4C70-A2EC-809363690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44" y="169817"/>
            <a:ext cx="6805750" cy="4101737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C75EC1D7-4917-4B6E-A29D-D42362E4D7A4}"/>
              </a:ext>
            </a:extLst>
          </p:cNvPr>
          <p:cNvSpPr txBox="1"/>
          <p:nvPr/>
        </p:nvSpPr>
        <p:spPr>
          <a:xfrm>
            <a:off x="757646" y="4911634"/>
            <a:ext cx="6439988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>
                <a:solidFill>
                  <a:schemeClr val="bg1"/>
                </a:solidFill>
                <a:cs typeface="Akhbar MT" pitchFamily="2" charset="-78"/>
              </a:rPr>
              <a:t>معلمة </a:t>
            </a:r>
            <a:r>
              <a:rPr lang="ar-SA" sz="6000" b="1" dirty="0" err="1">
                <a:solidFill>
                  <a:schemeClr val="bg1"/>
                </a:solidFill>
                <a:cs typeface="Akhbar MT" pitchFamily="2" charset="-78"/>
              </a:rPr>
              <a:t>الماده</a:t>
            </a:r>
            <a:r>
              <a:rPr lang="ar-SA" sz="6000" b="1" dirty="0">
                <a:solidFill>
                  <a:schemeClr val="bg1"/>
                </a:solidFill>
                <a:cs typeface="Akhbar MT" pitchFamily="2" charset="-78"/>
              </a:rPr>
              <a:t> / نوره الشهراني</a:t>
            </a:r>
          </a:p>
        </p:txBody>
      </p:sp>
    </p:spTree>
    <p:extLst>
      <p:ext uri="{BB962C8B-B14F-4D97-AF65-F5344CB8AC3E}">
        <p14:creationId xmlns:p14="http://schemas.microsoft.com/office/powerpoint/2010/main" val="150044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أزهار الكرز 16×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339_TF03031002_TF03031002" id="{954BD8CE-18BA-4EF6-B162-6D4B16C5A3CC}" vid="{2F6E93DD-506B-4E8D-B637-AB5D9C69F6DA}"/>
    </a:ext>
  </a:extLst>
</a:theme>
</file>

<file path=ppt/theme/theme2.xml><?xml version="1.0" encoding="utf-8"?>
<a:theme xmlns:a="http://schemas.openxmlformats.org/drawingml/2006/main" name="نسق Offic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