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70" r:id="rId6"/>
    <p:sldId id="268" r:id="rId7"/>
    <p:sldId id="271" r:id="rId8"/>
    <p:sldId id="258" r:id="rId9"/>
    <p:sldId id="259" r:id="rId10"/>
    <p:sldId id="265" r:id="rId11"/>
    <p:sldId id="267" r:id="rId12"/>
    <p:sldId id="266" r:id="rId13"/>
    <p:sldId id="272" r:id="rId14"/>
    <p:sldId id="273" r:id="rId15"/>
    <p:sldId id="260" r:id="rId1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B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A28085-2A00-4289-BFA4-A61CB6B1BA0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BBC70EC5-3F08-4D52-8505-51E0A328F366}">
      <dgm:prSet phldrT="[نص]"/>
      <dgm:spPr>
        <a:solidFill>
          <a:srgbClr val="71B7A9"/>
        </a:solidFill>
      </dgm:spPr>
      <dgm:t>
        <a:bodyPr/>
        <a:lstStyle/>
        <a:p>
          <a:pPr rtl="1"/>
          <a:r>
            <a:rPr lang="en-US" b="1" i="0" dirty="0"/>
            <a:t>Rearrange the main ideas of the text</a:t>
          </a:r>
          <a:endParaRPr lang="ar-SA" dirty="0"/>
        </a:p>
      </dgm:t>
    </dgm:pt>
    <dgm:pt modelId="{D31A9B9B-92D9-47DD-B7B0-B965D4AEE223}" type="parTrans" cxnId="{E7C901F8-34FC-413C-ABDE-77ABF7DF8540}">
      <dgm:prSet/>
      <dgm:spPr/>
      <dgm:t>
        <a:bodyPr/>
        <a:lstStyle/>
        <a:p>
          <a:pPr rtl="1"/>
          <a:endParaRPr lang="ar-SA"/>
        </a:p>
      </dgm:t>
    </dgm:pt>
    <dgm:pt modelId="{C9333B9E-4A00-4CE1-828E-EB5BC4FB8A6B}" type="sibTrans" cxnId="{E7C901F8-34FC-413C-ABDE-77ABF7DF8540}">
      <dgm:prSet/>
      <dgm:spPr/>
      <dgm:t>
        <a:bodyPr/>
        <a:lstStyle/>
        <a:p>
          <a:pPr rtl="1"/>
          <a:endParaRPr lang="ar-SA"/>
        </a:p>
      </dgm:t>
    </dgm:pt>
    <dgm:pt modelId="{0F8C0D8F-FCB8-46DA-983B-4F9F286CF404}">
      <dgm:prSet phldrT="[نص]"/>
      <dgm:spPr>
        <a:solidFill>
          <a:srgbClr val="EBCA75"/>
        </a:solidFill>
      </dgm:spPr>
      <dgm:t>
        <a:bodyPr/>
        <a:lstStyle/>
        <a:p>
          <a:pPr rtl="1"/>
          <a:r>
            <a:rPr lang="en-US" b="1" i="0" dirty="0"/>
            <a:t>answer some questions about the text</a:t>
          </a:r>
          <a:endParaRPr lang="ar-SA" dirty="0"/>
        </a:p>
      </dgm:t>
    </dgm:pt>
    <dgm:pt modelId="{FB80B95C-4428-4852-AC01-8F73DCDC3A45}" type="parTrans" cxnId="{AD2563B9-8A4C-4564-8E88-62E9B391EF84}">
      <dgm:prSet/>
      <dgm:spPr/>
      <dgm:t>
        <a:bodyPr/>
        <a:lstStyle/>
        <a:p>
          <a:pPr rtl="1"/>
          <a:endParaRPr lang="ar-SA"/>
        </a:p>
      </dgm:t>
    </dgm:pt>
    <dgm:pt modelId="{D017A031-740D-4367-ADEA-7251BEC6D370}" type="sibTrans" cxnId="{AD2563B9-8A4C-4564-8E88-62E9B391EF84}">
      <dgm:prSet/>
      <dgm:spPr/>
      <dgm:t>
        <a:bodyPr/>
        <a:lstStyle/>
        <a:p>
          <a:pPr rtl="1"/>
          <a:endParaRPr lang="ar-SA"/>
        </a:p>
      </dgm:t>
    </dgm:pt>
    <dgm:pt modelId="{63EB9E01-6EE5-4767-8FFC-EB5234DEF7C9}">
      <dgm:prSet phldrT="[نص]"/>
      <dgm:spPr>
        <a:solidFill>
          <a:srgbClr val="71B7A9"/>
        </a:solidFill>
      </dgm:spPr>
      <dgm:t>
        <a:bodyPr/>
        <a:lstStyle/>
        <a:p>
          <a:pPr rtl="1"/>
          <a:r>
            <a:rPr lang="en-US" b="1" i="0" dirty="0"/>
            <a:t>Find the meaning of new words in the text</a:t>
          </a:r>
          <a:endParaRPr lang="ar-SA" dirty="0"/>
        </a:p>
      </dgm:t>
    </dgm:pt>
    <dgm:pt modelId="{A605B175-3A18-4053-8B40-A9E2F0190CCC}" type="parTrans" cxnId="{3C481A53-1334-44CE-8F1A-E08F0263D06B}">
      <dgm:prSet/>
      <dgm:spPr/>
      <dgm:t>
        <a:bodyPr/>
        <a:lstStyle/>
        <a:p>
          <a:pPr rtl="1"/>
          <a:endParaRPr lang="ar-SA"/>
        </a:p>
      </dgm:t>
    </dgm:pt>
    <dgm:pt modelId="{2DCF4BDB-DBA6-4493-A87E-9693733DC827}" type="sibTrans" cxnId="{3C481A53-1334-44CE-8F1A-E08F0263D06B}">
      <dgm:prSet/>
      <dgm:spPr/>
      <dgm:t>
        <a:bodyPr/>
        <a:lstStyle/>
        <a:p>
          <a:pPr rtl="1"/>
          <a:endParaRPr lang="ar-SA"/>
        </a:p>
      </dgm:t>
    </dgm:pt>
    <dgm:pt modelId="{87BAA46C-4E63-430A-878F-27C97B5C1D95}" type="pres">
      <dgm:prSet presAssocID="{A4A28085-2A00-4289-BFA4-A61CB6B1BA06}" presName="Name0" presStyleCnt="0">
        <dgm:presLayoutVars>
          <dgm:chMax val="7"/>
          <dgm:chPref val="7"/>
          <dgm:dir/>
        </dgm:presLayoutVars>
      </dgm:prSet>
      <dgm:spPr/>
    </dgm:pt>
    <dgm:pt modelId="{80C37DA6-EA0A-4FB1-938B-D8C2893AD58F}" type="pres">
      <dgm:prSet presAssocID="{A4A28085-2A00-4289-BFA4-A61CB6B1BA06}" presName="Name1" presStyleCnt="0"/>
      <dgm:spPr/>
    </dgm:pt>
    <dgm:pt modelId="{AB80F1EB-B4FE-4883-AA40-0564F172DCB2}" type="pres">
      <dgm:prSet presAssocID="{A4A28085-2A00-4289-BFA4-A61CB6B1BA06}" presName="cycle" presStyleCnt="0"/>
      <dgm:spPr/>
    </dgm:pt>
    <dgm:pt modelId="{0656B379-3BE0-48FF-91CE-6A70D1F20551}" type="pres">
      <dgm:prSet presAssocID="{A4A28085-2A00-4289-BFA4-A61CB6B1BA06}" presName="srcNode" presStyleLbl="node1" presStyleIdx="0" presStyleCnt="3"/>
      <dgm:spPr/>
    </dgm:pt>
    <dgm:pt modelId="{CBB78431-4FC6-445B-BF40-D4692948B2B1}" type="pres">
      <dgm:prSet presAssocID="{A4A28085-2A00-4289-BFA4-A61CB6B1BA06}" presName="conn" presStyleLbl="parChTrans1D2" presStyleIdx="0" presStyleCnt="1"/>
      <dgm:spPr/>
    </dgm:pt>
    <dgm:pt modelId="{B206CAFC-156F-4ED5-8F82-5D972437ADEC}" type="pres">
      <dgm:prSet presAssocID="{A4A28085-2A00-4289-BFA4-A61CB6B1BA06}" presName="extraNode" presStyleLbl="node1" presStyleIdx="0" presStyleCnt="3"/>
      <dgm:spPr/>
    </dgm:pt>
    <dgm:pt modelId="{D92D10C4-4075-4FDE-BDF8-993D302A53CF}" type="pres">
      <dgm:prSet presAssocID="{A4A28085-2A00-4289-BFA4-A61CB6B1BA06}" presName="dstNode" presStyleLbl="node1" presStyleIdx="0" presStyleCnt="3"/>
      <dgm:spPr/>
    </dgm:pt>
    <dgm:pt modelId="{8A0CDC21-FDB7-4F0D-967C-92BF043C6D09}" type="pres">
      <dgm:prSet presAssocID="{BBC70EC5-3F08-4D52-8505-51E0A328F366}" presName="text_1" presStyleLbl="node1" presStyleIdx="0" presStyleCnt="3">
        <dgm:presLayoutVars>
          <dgm:bulletEnabled val="1"/>
        </dgm:presLayoutVars>
      </dgm:prSet>
      <dgm:spPr/>
    </dgm:pt>
    <dgm:pt modelId="{7ADD80F6-CCD8-4D15-A83E-0FFF7DADDBA8}" type="pres">
      <dgm:prSet presAssocID="{BBC70EC5-3F08-4D52-8505-51E0A328F366}" presName="accent_1" presStyleCnt="0"/>
      <dgm:spPr/>
    </dgm:pt>
    <dgm:pt modelId="{C46A9140-50C7-4001-84DC-A22826A07F20}" type="pres">
      <dgm:prSet presAssocID="{BBC70EC5-3F08-4D52-8505-51E0A328F366}" presName="accentRepeatNode" presStyleLbl="solidFgAcc1" presStyleIdx="0" presStyleCnt="3"/>
      <dgm:spPr/>
    </dgm:pt>
    <dgm:pt modelId="{D0220530-E644-4572-8DFA-118AB0020035}" type="pres">
      <dgm:prSet presAssocID="{0F8C0D8F-FCB8-46DA-983B-4F9F286CF404}" presName="text_2" presStyleLbl="node1" presStyleIdx="1" presStyleCnt="3">
        <dgm:presLayoutVars>
          <dgm:bulletEnabled val="1"/>
        </dgm:presLayoutVars>
      </dgm:prSet>
      <dgm:spPr/>
    </dgm:pt>
    <dgm:pt modelId="{4D7A5504-80C1-4049-85E7-B8ED9BB186E1}" type="pres">
      <dgm:prSet presAssocID="{0F8C0D8F-FCB8-46DA-983B-4F9F286CF404}" presName="accent_2" presStyleCnt="0"/>
      <dgm:spPr/>
    </dgm:pt>
    <dgm:pt modelId="{4743230A-EC6A-4A14-8D3C-B6C3B54624B9}" type="pres">
      <dgm:prSet presAssocID="{0F8C0D8F-FCB8-46DA-983B-4F9F286CF404}" presName="accentRepeatNode" presStyleLbl="solidFgAcc1" presStyleIdx="1" presStyleCnt="3"/>
      <dgm:spPr/>
    </dgm:pt>
    <dgm:pt modelId="{33CC5891-3A04-478E-8DD5-38172BED187F}" type="pres">
      <dgm:prSet presAssocID="{63EB9E01-6EE5-4767-8FFC-EB5234DEF7C9}" presName="text_3" presStyleLbl="node1" presStyleIdx="2" presStyleCnt="3">
        <dgm:presLayoutVars>
          <dgm:bulletEnabled val="1"/>
        </dgm:presLayoutVars>
      </dgm:prSet>
      <dgm:spPr/>
    </dgm:pt>
    <dgm:pt modelId="{A3C21DED-943B-4DA3-8EF5-02F1E9E7E032}" type="pres">
      <dgm:prSet presAssocID="{63EB9E01-6EE5-4767-8FFC-EB5234DEF7C9}" presName="accent_3" presStyleCnt="0"/>
      <dgm:spPr/>
    </dgm:pt>
    <dgm:pt modelId="{F039AB54-654D-492E-A026-035D2EEF8493}" type="pres">
      <dgm:prSet presAssocID="{63EB9E01-6EE5-4767-8FFC-EB5234DEF7C9}" presName="accentRepeatNode" presStyleLbl="solidFgAcc1" presStyleIdx="2" presStyleCnt="3"/>
      <dgm:spPr/>
    </dgm:pt>
  </dgm:ptLst>
  <dgm:cxnLst>
    <dgm:cxn modelId="{1EE6F03E-DA30-4FA3-86FA-B5E0331368FE}" type="presOf" srcId="{C9333B9E-4A00-4CE1-828E-EB5BC4FB8A6B}" destId="{CBB78431-4FC6-445B-BF40-D4692948B2B1}" srcOrd="0" destOrd="0" presId="urn:microsoft.com/office/officeart/2008/layout/VerticalCurvedList"/>
    <dgm:cxn modelId="{3C481A53-1334-44CE-8F1A-E08F0263D06B}" srcId="{A4A28085-2A00-4289-BFA4-A61CB6B1BA06}" destId="{63EB9E01-6EE5-4767-8FFC-EB5234DEF7C9}" srcOrd="2" destOrd="0" parTransId="{A605B175-3A18-4053-8B40-A9E2F0190CCC}" sibTransId="{2DCF4BDB-DBA6-4493-A87E-9693733DC827}"/>
    <dgm:cxn modelId="{DD470C89-F2CE-4741-ABF4-EA5D05C2831C}" type="presOf" srcId="{A4A28085-2A00-4289-BFA4-A61CB6B1BA06}" destId="{87BAA46C-4E63-430A-878F-27C97B5C1D95}" srcOrd="0" destOrd="0" presId="urn:microsoft.com/office/officeart/2008/layout/VerticalCurvedList"/>
    <dgm:cxn modelId="{AD2563B9-8A4C-4564-8E88-62E9B391EF84}" srcId="{A4A28085-2A00-4289-BFA4-A61CB6B1BA06}" destId="{0F8C0D8F-FCB8-46DA-983B-4F9F286CF404}" srcOrd="1" destOrd="0" parTransId="{FB80B95C-4428-4852-AC01-8F73DCDC3A45}" sibTransId="{D017A031-740D-4367-ADEA-7251BEC6D370}"/>
    <dgm:cxn modelId="{EC3453EA-EFB6-42C7-B138-66F7E47D8E34}" type="presOf" srcId="{63EB9E01-6EE5-4767-8FFC-EB5234DEF7C9}" destId="{33CC5891-3A04-478E-8DD5-38172BED187F}" srcOrd="0" destOrd="0" presId="urn:microsoft.com/office/officeart/2008/layout/VerticalCurvedList"/>
    <dgm:cxn modelId="{9A89FFEB-EC6A-4AAF-AAB7-31BC6AC38ECE}" type="presOf" srcId="{BBC70EC5-3F08-4D52-8505-51E0A328F366}" destId="{8A0CDC21-FDB7-4F0D-967C-92BF043C6D09}" srcOrd="0" destOrd="0" presId="urn:microsoft.com/office/officeart/2008/layout/VerticalCurvedList"/>
    <dgm:cxn modelId="{E2933CF3-5B8D-4CF9-BC6D-D9E98D2A693A}" type="presOf" srcId="{0F8C0D8F-FCB8-46DA-983B-4F9F286CF404}" destId="{D0220530-E644-4572-8DFA-118AB0020035}" srcOrd="0" destOrd="0" presId="urn:microsoft.com/office/officeart/2008/layout/VerticalCurvedList"/>
    <dgm:cxn modelId="{E7C901F8-34FC-413C-ABDE-77ABF7DF8540}" srcId="{A4A28085-2A00-4289-BFA4-A61CB6B1BA06}" destId="{BBC70EC5-3F08-4D52-8505-51E0A328F366}" srcOrd="0" destOrd="0" parTransId="{D31A9B9B-92D9-47DD-B7B0-B965D4AEE223}" sibTransId="{C9333B9E-4A00-4CE1-828E-EB5BC4FB8A6B}"/>
    <dgm:cxn modelId="{2AB22D4D-6528-4894-BFDB-74652FACE197}" type="presParOf" srcId="{87BAA46C-4E63-430A-878F-27C97B5C1D95}" destId="{80C37DA6-EA0A-4FB1-938B-D8C2893AD58F}" srcOrd="0" destOrd="0" presId="urn:microsoft.com/office/officeart/2008/layout/VerticalCurvedList"/>
    <dgm:cxn modelId="{8F90D6FB-194A-4A90-893E-5C223736EF7F}" type="presParOf" srcId="{80C37DA6-EA0A-4FB1-938B-D8C2893AD58F}" destId="{AB80F1EB-B4FE-4883-AA40-0564F172DCB2}" srcOrd="0" destOrd="0" presId="urn:microsoft.com/office/officeart/2008/layout/VerticalCurvedList"/>
    <dgm:cxn modelId="{AE7C33FF-020E-4D8D-A25D-3D37D4BB46CE}" type="presParOf" srcId="{AB80F1EB-B4FE-4883-AA40-0564F172DCB2}" destId="{0656B379-3BE0-48FF-91CE-6A70D1F20551}" srcOrd="0" destOrd="0" presId="urn:microsoft.com/office/officeart/2008/layout/VerticalCurvedList"/>
    <dgm:cxn modelId="{814F3BB7-7ABC-4288-88A6-27DBD9650F5A}" type="presParOf" srcId="{AB80F1EB-B4FE-4883-AA40-0564F172DCB2}" destId="{CBB78431-4FC6-445B-BF40-D4692948B2B1}" srcOrd="1" destOrd="0" presId="urn:microsoft.com/office/officeart/2008/layout/VerticalCurvedList"/>
    <dgm:cxn modelId="{8F051C95-3697-454D-BDEC-D140AE6617AB}" type="presParOf" srcId="{AB80F1EB-B4FE-4883-AA40-0564F172DCB2}" destId="{B206CAFC-156F-4ED5-8F82-5D972437ADEC}" srcOrd="2" destOrd="0" presId="urn:microsoft.com/office/officeart/2008/layout/VerticalCurvedList"/>
    <dgm:cxn modelId="{F97E6B4E-6216-4411-86D2-679F5C18A402}" type="presParOf" srcId="{AB80F1EB-B4FE-4883-AA40-0564F172DCB2}" destId="{D92D10C4-4075-4FDE-BDF8-993D302A53CF}" srcOrd="3" destOrd="0" presId="urn:microsoft.com/office/officeart/2008/layout/VerticalCurvedList"/>
    <dgm:cxn modelId="{72677BEC-0AB8-4190-A6B9-1E901C58D08A}" type="presParOf" srcId="{80C37DA6-EA0A-4FB1-938B-D8C2893AD58F}" destId="{8A0CDC21-FDB7-4F0D-967C-92BF043C6D09}" srcOrd="1" destOrd="0" presId="urn:microsoft.com/office/officeart/2008/layout/VerticalCurvedList"/>
    <dgm:cxn modelId="{058E6B1D-08E3-4BD4-BC24-449F4D778A6A}" type="presParOf" srcId="{80C37DA6-EA0A-4FB1-938B-D8C2893AD58F}" destId="{7ADD80F6-CCD8-4D15-A83E-0FFF7DADDBA8}" srcOrd="2" destOrd="0" presId="urn:microsoft.com/office/officeart/2008/layout/VerticalCurvedList"/>
    <dgm:cxn modelId="{3C0B57A0-7805-4329-A7AE-3EE12773ACBD}" type="presParOf" srcId="{7ADD80F6-CCD8-4D15-A83E-0FFF7DADDBA8}" destId="{C46A9140-50C7-4001-84DC-A22826A07F20}" srcOrd="0" destOrd="0" presId="urn:microsoft.com/office/officeart/2008/layout/VerticalCurvedList"/>
    <dgm:cxn modelId="{1056368F-9EB9-42D3-AB81-9B2B4CC06D69}" type="presParOf" srcId="{80C37DA6-EA0A-4FB1-938B-D8C2893AD58F}" destId="{D0220530-E644-4572-8DFA-118AB0020035}" srcOrd="3" destOrd="0" presId="urn:microsoft.com/office/officeart/2008/layout/VerticalCurvedList"/>
    <dgm:cxn modelId="{74280414-5D51-4500-A7CD-87E4630C8903}" type="presParOf" srcId="{80C37DA6-EA0A-4FB1-938B-D8C2893AD58F}" destId="{4D7A5504-80C1-4049-85E7-B8ED9BB186E1}" srcOrd="4" destOrd="0" presId="urn:microsoft.com/office/officeart/2008/layout/VerticalCurvedList"/>
    <dgm:cxn modelId="{A48350EC-589D-48D9-BD9C-240B99E08A72}" type="presParOf" srcId="{4D7A5504-80C1-4049-85E7-B8ED9BB186E1}" destId="{4743230A-EC6A-4A14-8D3C-B6C3B54624B9}" srcOrd="0" destOrd="0" presId="urn:microsoft.com/office/officeart/2008/layout/VerticalCurvedList"/>
    <dgm:cxn modelId="{865BF3CC-4BA5-4748-842C-86D4E2CB323C}" type="presParOf" srcId="{80C37DA6-EA0A-4FB1-938B-D8C2893AD58F}" destId="{33CC5891-3A04-478E-8DD5-38172BED187F}" srcOrd="5" destOrd="0" presId="urn:microsoft.com/office/officeart/2008/layout/VerticalCurvedList"/>
    <dgm:cxn modelId="{89B00DF4-FD6B-40EB-9384-E986671D70CD}" type="presParOf" srcId="{80C37DA6-EA0A-4FB1-938B-D8C2893AD58F}" destId="{A3C21DED-943B-4DA3-8EF5-02F1E9E7E032}" srcOrd="6" destOrd="0" presId="urn:microsoft.com/office/officeart/2008/layout/VerticalCurvedList"/>
    <dgm:cxn modelId="{5920CDFA-C87C-497D-86E8-B832C852D805}" type="presParOf" srcId="{A3C21DED-943B-4DA3-8EF5-02F1E9E7E032}" destId="{F039AB54-654D-492E-A026-035D2EEF84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78431-4FC6-445B-BF40-D4692948B2B1}">
      <dsp:nvSpPr>
        <dsp:cNvPr id="0" name=""/>
        <dsp:cNvSpPr/>
      </dsp:nvSpPr>
      <dsp:spPr>
        <a:xfrm>
          <a:off x="-4746365" y="-727520"/>
          <a:ext cx="5653416" cy="5653416"/>
        </a:xfrm>
        <a:prstGeom prst="blockArc">
          <a:avLst>
            <a:gd name="adj1" fmla="val 18900000"/>
            <a:gd name="adj2" fmla="val 2700000"/>
            <a:gd name="adj3" fmla="val 382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0CDC21-FDB7-4F0D-967C-92BF043C6D09}">
      <dsp:nvSpPr>
        <dsp:cNvPr id="0" name=""/>
        <dsp:cNvSpPr/>
      </dsp:nvSpPr>
      <dsp:spPr>
        <a:xfrm>
          <a:off x="583363" y="419837"/>
          <a:ext cx="8631146" cy="839675"/>
        </a:xfrm>
        <a:prstGeom prst="rect">
          <a:avLst/>
        </a:prstGeom>
        <a:solidFill>
          <a:srgbClr val="71B7A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92" tIns="88900" rIns="88900" bIns="88900" numCol="1" spcCol="1270" anchor="ctr" anchorCtr="0">
          <a:noAutofit/>
        </a:bodyPr>
        <a:lstStyle/>
        <a:p>
          <a:pPr marL="0" lvl="0" indent="0" algn="l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 dirty="0"/>
            <a:t>Rearrange the main ideas of the text</a:t>
          </a:r>
          <a:endParaRPr lang="ar-SA" sz="3500" kern="1200" dirty="0"/>
        </a:p>
      </dsp:txBody>
      <dsp:txXfrm>
        <a:off x="583363" y="419837"/>
        <a:ext cx="8631146" cy="839675"/>
      </dsp:txXfrm>
    </dsp:sp>
    <dsp:sp modelId="{C46A9140-50C7-4001-84DC-A22826A07F20}">
      <dsp:nvSpPr>
        <dsp:cNvPr id="0" name=""/>
        <dsp:cNvSpPr/>
      </dsp:nvSpPr>
      <dsp:spPr>
        <a:xfrm>
          <a:off x="58566" y="314878"/>
          <a:ext cx="1049593" cy="10495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20530-E644-4572-8DFA-118AB0020035}">
      <dsp:nvSpPr>
        <dsp:cNvPr id="0" name=""/>
        <dsp:cNvSpPr/>
      </dsp:nvSpPr>
      <dsp:spPr>
        <a:xfrm>
          <a:off x="888585" y="1679350"/>
          <a:ext cx="8325925" cy="839675"/>
        </a:xfrm>
        <a:prstGeom prst="rect">
          <a:avLst/>
        </a:prstGeom>
        <a:solidFill>
          <a:srgbClr val="EBCA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92" tIns="88900" rIns="88900" bIns="88900" numCol="1" spcCol="1270" anchor="ctr" anchorCtr="0">
          <a:noAutofit/>
        </a:bodyPr>
        <a:lstStyle/>
        <a:p>
          <a:pPr marL="0" lvl="0" indent="0" algn="l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 dirty="0"/>
            <a:t>answer some questions about the text</a:t>
          </a:r>
          <a:endParaRPr lang="ar-SA" sz="3500" kern="1200" dirty="0"/>
        </a:p>
      </dsp:txBody>
      <dsp:txXfrm>
        <a:off x="888585" y="1679350"/>
        <a:ext cx="8325925" cy="839675"/>
      </dsp:txXfrm>
    </dsp:sp>
    <dsp:sp modelId="{4743230A-EC6A-4A14-8D3C-B6C3B54624B9}">
      <dsp:nvSpPr>
        <dsp:cNvPr id="0" name=""/>
        <dsp:cNvSpPr/>
      </dsp:nvSpPr>
      <dsp:spPr>
        <a:xfrm>
          <a:off x="363788" y="1574390"/>
          <a:ext cx="1049593" cy="10495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C5891-3A04-478E-8DD5-38172BED187F}">
      <dsp:nvSpPr>
        <dsp:cNvPr id="0" name=""/>
        <dsp:cNvSpPr/>
      </dsp:nvSpPr>
      <dsp:spPr>
        <a:xfrm>
          <a:off x="583363" y="2938862"/>
          <a:ext cx="8631146" cy="839675"/>
        </a:xfrm>
        <a:prstGeom prst="rect">
          <a:avLst/>
        </a:prstGeom>
        <a:solidFill>
          <a:srgbClr val="71B7A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92" tIns="88900" rIns="88900" bIns="88900" numCol="1" spcCol="1270" anchor="ctr" anchorCtr="0">
          <a:noAutofit/>
        </a:bodyPr>
        <a:lstStyle/>
        <a:p>
          <a:pPr marL="0" lvl="0" indent="0" algn="l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i="0" kern="1200" dirty="0"/>
            <a:t>Find the meaning of new words in the text</a:t>
          </a:r>
          <a:endParaRPr lang="ar-SA" sz="3500" kern="1200" dirty="0"/>
        </a:p>
      </dsp:txBody>
      <dsp:txXfrm>
        <a:off x="583363" y="2938862"/>
        <a:ext cx="8631146" cy="839675"/>
      </dsp:txXfrm>
    </dsp:sp>
    <dsp:sp modelId="{F039AB54-654D-492E-A026-035D2EEF8493}">
      <dsp:nvSpPr>
        <dsp:cNvPr id="0" name=""/>
        <dsp:cNvSpPr/>
      </dsp:nvSpPr>
      <dsp:spPr>
        <a:xfrm>
          <a:off x="58566" y="2833903"/>
          <a:ext cx="1049593" cy="10495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214F79-224E-4680-8114-411F8351C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61E18EE-4FF8-4205-BF9D-33CDBEDED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FE2718D-A111-4ED6-A6D3-88E2903A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8F1B-70BB-4D8B-B9CD-8A313A23C8F2}" type="datetimeFigureOut">
              <a:rPr lang="ar-SA" smtClean="0"/>
              <a:t>06/02/43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7B129D4-D109-49B7-AF5D-963D0A47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1C6D4C5-9EE2-40D5-B506-05FD5E7B0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58-4702-40DE-A0B2-FF2BDD68C5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736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144209-F576-44FC-AA13-E5EAA91E4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43E80DA-BB08-46CD-8E10-559CF54C9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1B0599-4983-448B-B3FF-AE131778F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8F1B-70BB-4D8B-B9CD-8A313A23C8F2}" type="datetimeFigureOut">
              <a:rPr lang="ar-SA" smtClean="0"/>
              <a:t>06/02/43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F0D2C1-904F-47C1-BAE2-0FD6FB11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C03005-0254-4EE8-BB12-624D0090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58-4702-40DE-A0B2-FF2BDD68C5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080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F767B30-0FA4-4BBC-84D0-143DA3B5F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735C7BB-1780-4001-A0CB-89D6B5111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C71B482-DAB7-4F9E-9B44-7A65D3436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8F1B-70BB-4D8B-B9CD-8A313A23C8F2}" type="datetimeFigureOut">
              <a:rPr lang="ar-SA" smtClean="0"/>
              <a:t>06/02/43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94864E-A2A0-4E10-9E62-18E2C9E94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BDC29E-66ED-4954-9C9F-5E7C4E08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58-4702-40DE-A0B2-FF2BDD68C5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532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3A6E6A-6F99-4287-B3F0-4C20634C5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AF5FD2-CF8C-4430-9C56-61E49504F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8A3EA5-0B0F-48F0-BF0E-2A0791BC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8F1B-70BB-4D8B-B9CD-8A313A23C8F2}" type="datetimeFigureOut">
              <a:rPr lang="ar-SA" smtClean="0"/>
              <a:t>06/02/43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3A662E-3D23-4444-9607-831739192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CC312E-E1FA-412E-85AF-6149E881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58-4702-40DE-A0B2-FF2BDD68C5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020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33A57B-C954-4AB8-9321-F6A7E9DD5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436F55-A17D-4732-985E-E13211F2C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C025630-96AD-478A-A507-3FFED515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8F1B-70BB-4D8B-B9CD-8A313A23C8F2}" type="datetimeFigureOut">
              <a:rPr lang="ar-SA" smtClean="0"/>
              <a:t>06/02/43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2C68F76-8569-4978-AF14-088D50B0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7BEF40-F10B-4FEC-ADE2-D7924E36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58-4702-40DE-A0B2-FF2BDD68C5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6062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EB85AB-59A1-4A9C-9D1B-5CB891E2D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D5C4026-0A45-49D3-9737-CC90CE690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CBEE6A8-7267-4713-9820-38DB3CA81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BF70987-918A-455E-8990-43D6FBD98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8F1B-70BB-4D8B-B9CD-8A313A23C8F2}" type="datetimeFigureOut">
              <a:rPr lang="ar-SA" smtClean="0"/>
              <a:t>06/02/43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F86F3FA-EA0C-46AA-ADC5-E17CE9F4A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DBFAB6-D169-4770-B358-A6E81D45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58-4702-40DE-A0B2-FF2BDD68C5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568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6BBDBE-0F7F-4872-8F51-65C4049B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F6C07A9-2ED8-426D-B613-B5C4F0D7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169F2F-E9AC-4F41-9E8D-016467B86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F1C4F12-41AB-4E62-9F61-7447B1C7B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1CA0A653-F4A9-42D6-B285-20B6082BB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936C39F-87CD-4C1B-BB67-343B75898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8F1B-70BB-4D8B-B9CD-8A313A23C8F2}" type="datetimeFigureOut">
              <a:rPr lang="ar-SA" smtClean="0"/>
              <a:t>06/02/43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5E74001-12A8-420C-A1C9-1E6471123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574F879-C21D-4E4A-B93C-79CA636F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58-4702-40DE-A0B2-FF2BDD68C5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8113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64F799-EB0D-49A4-963B-A6154603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019EC05-125B-4364-8B42-B9025DB7B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8F1B-70BB-4D8B-B9CD-8A313A23C8F2}" type="datetimeFigureOut">
              <a:rPr lang="ar-SA" smtClean="0"/>
              <a:t>06/02/43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9837335-CEAD-414D-9EDE-F56573A30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0DBEBFA-B049-483E-97CB-C2F988641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58-4702-40DE-A0B2-FF2BDD68C5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8318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BF7602B-2E15-4C31-BD17-29251983D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8F1B-70BB-4D8B-B9CD-8A313A23C8F2}" type="datetimeFigureOut">
              <a:rPr lang="ar-SA" smtClean="0"/>
              <a:t>06/02/43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63E4E8E-B869-4723-968F-731EF2F2F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08D7B0B-57FA-4757-95A8-F620BAC5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58-4702-40DE-A0B2-FF2BDD68C5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771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0EFEA7-28D3-4028-ADC4-4C49B3626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3E30797-9516-4DCC-8513-4487147CC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A8E7288-2DE2-44AA-AB8D-2B006FD8C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C504153-5BED-4E38-A20F-A76A2712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8F1B-70BB-4D8B-B9CD-8A313A23C8F2}" type="datetimeFigureOut">
              <a:rPr lang="ar-SA" smtClean="0"/>
              <a:t>06/02/43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0800E54-8378-408D-9BB2-D7DB4AA3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127766B-2554-4D5B-AFDD-935DA497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58-4702-40DE-A0B2-FF2BDD68C5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147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442284-8FD7-4D66-A1B5-CE4CFE63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F91E36D-5CAB-4321-A410-E2A4096AA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E50892D-0125-45BB-91BC-62F2EC53F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D3373A5-1BB4-49FE-A1CF-31EC62B97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C8F1B-70BB-4D8B-B9CD-8A313A23C8F2}" type="datetimeFigureOut">
              <a:rPr lang="ar-SA" smtClean="0"/>
              <a:t>06/02/43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18A32F0-C7AE-41B1-97CE-DF377DD1C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AD53D8-7E4D-46D1-B1A7-9BC4119A5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1658-4702-40DE-A0B2-FF2BDD68C5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512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D077D77-49A6-4FE7-B98B-CF8E2FE11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C69E223-55C9-4B66-AA57-E0B5AD41C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8BE5290-34F4-4207-AE74-A51F4CDED5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C8F1B-70BB-4D8B-B9CD-8A313A23C8F2}" type="datetimeFigureOut">
              <a:rPr lang="ar-SA" smtClean="0"/>
              <a:t>06/02/43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CAD4AF8-98D1-4B52-BD90-C3379A250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A45EA20-AD04-4A53-A770-B70A00797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F1658-4702-40DE-A0B2-FF2BDD68C51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895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649651-9DC7-447B-A5E3-B730F626A6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84CCB91-CA51-43AD-A4FF-CBC072A0B6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فيلم مجاني للسينما الكريسماس ، تنزيل مجاني قصاصة فنية ، قصاصة فنية مجانية -  آخر">
            <a:extLst>
              <a:ext uri="{FF2B5EF4-FFF2-40B4-BE49-F238E27FC236}">
                <a16:creationId xmlns:a16="http://schemas.microsoft.com/office/drawing/2014/main" id="{E3159EB4-F54D-474A-A8D6-09F0AF2AE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6220" r="6739" b="13651"/>
          <a:stretch/>
        </p:blipFill>
        <p:spPr bwMode="auto">
          <a:xfrm>
            <a:off x="2074606" y="737419"/>
            <a:ext cx="8268929" cy="52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ownload Film Strip Film Clipart - It&amp;#39;s Only A Movie, Darling. B&amp;amp;w Fil  5&amp;#39;x7&amp;#39;area Rug PNG Image with No Background - PNGkey.com">
            <a:extLst>
              <a:ext uri="{FF2B5EF4-FFF2-40B4-BE49-F238E27FC236}">
                <a16:creationId xmlns:a16="http://schemas.microsoft.com/office/drawing/2014/main" id="{2C98A91E-073D-47AF-B113-2956F2F87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00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7C26DB5-AB5B-4EF5-8B3E-DCFC7721E3AB}"/>
              </a:ext>
            </a:extLst>
          </p:cNvPr>
          <p:cNvSpPr txBox="1"/>
          <p:nvPr/>
        </p:nvSpPr>
        <p:spPr>
          <a:xfrm>
            <a:off x="3785419" y="1199535"/>
            <a:ext cx="511277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dirty="0">
                <a:solidFill>
                  <a:srgbClr val="71B7A9"/>
                </a:solidFill>
                <a:latin typeface="Forte" panose="03060902040502070203" pitchFamily="66" charset="0"/>
              </a:rPr>
              <a:t>What are they </a:t>
            </a:r>
            <a:r>
              <a:rPr lang="en-US" sz="6000" dirty="0">
                <a:solidFill>
                  <a:srgbClr val="EBCA75"/>
                </a:solidFill>
                <a:latin typeface="Forte" panose="03060902040502070203" pitchFamily="66" charset="0"/>
              </a:rPr>
              <a:t>making</a:t>
            </a:r>
            <a:r>
              <a:rPr lang="en-US" sz="6000" dirty="0">
                <a:solidFill>
                  <a:srgbClr val="71B7A9"/>
                </a:solidFill>
                <a:latin typeface="Forte" panose="03060902040502070203" pitchFamily="66" charset="0"/>
              </a:rPr>
              <a:t> ?</a:t>
            </a:r>
            <a:endParaRPr lang="ar-SA" sz="6000" dirty="0">
              <a:solidFill>
                <a:srgbClr val="71B7A9"/>
              </a:solidFill>
              <a:latin typeface="Forte" panose="03060902040502070203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40EC70B-B5C1-4E0D-AF95-C8D0D3680316}"/>
              </a:ext>
            </a:extLst>
          </p:cNvPr>
          <p:cNvSpPr/>
          <p:nvPr/>
        </p:nvSpPr>
        <p:spPr>
          <a:xfrm>
            <a:off x="4109883" y="6281469"/>
            <a:ext cx="3470787" cy="437535"/>
          </a:xfrm>
          <a:prstGeom prst="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EBCA75"/>
                </a:solidFill>
                <a:latin typeface="Forte" panose="03060902040502070203" pitchFamily="66" charset="0"/>
              </a:rPr>
              <a:t>By : ET Asma Almjlad </a:t>
            </a:r>
            <a:endParaRPr lang="ar-SA" dirty="0">
              <a:solidFill>
                <a:srgbClr val="EBCA75"/>
              </a:solidFill>
              <a:latin typeface="Forte" panose="03060902040502070203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A5D6D53-0740-4ECB-97ED-43628C5978E2}"/>
              </a:ext>
            </a:extLst>
          </p:cNvPr>
          <p:cNvSpPr txBox="1"/>
          <p:nvPr/>
        </p:nvSpPr>
        <p:spPr>
          <a:xfrm>
            <a:off x="4660489" y="76322"/>
            <a:ext cx="41310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EBCA75"/>
                </a:solidFill>
                <a:latin typeface="Forte" panose="03060902040502070203" pitchFamily="66" charset="0"/>
              </a:rPr>
              <a:t>U : 2   Reading </a:t>
            </a:r>
            <a:endParaRPr lang="ar-SA" sz="3200" dirty="0">
              <a:solidFill>
                <a:srgbClr val="EBCA75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6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D95766-6B02-4111-B3B0-1B93CBCC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2C3B3F9-62D2-4937-B63E-77F71B619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A7DCC2-6652-4193-B3B2-3F71C3F3A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FC224E0-B791-4A70-88B7-C4B2EA9F0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35" t="14860" r="23359" b="7223"/>
          <a:stretch/>
        </p:blipFill>
        <p:spPr>
          <a:xfrm>
            <a:off x="1381124" y="0"/>
            <a:ext cx="8772526" cy="6176963"/>
          </a:xfrm>
          <a:prstGeom prst="rect">
            <a:avLst/>
          </a:prstGeom>
        </p:spPr>
      </p:pic>
      <p:pic>
        <p:nvPicPr>
          <p:cNvPr id="6146" name="Picture 2" descr="Summer Read Sticker for iOS &amp;amp; Android | GIPHY">
            <a:extLst>
              <a:ext uri="{FF2B5EF4-FFF2-40B4-BE49-F238E27FC236}">
                <a16:creationId xmlns:a16="http://schemas.microsoft.com/office/drawing/2014/main" id="{D91E4396-D310-465E-86AE-8F8C64BD03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925" y="4656138"/>
            <a:ext cx="1885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46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C90D5E-5FD6-4B26-8065-E6FD6E256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8DD405-8E05-4A97-AF8C-50310B5F5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9FB6F28-D359-4409-912B-2ACB44805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4184F52-A92F-4F18-B7AD-11B606009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49" t="53472" r="38594" b="9931"/>
          <a:stretch/>
        </p:blipFill>
        <p:spPr>
          <a:xfrm>
            <a:off x="3000376" y="1690688"/>
            <a:ext cx="7629524" cy="3343277"/>
          </a:xfrm>
          <a:prstGeom prst="rect">
            <a:avLst/>
          </a:prstGeom>
        </p:spPr>
      </p:pic>
      <p:pic>
        <p:nvPicPr>
          <p:cNvPr id="7170" name="Picture 2" descr="Best 1 Minute Timer GIFs | Gfycat">
            <a:extLst>
              <a:ext uri="{FF2B5EF4-FFF2-40B4-BE49-F238E27FC236}">
                <a16:creationId xmlns:a16="http://schemas.microsoft.com/office/drawing/2014/main" id="{0081EE29-59C3-4F09-82ED-BA932F7F07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38290"/>
            <a:ext cx="2057401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llustration of one minute stopwatch on white background. | CanStock">
            <a:extLst>
              <a:ext uri="{FF2B5EF4-FFF2-40B4-BE49-F238E27FC236}">
                <a16:creationId xmlns:a16="http://schemas.microsoft.com/office/drawing/2014/main" id="{3857EA01-1BAE-45C9-9920-C5F89D407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b="21653"/>
          <a:stretch/>
        </p:blipFill>
        <p:spPr bwMode="auto">
          <a:xfrm>
            <a:off x="942975" y="185785"/>
            <a:ext cx="2162176" cy="161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CD22A85-5C5B-4E9A-9779-CD7704CEEB91}"/>
              </a:ext>
            </a:extLst>
          </p:cNvPr>
          <p:cNvSpPr/>
          <p:nvPr/>
        </p:nvSpPr>
        <p:spPr>
          <a:xfrm>
            <a:off x="3581400" y="2843981"/>
            <a:ext cx="6858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59BDD84-0D14-4D77-B856-FAFFF5C40015}"/>
              </a:ext>
            </a:extLst>
          </p:cNvPr>
          <p:cNvSpPr/>
          <p:nvPr/>
        </p:nvSpPr>
        <p:spPr>
          <a:xfrm>
            <a:off x="3581400" y="3278919"/>
            <a:ext cx="6858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AAA308C-B7E3-446F-A3C7-EA12EA830DCF}"/>
              </a:ext>
            </a:extLst>
          </p:cNvPr>
          <p:cNvSpPr/>
          <p:nvPr/>
        </p:nvSpPr>
        <p:spPr>
          <a:xfrm>
            <a:off x="3581400" y="3734594"/>
            <a:ext cx="6858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C339D73-B528-4C5A-9D9F-7C6E3F11EFA8}"/>
              </a:ext>
            </a:extLst>
          </p:cNvPr>
          <p:cNvSpPr/>
          <p:nvPr/>
        </p:nvSpPr>
        <p:spPr>
          <a:xfrm>
            <a:off x="3581400" y="4167137"/>
            <a:ext cx="6858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02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C90D5E-5FD6-4B26-8065-E6FD6E256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8DD405-8E05-4A97-AF8C-50310B5F5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9FB6F28-D359-4409-912B-2ACB44805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4184F52-A92F-4F18-B7AD-11B606009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91" t="50000" r="8670" b="13403"/>
          <a:stretch/>
        </p:blipFill>
        <p:spPr>
          <a:xfrm>
            <a:off x="1657350" y="595312"/>
            <a:ext cx="5219700" cy="3473211"/>
          </a:xfrm>
          <a:prstGeom prst="rect">
            <a:avLst/>
          </a:prstGeom>
        </p:spPr>
      </p:pic>
      <p:pic>
        <p:nvPicPr>
          <p:cNvPr id="8194" name="Picture 2" descr="Unsure Thinking Sticker By Studios Sticker for iOS &amp;amp; Android | GIPHY">
            <a:extLst>
              <a:ext uri="{FF2B5EF4-FFF2-40B4-BE49-F238E27FC236}">
                <a16:creationId xmlns:a16="http://schemas.microsoft.com/office/drawing/2014/main" id="{EB6399AF-C808-426F-A90D-12BE336AEE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301942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74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D95766-6B02-4111-B3B0-1B93CBCC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2C3B3F9-62D2-4937-B63E-77F71B619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A7DCC2-6652-4193-B3B2-3F71C3F3A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pic>
        <p:nvPicPr>
          <p:cNvPr id="9218" name="Picture 2" descr="لا ملاحظات على تسجيل منصة مدرستي اليوم | صحيفة المواطن الإلكترونية">
            <a:extLst>
              <a:ext uri="{FF2B5EF4-FFF2-40B4-BE49-F238E27FC236}">
                <a16:creationId xmlns:a16="http://schemas.microsoft.com/office/drawing/2014/main" id="{2E47D535-4A0B-4610-AE8B-E8C594929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372" y="2055813"/>
            <a:ext cx="51625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لجميع المراحل.. قنوات «عين التعليمية»: بث مباشر لدروس الأحد من الأسبوع الـ13">
            <a:extLst>
              <a:ext uri="{FF2B5EF4-FFF2-40B4-BE49-F238E27FC236}">
                <a16:creationId xmlns:a16="http://schemas.microsoft.com/office/drawing/2014/main" id="{28069E58-F30B-413A-B7ED-70981689E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9" r="23979"/>
          <a:stretch/>
        </p:blipFill>
        <p:spPr bwMode="auto">
          <a:xfrm>
            <a:off x="8148328" y="1903413"/>
            <a:ext cx="23241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شعار وزارة التعليم 1442 الجديد png - موقع محتويات">
            <a:extLst>
              <a:ext uri="{FF2B5EF4-FFF2-40B4-BE49-F238E27FC236}">
                <a16:creationId xmlns:a16="http://schemas.microsoft.com/office/drawing/2014/main" id="{821FB817-80D2-4A37-AA3A-B48164994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5" y="173038"/>
            <a:ext cx="4410075" cy="236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926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D95766-6B02-4111-B3B0-1B93CBCC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2C3B3F9-62D2-4937-B63E-77F71B619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A7DCC2-6652-4193-B3B2-3F71C3F3A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pic>
        <p:nvPicPr>
          <p:cNvPr id="5" name="Picture 2" descr="Homework Help Practice Revising, Essay Help &amp;amp; Essay Writing Service">
            <a:extLst>
              <a:ext uri="{FF2B5EF4-FFF2-40B4-BE49-F238E27FC236}">
                <a16:creationId xmlns:a16="http://schemas.microsoft.com/office/drawing/2014/main" id="{739722A3-DEC1-4BCF-A589-F98DBA3E9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6" y="1027906"/>
            <a:ext cx="324802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منصة مدرستي">
            <a:extLst>
              <a:ext uri="{FF2B5EF4-FFF2-40B4-BE49-F238E27FC236}">
                <a16:creationId xmlns:a16="http://schemas.microsoft.com/office/drawing/2014/main" id="{51C907D8-59D1-4EFE-B405-0BB371B5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45" y="2558747"/>
            <a:ext cx="4352926" cy="20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8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903EED-BF5D-486A-8E98-DC42ED1B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5FD56CD-D1A8-4024-96E5-E57C0E3B6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AEE1DBE-3F8D-4CD2-ADE2-B5D2FCFCB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pic>
        <p:nvPicPr>
          <p:cNvPr id="5" name="Picture 2" descr="have a wonderful day edited by me, image , animated , encre , kawaii , fond  , decoration , glitter , orange , yellow , happy , birthday , ivk , gif ,  text , or , gold , background , animation , deco , decor , transparent -  PicMix">
            <a:extLst>
              <a:ext uri="{FF2B5EF4-FFF2-40B4-BE49-F238E27FC236}">
                <a16:creationId xmlns:a16="http://schemas.microsoft.com/office/drawing/2014/main" id="{9E2BC219-6A4F-44FB-9484-AE718303BA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924533"/>
            <a:ext cx="5105400" cy="38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19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D95766-6B02-4111-B3B0-1B93CBCC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2C3B3F9-62D2-4937-B63E-77F71B619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A7DCC2-6652-4193-B3B2-3F71C3F3A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558778B-5CC6-427F-8D6E-63796EFFA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76981" y="103237"/>
            <a:ext cx="12015019" cy="6754763"/>
          </a:xfrm>
          <a:prstGeom prst="rect">
            <a:avLst/>
          </a:prstGeom>
        </p:spPr>
      </p:pic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A4411F42-33F7-4282-BF85-BFCBED9F9F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8922048"/>
              </p:ext>
            </p:extLst>
          </p:nvPr>
        </p:nvGraphicFramePr>
        <p:xfrm>
          <a:off x="176981" y="521109"/>
          <a:ext cx="9271819" cy="419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DD4D81-0D96-47F2-8B84-4E925B9652B3}"/>
              </a:ext>
            </a:extLst>
          </p:cNvPr>
          <p:cNvSpPr/>
          <p:nvPr/>
        </p:nvSpPr>
        <p:spPr>
          <a:xfrm>
            <a:off x="8760542" y="5043948"/>
            <a:ext cx="2359742" cy="1111046"/>
          </a:xfrm>
          <a:prstGeom prst="round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Forte" panose="03060902040502070203" pitchFamily="66" charset="0"/>
              </a:rPr>
              <a:t>Objectives </a:t>
            </a:r>
            <a:endParaRPr lang="ar-SA" sz="36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5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D95766-6B02-4111-B3B0-1B93CBCC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2C3B3F9-62D2-4937-B63E-77F71B619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A7DCC2-6652-4193-B3B2-3F71C3F3A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pic>
        <p:nvPicPr>
          <p:cNvPr id="3074" name="Picture 2" descr="د. عثمان محمد الحمد الخميس no Twitter: &amp;quot;(( فَضْلُ طَلَبِ العِلْمِ )) ▪️عَنْ  أَبِي هُرَيْرَةَ رَضِيَ اللَّهُ عَنْهُ ، قَالَ : قَالَ رَسُولُ اللَّهِ  صَلَّى اللَّهُ عَلَيْهِ وَسَلَّمَ : (( مَنْ سَلَكَ">
            <a:extLst>
              <a:ext uri="{FF2B5EF4-FFF2-40B4-BE49-F238E27FC236}">
                <a16:creationId xmlns:a16="http://schemas.microsoft.com/office/drawing/2014/main" id="{675B64A6-C265-40EB-BD00-E7EFDE2D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103237"/>
            <a:ext cx="5457825" cy="58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84217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D95766-6B02-4111-B3B0-1B93CBCC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2C3B3F9-62D2-4937-B63E-77F71B619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A7DCC2-6652-4193-B3B2-3F71C3F3A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pic>
        <p:nvPicPr>
          <p:cNvPr id="1026" name="Picture 2" descr="Child Thinking Clipart Gif - Novocom.top">
            <a:extLst>
              <a:ext uri="{FF2B5EF4-FFF2-40B4-BE49-F238E27FC236}">
                <a16:creationId xmlns:a16="http://schemas.microsoft.com/office/drawing/2014/main" id="{17C4935E-7CB3-46C4-BC68-60E264069B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578" y="3155106"/>
            <a:ext cx="3667125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7495281D-6352-4ADB-A60F-FD11D56678CD}"/>
              </a:ext>
            </a:extLst>
          </p:cNvPr>
          <p:cNvSpPr/>
          <p:nvPr/>
        </p:nvSpPr>
        <p:spPr>
          <a:xfrm>
            <a:off x="541997" y="281035"/>
            <a:ext cx="7887628" cy="811958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How can you complete your learning without go to school?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738AB20-88D7-430E-8C95-C34CE04FD89C}"/>
              </a:ext>
            </a:extLst>
          </p:cNvPr>
          <p:cNvSpPr/>
          <p:nvPr/>
        </p:nvSpPr>
        <p:spPr>
          <a:xfrm>
            <a:off x="4632828" y="2001738"/>
            <a:ext cx="5191436" cy="882700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need for e- learning?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FCAD546-B630-4E9A-97AB-8C89AC56E06E}"/>
              </a:ext>
            </a:extLst>
          </p:cNvPr>
          <p:cNvSpPr/>
          <p:nvPr/>
        </p:nvSpPr>
        <p:spPr>
          <a:xfrm>
            <a:off x="63456" y="3095624"/>
            <a:ext cx="7068477" cy="882700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prefer e-learning or face to face learning?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5F34A1A-201D-4733-9350-743A45DEEEB6}"/>
              </a:ext>
            </a:extLst>
          </p:cNvPr>
          <p:cNvSpPr/>
          <p:nvPr/>
        </p:nvSpPr>
        <p:spPr>
          <a:xfrm>
            <a:off x="242731" y="1300097"/>
            <a:ext cx="5191435" cy="882700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think e-learning is easy 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0FF6B7D3-7CE0-4310-BEDA-983B9A456C4D}"/>
              </a:ext>
            </a:extLst>
          </p:cNvPr>
          <p:cNvSpPr/>
          <p:nvPr/>
        </p:nvSpPr>
        <p:spPr>
          <a:xfrm>
            <a:off x="3044459" y="4238672"/>
            <a:ext cx="6083413" cy="1095279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 you use Ein or web videos to get more information about your learning?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16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D95766-6B02-4111-B3B0-1B93CBCC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2C3B3F9-62D2-4937-B63E-77F71B619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2A7DCC2-6652-4193-B3B2-3F71C3F3A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pic>
        <p:nvPicPr>
          <p:cNvPr id="1026" name="Picture 2" descr="Child Thinking Clipart Gif - Novocom.top">
            <a:extLst>
              <a:ext uri="{FF2B5EF4-FFF2-40B4-BE49-F238E27FC236}">
                <a16:creationId xmlns:a16="http://schemas.microsoft.com/office/drawing/2014/main" id="{17C4935E-7CB3-46C4-BC68-60E264069B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578" y="3155106"/>
            <a:ext cx="3667125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FCAD546-B630-4E9A-97AB-8C89AC56E06E}"/>
              </a:ext>
            </a:extLst>
          </p:cNvPr>
          <p:cNvSpPr/>
          <p:nvPr/>
        </p:nvSpPr>
        <p:spPr>
          <a:xfrm>
            <a:off x="560829" y="149968"/>
            <a:ext cx="9850549" cy="882700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 differences between e-learning and classroom learning?  </a:t>
            </a:r>
            <a:endParaRPr lang="ar-SA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F36B80C-DB78-4A10-939E-EC7FBD1D1B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0" t="16112" r="36484" b="13888"/>
          <a:stretch/>
        </p:blipFill>
        <p:spPr>
          <a:xfrm>
            <a:off x="1970529" y="1247825"/>
            <a:ext cx="718299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0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53F6C8-654B-418E-92E3-20379120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AAD5329-43DB-4E03-AB9F-D6B38B015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75821E2-3EB4-45AC-A4A9-ED0ED3B9EB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EF5B407-4C1D-4A30-8B9E-6EF4CEF0CF21}"/>
              </a:ext>
            </a:extLst>
          </p:cNvPr>
          <p:cNvSpPr/>
          <p:nvPr/>
        </p:nvSpPr>
        <p:spPr>
          <a:xfrm>
            <a:off x="5370747" y="590550"/>
            <a:ext cx="4361097" cy="5407026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6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F1115AA2-7469-4707-8397-4AC80303D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335" y="1144588"/>
            <a:ext cx="577870" cy="46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1C220D14-D290-46B7-BBD1-924C7914F5D3}"/>
              </a:ext>
            </a:extLst>
          </p:cNvPr>
          <p:cNvSpPr/>
          <p:nvPr/>
        </p:nvSpPr>
        <p:spPr>
          <a:xfrm>
            <a:off x="5948617" y="1027906"/>
            <a:ext cx="3185858" cy="46720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8" name="Picture 6" descr="Free Animated Cliparts Study, Download Free Animated Cliparts Study png  images, Free ClipArts on Clipart Library">
            <a:extLst>
              <a:ext uri="{FF2B5EF4-FFF2-40B4-BE49-F238E27FC236}">
                <a16:creationId xmlns:a16="http://schemas.microsoft.com/office/drawing/2014/main" id="{97804B70-1B2D-49A5-A4B2-0A47B71EE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696" y="281782"/>
            <a:ext cx="2053799" cy="281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ransparent Background Png Online Class Clipart Png - Novocom.top">
            <a:extLst>
              <a:ext uri="{FF2B5EF4-FFF2-40B4-BE49-F238E27FC236}">
                <a16:creationId xmlns:a16="http://schemas.microsoft.com/office/drawing/2014/main" id="{B53A6343-0E4F-4A9D-A529-FD16EBB1D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106" y="2686050"/>
            <a:ext cx="3959600" cy="292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886A4D14-CE1A-4F6C-9EFD-17F108B9E287}"/>
              </a:ext>
            </a:extLst>
          </p:cNvPr>
          <p:cNvSpPr txBox="1"/>
          <p:nvPr/>
        </p:nvSpPr>
        <p:spPr>
          <a:xfrm>
            <a:off x="5948617" y="1533525"/>
            <a:ext cx="26334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rgbClr val="F51B18"/>
                </a:solidFill>
                <a:latin typeface="Forte" panose="03060902040502070203" pitchFamily="66" charset="0"/>
              </a:rPr>
              <a:t>New Words</a:t>
            </a:r>
            <a:endParaRPr lang="ar-SA" sz="3600" dirty="0">
              <a:solidFill>
                <a:srgbClr val="F51B18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6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5238B2-D9FB-4A55-A93F-E74455C0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2BEE423-0067-4092-8755-718A1D17C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97B073F-050A-4061-AFEF-F43C7DCB5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C37C79FE-3EE1-4AE2-86D9-3DF11E6C03A7}"/>
              </a:ext>
            </a:extLst>
          </p:cNvPr>
          <p:cNvSpPr/>
          <p:nvPr/>
        </p:nvSpPr>
        <p:spPr>
          <a:xfrm>
            <a:off x="6550299" y="103237"/>
            <a:ext cx="4361097" cy="5407026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4EDD0C8-5D1A-43D1-B04F-EC975116D9B1}"/>
              </a:ext>
            </a:extLst>
          </p:cNvPr>
          <p:cNvSpPr/>
          <p:nvPr/>
        </p:nvSpPr>
        <p:spPr>
          <a:xfrm>
            <a:off x="2247157" y="103237"/>
            <a:ext cx="4361097" cy="5407026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7314FB3-52BE-4C19-ADC2-F8D22FE5BDCD}"/>
              </a:ext>
            </a:extLst>
          </p:cNvPr>
          <p:cNvSpPr/>
          <p:nvPr/>
        </p:nvSpPr>
        <p:spPr>
          <a:xfrm>
            <a:off x="6504975" y="283943"/>
            <a:ext cx="4225014" cy="50839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9210C21-BA23-441B-B06E-F2A7D5F9A7DF}"/>
              </a:ext>
            </a:extLst>
          </p:cNvPr>
          <p:cNvSpPr/>
          <p:nvPr/>
        </p:nvSpPr>
        <p:spPr>
          <a:xfrm>
            <a:off x="2471470" y="264766"/>
            <a:ext cx="4064579" cy="50839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9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290BC4A-864B-4401-A8D7-DC52EE14D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34" y="605140"/>
            <a:ext cx="571488" cy="462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4870A9E-FE50-4DA6-A0DC-3FC480579F01}"/>
              </a:ext>
            </a:extLst>
          </p:cNvPr>
          <p:cNvSpPr txBox="1"/>
          <p:nvPr/>
        </p:nvSpPr>
        <p:spPr>
          <a:xfrm>
            <a:off x="2873595" y="1986163"/>
            <a:ext cx="28619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webcam</a:t>
            </a:r>
            <a:endParaRPr lang="ar-SA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EC7FC0B-8DD3-4309-8C8B-5223AB7D60F2}"/>
              </a:ext>
            </a:extLst>
          </p:cNvPr>
          <p:cNvSpPr txBox="1"/>
          <p:nvPr/>
        </p:nvSpPr>
        <p:spPr>
          <a:xfrm>
            <a:off x="7232453" y="4362377"/>
            <a:ext cx="293426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communicate</a:t>
            </a:r>
            <a:endParaRPr lang="ar-SA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333 Webcam Portrait Illustrations &amp;amp; Clip Art - iStock">
            <a:extLst>
              <a:ext uri="{FF2B5EF4-FFF2-40B4-BE49-F238E27FC236}">
                <a16:creationId xmlns:a16="http://schemas.microsoft.com/office/drawing/2014/main" id="{FC16EA82-BFEE-4EC2-9327-0488F5D75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75" y="542331"/>
            <a:ext cx="2153165" cy="134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mmunication Clipart Images - Foto Kolekcija">
            <a:extLst>
              <a:ext uri="{FF2B5EF4-FFF2-40B4-BE49-F238E27FC236}">
                <a16:creationId xmlns:a16="http://schemas.microsoft.com/office/drawing/2014/main" id="{6E5908CE-8481-4A0A-B0E3-799964B8A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0" y="1690688"/>
            <a:ext cx="2990703" cy="19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273 Volcanic Activity Illustrations &amp;amp; Clip Art - iStock">
            <a:extLst>
              <a:ext uri="{FF2B5EF4-FFF2-40B4-BE49-F238E27FC236}">
                <a16:creationId xmlns:a16="http://schemas.microsoft.com/office/drawing/2014/main" id="{70027C37-9345-412E-A2BC-41CF37941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 b="17109"/>
          <a:stretch/>
        </p:blipFill>
        <p:spPr bwMode="auto">
          <a:xfrm>
            <a:off x="3098508" y="3019300"/>
            <a:ext cx="24003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6E5F91B-E22F-41DE-A834-C0285346B35D}"/>
              </a:ext>
            </a:extLst>
          </p:cNvPr>
          <p:cNvSpPr txBox="1"/>
          <p:nvPr/>
        </p:nvSpPr>
        <p:spPr>
          <a:xfrm>
            <a:off x="2811120" y="4542589"/>
            <a:ext cx="23227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badi" panose="020B0604020104020204" pitchFamily="34" charset="0"/>
              </a:rPr>
              <a:t>volcano</a:t>
            </a:r>
            <a:endParaRPr lang="ar-SA" sz="36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70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197166-D727-496B-A6CC-FAD9C5B1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B6550B0-9557-4B32-A5BC-B2710E48D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209550" y="-3026"/>
            <a:ext cx="12172332" cy="67547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CBB85EE-7EF5-4AC4-B3D9-1E9EF804A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63" t="15418" r="32734" b="5323"/>
          <a:stretch/>
        </p:blipFill>
        <p:spPr>
          <a:xfrm>
            <a:off x="5991225" y="506611"/>
            <a:ext cx="4352925" cy="5435601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97B7E0C-D910-4820-B1D3-F3A2918B5FD8}"/>
              </a:ext>
            </a:extLst>
          </p:cNvPr>
          <p:cNvSpPr/>
          <p:nvPr/>
        </p:nvSpPr>
        <p:spPr>
          <a:xfrm>
            <a:off x="471488" y="1949799"/>
            <a:ext cx="5048250" cy="719137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omic Sans MS" panose="030F0702030302020204" pitchFamily="66" charset="0"/>
              </a:rPr>
              <a:t>What do you see in the first picture?</a:t>
            </a:r>
            <a:endParaRPr lang="ar-SA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0A9F333A-2377-468B-8B59-78B0AFBACD62}"/>
              </a:ext>
            </a:extLst>
          </p:cNvPr>
          <p:cNvSpPr/>
          <p:nvPr/>
        </p:nvSpPr>
        <p:spPr>
          <a:xfrm>
            <a:off x="2099954" y="2824931"/>
            <a:ext cx="5505450" cy="552450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see in the second picture?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3D6285C-2863-472B-968B-3C30B6DA2601}"/>
              </a:ext>
            </a:extLst>
          </p:cNvPr>
          <p:cNvSpPr/>
          <p:nvPr/>
        </p:nvSpPr>
        <p:spPr>
          <a:xfrm>
            <a:off x="885207" y="3596580"/>
            <a:ext cx="5505450" cy="552450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the man in the third picture doing?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3ADE9FF-2D80-4B0C-A7BD-9F4CE8C4AFD4}"/>
              </a:ext>
            </a:extLst>
          </p:cNvPr>
          <p:cNvSpPr/>
          <p:nvPr/>
        </p:nvSpPr>
        <p:spPr>
          <a:xfrm>
            <a:off x="4457700" y="4493171"/>
            <a:ext cx="5505450" cy="552450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think it is about?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عنصر نائب للمحتوى 13" descr="كتاب مفتوح">
            <a:extLst>
              <a:ext uri="{FF2B5EF4-FFF2-40B4-BE49-F238E27FC236}">
                <a16:creationId xmlns:a16="http://schemas.microsoft.com/office/drawing/2014/main" id="{253C57B8-AFA9-47AC-A55E-169D69E12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5554" y="506611"/>
            <a:ext cx="914400" cy="914400"/>
          </a:xfr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5AB79759-C989-4CFA-A247-B2360D8FEB25}"/>
              </a:ext>
            </a:extLst>
          </p:cNvPr>
          <p:cNvSpPr/>
          <p:nvPr/>
        </p:nvSpPr>
        <p:spPr>
          <a:xfrm>
            <a:off x="2099954" y="601294"/>
            <a:ext cx="2109788" cy="7233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Open your book page 15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8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197166-D727-496B-A6CC-FAD9C5B1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B6550B0-9557-4B32-A5BC-B2710E48D9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9" t="24652" r="24839" b="12975"/>
          <a:stretch/>
        </p:blipFill>
        <p:spPr>
          <a:xfrm>
            <a:off x="0" y="0"/>
            <a:ext cx="12172332" cy="67547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CBB85EE-7EF5-4AC4-B3D9-1E9EF804AF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1563" t="15418" r="32734" b="5323"/>
          <a:stretch/>
        </p:blipFill>
        <p:spPr>
          <a:xfrm>
            <a:off x="5614061" y="479425"/>
            <a:ext cx="4352925" cy="5435601"/>
          </a:xfrm>
          <a:prstGeom prst="rect">
            <a:avLst/>
          </a:prstGeom>
        </p:spPr>
      </p:pic>
      <p:pic>
        <p:nvPicPr>
          <p:cNvPr id="4" name="SG Bk 3 F-SA_2020_1-12">
            <a:hlinkClick r:id="" action="ppaction://media"/>
            <a:extLst>
              <a:ext uri="{FF2B5EF4-FFF2-40B4-BE49-F238E27FC236}">
                <a16:creationId xmlns:a16="http://schemas.microsoft.com/office/drawing/2014/main" id="{2826AA2D-9FC5-4E88-B4F9-5C395B90E9C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6346" y="2712977"/>
            <a:ext cx="1270000" cy="1270000"/>
          </a:xfrm>
        </p:spPr>
      </p:pic>
      <p:pic>
        <p:nvPicPr>
          <p:cNvPr id="5122" name="Picture 2" descr="Listening Document Vector SVG Icon - SVG Repo">
            <a:extLst>
              <a:ext uri="{FF2B5EF4-FFF2-40B4-BE49-F238E27FC236}">
                <a16:creationId xmlns:a16="http://schemas.microsoft.com/office/drawing/2014/main" id="{FF72CC66-5467-4907-A8E3-2730DD620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2" y="595829"/>
            <a:ext cx="932524" cy="93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48 Paint Brush Stroke (PNG Transparent) Vol. 4 | OnlyGFX.com | Brush stroke  png, Brush strokes, Painting">
            <a:extLst>
              <a:ext uri="{FF2B5EF4-FFF2-40B4-BE49-F238E27FC236}">
                <a16:creationId xmlns:a16="http://schemas.microsoft.com/office/drawing/2014/main" id="{BF250258-4BF5-4499-95F3-C8967A66F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73" y="798452"/>
            <a:ext cx="2886663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E61D0DE7-8625-40F1-A9CE-767200AB29AA}"/>
              </a:ext>
            </a:extLst>
          </p:cNvPr>
          <p:cNvSpPr txBox="1"/>
          <p:nvPr/>
        </p:nvSpPr>
        <p:spPr>
          <a:xfrm rot="20792067">
            <a:off x="1883008" y="1235966"/>
            <a:ext cx="22861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Listen </a:t>
            </a:r>
            <a:endParaRPr lang="ar-SA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511E3FD3-9EE0-4D03-BA55-47E7114C7E63}"/>
              </a:ext>
            </a:extLst>
          </p:cNvPr>
          <p:cNvSpPr/>
          <p:nvPr/>
        </p:nvSpPr>
        <p:spPr>
          <a:xfrm>
            <a:off x="3964627" y="2827277"/>
            <a:ext cx="6219825" cy="552450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know about web videos and e-learning?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A085E4CC-7B8D-4F7B-8D3E-754CFB4D0134}"/>
              </a:ext>
            </a:extLst>
          </p:cNvPr>
          <p:cNvSpPr/>
          <p:nvPr/>
        </p:nvSpPr>
        <p:spPr>
          <a:xfrm>
            <a:off x="5614061" y="3706752"/>
            <a:ext cx="5505450" cy="552450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Comic Sans MS" panose="030F0702030302020204" pitchFamily="66" charset="0"/>
              </a:rPr>
              <a:t>What is the title of the reading?</a:t>
            </a:r>
            <a:endParaRPr lang="ar-SA" b="1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10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167</Words>
  <Application>Microsoft Office PowerPoint</Application>
  <PresentationFormat>شاشة عريضة</PresentationFormat>
  <Paragraphs>29</Paragraphs>
  <Slides>15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2" baseType="lpstr">
      <vt:lpstr>Abadi</vt:lpstr>
      <vt:lpstr>Arial</vt:lpstr>
      <vt:lpstr>Calibri</vt:lpstr>
      <vt:lpstr>Calibri Light</vt:lpstr>
      <vt:lpstr>Comic Sans MS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8</cp:revision>
  <dcterms:created xsi:type="dcterms:W3CDTF">2021-08-03T00:51:01Z</dcterms:created>
  <dcterms:modified xsi:type="dcterms:W3CDTF">2021-09-13T16:29:54Z</dcterms:modified>
</cp:coreProperties>
</file>