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9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5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7" r:id="rId4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DF2A-8778-4799-BC84-1FC75C573714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3323-D4EE-4494-A665-B44773E33B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103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DF2A-8778-4799-BC84-1FC75C573714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3323-D4EE-4494-A665-B44773E33B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3728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DF2A-8778-4799-BC84-1FC75C573714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3323-D4EE-4494-A665-B44773E33B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4128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DF2A-8778-4799-BC84-1FC75C573714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3323-D4EE-4494-A665-B44773E33B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393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DF2A-8778-4799-BC84-1FC75C573714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3323-D4EE-4494-A665-B44773E33B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163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DF2A-8778-4799-BC84-1FC75C573714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3323-D4EE-4494-A665-B44773E33B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636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DF2A-8778-4799-BC84-1FC75C573714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3323-D4EE-4494-A665-B44773E33B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72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DF2A-8778-4799-BC84-1FC75C573714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3323-D4EE-4494-A665-B44773E33B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795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DF2A-8778-4799-BC84-1FC75C573714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3323-D4EE-4494-A665-B44773E33B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030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DF2A-8778-4799-BC84-1FC75C573714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3323-D4EE-4494-A665-B44773E33B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6117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DF2A-8778-4799-BC84-1FC75C573714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3323-D4EE-4494-A665-B44773E33B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9853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DF2A-8778-4799-BC84-1FC75C573714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93323-D4EE-4494-A665-B44773E33B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079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38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42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61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=""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=""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=""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الثلاثاء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1443/1/23 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=""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 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=""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045528"/>
            <a:ext cx="3772679" cy="603554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الخلايا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  <a:endParaRPr lang="ar-SA" sz="2800" b="1" dirty="0" smtClean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=""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=""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8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=""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 smtClean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=""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4"/>
          <a:srcRect l="34870" t="25173" r="35457" b="8755"/>
          <a:stretch/>
        </p:blipFill>
        <p:spPr>
          <a:xfrm>
            <a:off x="5244790" y="2871974"/>
            <a:ext cx="1156010" cy="1487191"/>
          </a:xfrm>
          <a:prstGeom prst="rect">
            <a:avLst/>
          </a:prstGeom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3449" y="3127760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  <a:endParaRPr lang="ar-SA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399" t="19098" r="17789" b="16416"/>
          <a:stretch/>
        </p:blipFill>
        <p:spPr>
          <a:xfrm>
            <a:off x="1906215" y="1206501"/>
            <a:ext cx="8390754" cy="43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7" t="27431" r="18570" b="18750"/>
          <a:stretch/>
        </p:blipFill>
        <p:spPr>
          <a:xfrm>
            <a:off x="1903672" y="1206501"/>
            <a:ext cx="8393296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7011" y="2889850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7" t="25521" r="21897" b="18752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5"/>
          <a:srcRect l="17887" t="25521" r="21897" b="18752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  <p:sp>
        <p:nvSpPr>
          <p:cNvPr id="6" name="قوس 5"/>
          <p:cNvSpPr/>
          <p:nvPr/>
        </p:nvSpPr>
        <p:spPr>
          <a:xfrm>
            <a:off x="4105992" y="3689387"/>
            <a:ext cx="1612900" cy="1417813"/>
          </a:xfrm>
          <a:prstGeom prst="arc">
            <a:avLst>
              <a:gd name="adj1" fmla="val 122935"/>
              <a:gd name="adj2" fmla="val 0"/>
            </a:avLst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6183" t="28125" r="18765" b="33681"/>
          <a:stretch/>
        </p:blipFill>
        <p:spPr>
          <a:xfrm>
            <a:off x="1895032" y="1238062"/>
            <a:ext cx="8353763" cy="4299139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04" y="2806193"/>
            <a:ext cx="2181996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3450" t="19965" r="23841" b="18848"/>
          <a:stretch/>
        </p:blipFill>
        <p:spPr>
          <a:xfrm>
            <a:off x="5640746" y="1206501"/>
            <a:ext cx="4656222" cy="43307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6"/>
          <a:srcRect l="30576" t="19618" r="29014" b="17686"/>
          <a:stretch/>
        </p:blipFill>
        <p:spPr>
          <a:xfrm>
            <a:off x="1907732" y="1447172"/>
            <a:ext cx="3662724" cy="37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8136" t="21007" r="28721" b="18229"/>
          <a:stretch/>
        </p:blipFill>
        <p:spPr>
          <a:xfrm>
            <a:off x="3647713" y="1244599"/>
            <a:ext cx="4829018" cy="430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3645" t="19792" r="24329" b="16667"/>
          <a:stretch/>
        </p:blipFill>
        <p:spPr>
          <a:xfrm>
            <a:off x="3040446" y="1206502"/>
            <a:ext cx="624325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496" t="19792" r="18082" b="16814"/>
          <a:stretch/>
        </p:blipFill>
        <p:spPr>
          <a:xfrm>
            <a:off x="1895032" y="1206501"/>
            <a:ext cx="4257591" cy="347344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6"/>
          <a:srcRect l="22377" t="19965" r="23060" b="18402"/>
          <a:stretch/>
        </p:blipFill>
        <p:spPr>
          <a:xfrm>
            <a:off x="6222913" y="1885953"/>
            <a:ext cx="4056447" cy="36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179" t="32813" r="22767" b="18923"/>
          <a:stretch/>
        </p:blipFill>
        <p:spPr>
          <a:xfrm>
            <a:off x="1895032" y="1206502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3" t="25521" r="18668" b="1892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519" y="2784474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 rotWithShape="1">
          <a:blip r:embed="rId45"/>
          <a:srcRect l="18179" t="32813" r="22767" b="18923"/>
          <a:stretch/>
        </p:blipFill>
        <p:spPr>
          <a:xfrm>
            <a:off x="1885810" y="1168918"/>
            <a:ext cx="8401936" cy="4330700"/>
          </a:xfrm>
          <a:prstGeom prst="rect">
            <a:avLst/>
          </a:prstGeom>
        </p:spPr>
      </p:pic>
      <p:sp>
        <p:nvSpPr>
          <p:cNvPr id="46" name="قوس 45"/>
          <p:cNvSpPr/>
          <p:nvPr/>
        </p:nvSpPr>
        <p:spPr>
          <a:xfrm>
            <a:off x="5309958" y="3728509"/>
            <a:ext cx="1612900" cy="1193267"/>
          </a:xfrm>
          <a:prstGeom prst="arc">
            <a:avLst>
              <a:gd name="adj1" fmla="val 122935"/>
              <a:gd name="adj2" fmla="val 0"/>
            </a:avLst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33016" t="27952" r="18961" b="31597"/>
          <a:stretch/>
        </p:blipFill>
        <p:spPr>
          <a:xfrm>
            <a:off x="1895032" y="1331539"/>
            <a:ext cx="8401936" cy="3632199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352" y="2784474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4" t="27084" r="19156" b="18714"/>
          <a:stretch/>
        </p:blipFill>
        <p:spPr>
          <a:xfrm>
            <a:off x="1937238" y="1241933"/>
            <a:ext cx="8359730" cy="429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570" t="27604" r="18668" b="18713"/>
          <a:stretch/>
        </p:blipFill>
        <p:spPr>
          <a:xfrm>
            <a:off x="1937239" y="1241933"/>
            <a:ext cx="8334854" cy="429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180" t="26736" r="18960" b="20660"/>
          <a:stretch/>
        </p:blipFill>
        <p:spPr>
          <a:xfrm>
            <a:off x="1897246" y="1206502"/>
            <a:ext cx="839972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180" t="26389" r="18960" b="20680"/>
          <a:stretch/>
        </p:blipFill>
        <p:spPr>
          <a:xfrm>
            <a:off x="1895032" y="1206501"/>
            <a:ext cx="8401936" cy="431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45313" t="26482" r="19058" b="33482"/>
          <a:stretch/>
        </p:blipFill>
        <p:spPr>
          <a:xfrm>
            <a:off x="1910574" y="1210189"/>
            <a:ext cx="8292405" cy="380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4" t="26214" r="19156" b="20624"/>
          <a:stretch/>
        </p:blipFill>
        <p:spPr>
          <a:xfrm>
            <a:off x="1893263" y="1206502"/>
            <a:ext cx="840370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7" t="26389" r="19351" b="20522"/>
          <a:stretch/>
        </p:blipFill>
        <p:spPr>
          <a:xfrm>
            <a:off x="1931727" y="1243588"/>
            <a:ext cx="8365241" cy="42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8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669" t="24999" r="19057" b="20659"/>
          <a:stretch/>
        </p:blipFill>
        <p:spPr>
          <a:xfrm>
            <a:off x="1895033" y="1206501"/>
            <a:ext cx="8401935" cy="42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71868" y="121724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https://www.youtube.com/watch?v=3XkMRuHZDPo</a:t>
            </a:r>
            <a:endParaRPr lang="en-US" dirty="0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Google Shape;75;p13">
            <a:extLst>
              <a:ext uri="{FF2B5EF4-FFF2-40B4-BE49-F238E27FC236}">
                <a16:creationId xmlns=""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6746120" y="1853996"/>
            <a:ext cx="2091520" cy="603554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أستكشف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  <a:endParaRPr lang="ar-SA" sz="2800" b="1" dirty="0" smtClean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36725" t="18923" r="38775" b="19441"/>
          <a:stretch/>
        </p:blipFill>
        <p:spPr>
          <a:xfrm>
            <a:off x="1981397" y="1206502"/>
            <a:ext cx="3328561" cy="43307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5231917" y="3187186"/>
            <a:ext cx="5077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</a:rPr>
              <a:t>https://www.youtube.com/watch?v=3XkMRuHZDPo</a:t>
            </a:r>
            <a:endParaRPr lang="ar-SA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18" y="3334268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97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570" t="26215" r="19254" b="20698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1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26215" r="18766" b="20594"/>
          <a:stretch/>
        </p:blipFill>
        <p:spPr>
          <a:xfrm>
            <a:off x="1895032" y="1239773"/>
            <a:ext cx="8401935" cy="4297428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61652" y="2889850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8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4" t="30729" r="24133" b="2060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8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 rotWithShape="1">
          <a:blip r:embed="rId45"/>
          <a:srcRect l="17984" t="30729" r="24133" b="2060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  <p:sp>
        <p:nvSpPr>
          <p:cNvPr id="46" name="قوس 45"/>
          <p:cNvSpPr/>
          <p:nvPr/>
        </p:nvSpPr>
        <p:spPr>
          <a:xfrm>
            <a:off x="3417658" y="3766830"/>
            <a:ext cx="1612900" cy="1193267"/>
          </a:xfrm>
          <a:prstGeom prst="arc">
            <a:avLst>
              <a:gd name="adj1" fmla="val 122935"/>
              <a:gd name="adj2" fmla="val 0"/>
            </a:avLst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0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4" t="27952" r="24036" b="20486"/>
          <a:stretch/>
        </p:blipFill>
        <p:spPr>
          <a:xfrm>
            <a:off x="1909522" y="1206502"/>
            <a:ext cx="838744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 rotWithShape="1">
          <a:blip r:embed="rId45"/>
          <a:srcRect l="17984" t="27952" r="24036" b="20486"/>
          <a:stretch/>
        </p:blipFill>
        <p:spPr>
          <a:xfrm>
            <a:off x="1914267" y="1223853"/>
            <a:ext cx="8387446" cy="4330700"/>
          </a:xfrm>
          <a:prstGeom prst="rect">
            <a:avLst/>
          </a:prstGeom>
        </p:spPr>
      </p:pic>
      <p:sp>
        <p:nvSpPr>
          <p:cNvPr id="46" name="قوس 45"/>
          <p:cNvSpPr/>
          <p:nvPr/>
        </p:nvSpPr>
        <p:spPr>
          <a:xfrm>
            <a:off x="6966246" y="3840512"/>
            <a:ext cx="1612900" cy="1193267"/>
          </a:xfrm>
          <a:prstGeom prst="arc">
            <a:avLst>
              <a:gd name="adj1" fmla="val 122935"/>
              <a:gd name="adj2" fmla="val 0"/>
            </a:avLst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2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083" t="25521" r="18960" b="20660"/>
          <a:stretch/>
        </p:blipFill>
        <p:spPr>
          <a:xfrm>
            <a:off x="1895032" y="1206501"/>
            <a:ext cx="8401936" cy="43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5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082" t="24827" r="18863" b="2083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3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31259" t="23611" r="18375" b="21987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0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082" t="27778" r="18570" b="18973"/>
          <a:stretch/>
        </p:blipFill>
        <p:spPr>
          <a:xfrm>
            <a:off x="1895033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0361" y="2889850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301" t="21702" r="17789" b="16315"/>
          <a:stretch/>
        </p:blipFill>
        <p:spPr>
          <a:xfrm>
            <a:off x="1866090" y="1206501"/>
            <a:ext cx="8445501" cy="43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/>
          <a:srcRect l="17691" t="21875" r="17984" b="16840"/>
          <a:stretch/>
        </p:blipFill>
        <p:spPr>
          <a:xfrm>
            <a:off x="1923339" y="1229152"/>
            <a:ext cx="8369301" cy="430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106" t="19792" r="17789" b="16818"/>
          <a:stretch/>
        </p:blipFill>
        <p:spPr>
          <a:xfrm>
            <a:off x="1850438" y="1206501"/>
            <a:ext cx="847090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496" t="20312" r="18277" b="16493"/>
          <a:stretch/>
        </p:blipFill>
        <p:spPr>
          <a:xfrm>
            <a:off x="1895033" y="1237437"/>
            <a:ext cx="8428255" cy="429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496" t="19618" r="18082" b="16805"/>
          <a:stretch/>
        </p:blipFill>
        <p:spPr>
          <a:xfrm>
            <a:off x="1871869" y="1206501"/>
            <a:ext cx="842712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661</Words>
  <Application>Microsoft Office PowerPoint</Application>
  <PresentationFormat>ملء الشاشة</PresentationFormat>
  <Paragraphs>482</Paragraphs>
  <Slides>39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6" baseType="lpstr">
      <vt:lpstr>Arabic Typesetting</vt:lpstr>
      <vt:lpstr>Arial</vt:lpstr>
      <vt:lpstr>Calibri</vt:lpstr>
      <vt:lpstr>Calibri Light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13</cp:revision>
  <dcterms:created xsi:type="dcterms:W3CDTF">2021-08-30T15:44:38Z</dcterms:created>
  <dcterms:modified xsi:type="dcterms:W3CDTF">2021-08-30T21:01:02Z</dcterms:modified>
</cp:coreProperties>
</file>