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7" r:id="rId9"/>
    <p:sldId id="282" r:id="rId10"/>
    <p:sldId id="288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000232" y="1928802"/>
            <a:ext cx="5572164" cy="2826306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8000" b="1" dirty="0" smtClean="0">
                <a:solidFill>
                  <a:srgbClr val="FF0000"/>
                </a:solidFill>
              </a:rPr>
              <a:t>مشكلات الغسيل وأخطاؤه</a:t>
            </a:r>
            <a:endParaRPr lang="ar-EG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6786578" y="439031"/>
            <a:ext cx="1928826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تذكري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430844"/>
            <a:ext cx="8501122" cy="1569660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إن نقع الملابس في محاليل ساخنة يعمل على تثبيت البقع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71472" y="5072074"/>
            <a:ext cx="8143932" cy="1446550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هناك مستحضرات حديثة لإزالة البقع عامة ولكن يجب استعمالها قبل غسيل الملابس .</a:t>
            </a:r>
            <a:endParaRPr lang="ar-SA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60" y="214290"/>
            <a:ext cx="8643998" cy="435771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212"/>
            <a:ext cx="8729673" cy="646749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4"/>
            <a:ext cx="8720142" cy="642939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414340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6806"/>
            <a:ext cx="8643998" cy="2209780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285984" y="214290"/>
            <a:ext cx="4857784" cy="769441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مشكلات الغسيل وأسبابه :</a:t>
            </a:r>
            <a:endParaRPr lang="ar-SA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143008"/>
            <a:ext cx="8643998" cy="557214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63017" cy="136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8643998" cy="485778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28596" y="5072074"/>
            <a:ext cx="8429684" cy="1569660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تزال بقعة الصدأ بدعكها بمزيج من عصير الليمون الحامض والملح .</a:t>
            </a:r>
            <a:endParaRPr lang="ar-SA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61936"/>
            <a:ext cx="8643998" cy="445294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99" y="214290"/>
            <a:ext cx="8715436" cy="628654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6786578" y="439031"/>
            <a:ext cx="1928826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تذكري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430844"/>
            <a:ext cx="8501122" cy="230832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أن طول المدة الزمنية والحرارة يمكن أن يسبب ثبات البقعة في النسيج لذا يجب أن تزال البقع فور حدوثها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59" y="214290"/>
            <a:ext cx="8643998" cy="63579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66</Words>
  <PresentationFormat>عرض على الشاشة (3:4)‏</PresentationFormat>
  <Paragraphs>8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Admin</cp:lastModifiedBy>
  <cp:revision>11</cp:revision>
  <dcterms:modified xsi:type="dcterms:W3CDTF">2012-08-10T01:22:57Z</dcterms:modified>
</cp:coreProperties>
</file>