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sldIdLst>
    <p:sldId id="346" r:id="rId3"/>
    <p:sldId id="366" r:id="rId4"/>
    <p:sldId id="367" r:id="rId5"/>
    <p:sldId id="362" r:id="rId6"/>
    <p:sldId id="368" r:id="rId7"/>
    <p:sldId id="370" r:id="rId8"/>
    <p:sldId id="374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373" r:id="rId18"/>
    <p:sldId id="372" r:id="rId19"/>
    <p:sldId id="3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662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97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364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992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76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005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4501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537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86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84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282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A4F32D4-E90D-4980-A36C-A6854D32B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A0CE39-E902-4205-93D7-41218D118A3E}" type="datetimeFigureOut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04/03/43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9138DB2-D279-4A6F-829A-930CDE66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313E5E1-7892-4F9D-93E6-D7102E10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C868EB-9D03-472F-A388-0395295A2A85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49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9B243-72AC-4E61-8BEC-C1DCBE982555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AA312A5-3E5E-45E5-8730-005A59654AE9}" type="slidenum">
              <a:rPr lang="ar-SA" smtClean="0"/>
              <a:t>‹#›</a:t>
            </a:fld>
            <a:endParaRPr lang="ar-S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06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t="-83000" r="-8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904B4F0-3063-4C1F-BD74-68B1E8E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D2437BA-A0B4-4636-AC59-F8110EC8F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36864A7-9F06-469C-ABE9-FAFFDD3DD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0CE39-E902-4205-93D7-41218D118A3E}" type="datetimeFigureOut">
              <a:rPr lang="ar-SA" smtClean="0"/>
              <a:t>04/03/43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1950EC5-D79E-48C5-9466-8A24F9CA3D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49D2C63-00C8-401F-ADFD-617BF6DBB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868EB-9D03-472F-A388-0395295A2A8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1021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pl.wiktionary.org/wiki/%D8%AD%D9%82%D9%8A%D8%A8%D8%A9_%D8%B3%D9%81%D8%B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higeoarai.deviantart.com/art/Stock-Photo-Blackboard-128116843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هم: خماسي 1">
            <a:extLst>
              <a:ext uri="{FF2B5EF4-FFF2-40B4-BE49-F238E27FC236}">
                <a16:creationId xmlns:a16="http://schemas.microsoft.com/office/drawing/2014/main" id="{D1386ECC-F818-48DA-8290-DBA65DD5B16C}"/>
              </a:ext>
            </a:extLst>
          </p:cNvPr>
          <p:cNvSpPr/>
          <p:nvPr/>
        </p:nvSpPr>
        <p:spPr>
          <a:xfrm>
            <a:off x="9159005" y="-1"/>
            <a:ext cx="2175641" cy="18130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مادة /المهارات الحياتية والاسرية</a:t>
            </a:r>
          </a:p>
        </p:txBody>
      </p:sp>
      <p:sp>
        <p:nvSpPr>
          <p:cNvPr id="5" name="سهم: خماسي 4">
            <a:extLst>
              <a:ext uri="{FF2B5EF4-FFF2-40B4-BE49-F238E27FC236}">
                <a16:creationId xmlns:a16="http://schemas.microsoft.com/office/drawing/2014/main" id="{F373B414-6C8D-43AD-B6A4-D3086FFA6000}"/>
              </a:ext>
            </a:extLst>
          </p:cNvPr>
          <p:cNvSpPr/>
          <p:nvPr/>
        </p:nvSpPr>
        <p:spPr>
          <a:xfrm flipH="1">
            <a:off x="857354" y="0"/>
            <a:ext cx="2175640" cy="1813035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الفصل الدراسي الأول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1443هـ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B1D6EC4-A5D9-47FE-940C-7082743A9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94" y="0"/>
            <a:ext cx="6126011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F20D469-48DB-4BFD-8502-0D5FCB3E4E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49" y="2367906"/>
            <a:ext cx="2955848" cy="29558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C67C060-BB5D-4645-97AB-78B0467A2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265" y="5712208"/>
            <a:ext cx="3777190" cy="92881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5CC6555-D5FB-4DFF-AB1C-C5D65B7CB2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930" y="1795329"/>
            <a:ext cx="3076575" cy="1409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النشيد الوطني السّعودي - بدون موسيقى">
            <a:hlinkClick r:id="" action="ppaction://media"/>
            <a:extLst>
              <a:ext uri="{FF2B5EF4-FFF2-40B4-BE49-F238E27FC236}">
                <a16:creationId xmlns:a16="http://schemas.microsoft.com/office/drawing/2014/main" id="{EE1EC5B7-B385-4CCD-A373-80A421EF7CD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0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0217" y="3861014"/>
            <a:ext cx="4209611" cy="2367906"/>
          </a:xfrm>
          <a:prstGeom prst="rect">
            <a:avLst/>
          </a:prstGeom>
          <a:ln>
            <a:noFill/>
          </a:ln>
          <a:effectLst>
            <a:glow rad="228600">
              <a:srgbClr val="FFFFFF">
                <a:alpha val="40000"/>
              </a:srgbClr>
            </a:glow>
          </a:effectLst>
          <a:scene3d>
            <a:camera prst="orthographicFront"/>
            <a:lightRig rig="threePt" dir="t">
              <a:rot lat="0" lon="0" rev="2100000"/>
            </a:lightRig>
          </a:scene3d>
          <a:sp3d>
            <a:bevelT w="152400" h="101600" prst="slope"/>
          </a:sp3d>
        </p:spPr>
      </p:pic>
    </p:spTree>
    <p:extLst>
      <p:ext uri="{BB962C8B-B14F-4D97-AF65-F5344CB8AC3E}">
        <p14:creationId xmlns:p14="http://schemas.microsoft.com/office/powerpoint/2010/main" val="35643237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4BEAD55-2248-4D6E-975B-26EF1CE9A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16" y="0"/>
            <a:ext cx="9819329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D3FA018-1C96-4532-93EB-528E09F87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141" y="1667552"/>
            <a:ext cx="2173559" cy="2084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B9AEEB97-6C2E-4C88-9A1B-52858C7DF3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761" y="1680020"/>
            <a:ext cx="2241306" cy="2084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FC02CDB7-FD05-4244-8439-0DCEFE850F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796" y="1667552"/>
            <a:ext cx="2261868" cy="2084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E66FF287-908A-4C45-BC35-6B628FAADB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923" y="4564220"/>
            <a:ext cx="2338490" cy="2084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490BEB16-67C9-4E23-B09D-3C7D5DE6FF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178" y="4564220"/>
            <a:ext cx="2157257" cy="2084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2BD10CD4-C540-434F-8581-8B1F395A06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688" y="4564220"/>
            <a:ext cx="2159957" cy="2084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3C7440B6-2D13-4A68-8C45-5A04890D24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567" y="1667552"/>
            <a:ext cx="2198478" cy="2084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90994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B13A799-2DD0-4CD7-9CA8-8ADAACA6E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5" y="0"/>
            <a:ext cx="9978189" cy="1149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E8390568-ADE8-4A81-BC28-78889F9C0060}"/>
              </a:ext>
            </a:extLst>
          </p:cNvPr>
          <p:cNvSpPr txBox="1"/>
          <p:nvPr/>
        </p:nvSpPr>
        <p:spPr>
          <a:xfrm>
            <a:off x="6495329" y="1363442"/>
            <a:ext cx="4215211" cy="925766"/>
          </a:xfrm>
          <a:prstGeom prst="flowChartMultidocument">
            <a:avLst/>
          </a:prstGeom>
          <a:solidFill>
            <a:srgbClr val="FFC000"/>
          </a:solidFill>
          <a:ln>
            <a:solidFill>
              <a:schemeClr val="accent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228600">
                    <a:srgbClr val="70AD47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اذكري اسم الوحدة السابقة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13D0FA6-DE69-4FED-996E-EBEDD1774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989594" y="4238625"/>
            <a:ext cx="2095500" cy="2619375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0DC2B6DC-18A0-408F-9152-74E3BEFCC668}"/>
              </a:ext>
            </a:extLst>
          </p:cNvPr>
          <p:cNvSpPr txBox="1"/>
          <p:nvPr/>
        </p:nvSpPr>
        <p:spPr>
          <a:xfrm>
            <a:off x="5118763" y="3187860"/>
            <a:ext cx="3028687" cy="1027033"/>
          </a:xfrm>
          <a:prstGeom prst="flowChartMultidocument">
            <a:avLst/>
          </a:prstGeom>
          <a:solidFill>
            <a:srgbClr val="FFC000"/>
          </a:solidFill>
          <a:ln>
            <a:solidFill>
              <a:schemeClr val="accent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228600">
                    <a:srgbClr val="70AD47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درسنا فيها؟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16FED54-21CA-456B-BBDD-BC530BBC8D78}"/>
              </a:ext>
            </a:extLst>
          </p:cNvPr>
          <p:cNvSpPr txBox="1"/>
          <p:nvPr/>
        </p:nvSpPr>
        <p:spPr>
          <a:xfrm>
            <a:off x="1371417" y="4883985"/>
            <a:ext cx="5820070" cy="1850167"/>
          </a:xfrm>
          <a:prstGeom prst="flowChartMultidocument">
            <a:avLst/>
          </a:prstGeom>
          <a:solidFill>
            <a:srgbClr val="FFC000"/>
          </a:solidFill>
          <a:ln>
            <a:solidFill>
              <a:schemeClr val="accent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228600">
                    <a:srgbClr val="70AD47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فائدة :مسك القلم بطريقة صحيحة </a:t>
            </a: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228600">
                    <a:srgbClr val="70AD47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وحمل الحقيبة بطريقة صحيحة</a:t>
            </a:r>
          </a:p>
        </p:txBody>
      </p:sp>
    </p:spTree>
    <p:extLst>
      <p:ext uri="{BB962C8B-B14F-4D97-AF65-F5344CB8AC3E}">
        <p14:creationId xmlns:p14="http://schemas.microsoft.com/office/powerpoint/2010/main" val="25489340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E0CBA5DF-7410-4302-B9F2-79E3DCB9D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489" y="207818"/>
            <a:ext cx="9187022" cy="139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محمود الحيح: كيف تحصل على متاهات بمستويات مختلفة لألعابك">
            <a:extLst>
              <a:ext uri="{FF2B5EF4-FFF2-40B4-BE49-F238E27FC236}">
                <a16:creationId xmlns:a16="http://schemas.microsoft.com/office/drawing/2014/main" id="{40F704ED-F412-4159-9BE4-B4317E7AA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018" y="3115541"/>
            <a:ext cx="7813963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>
            <a:extLst>
              <a:ext uri="{FF2B5EF4-FFF2-40B4-BE49-F238E27FC236}">
                <a16:creationId xmlns:a16="http://schemas.microsoft.com/office/drawing/2014/main" id="{B733E124-C755-4542-AD69-DB405B685BC2}"/>
              </a:ext>
            </a:extLst>
          </p:cNvPr>
          <p:cNvSpPr/>
          <p:nvPr/>
        </p:nvSpPr>
        <p:spPr>
          <a:xfrm>
            <a:off x="2704685" y="1775844"/>
            <a:ext cx="67826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ركبي حروف المتاهة بالترتيب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للتوصل لعنوان الدرس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F6169C42-16C1-4C7E-97CC-BC9668B37CEB}"/>
              </a:ext>
            </a:extLst>
          </p:cNvPr>
          <p:cNvSpPr/>
          <p:nvPr/>
        </p:nvSpPr>
        <p:spPr>
          <a:xfrm>
            <a:off x="2535382" y="3768436"/>
            <a:ext cx="734291" cy="775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</a:t>
            </a: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D0E93E8F-4EED-47B7-9F38-AC1A7DA390A9}"/>
              </a:ext>
            </a:extLst>
          </p:cNvPr>
          <p:cNvSpPr/>
          <p:nvPr/>
        </p:nvSpPr>
        <p:spPr>
          <a:xfrm>
            <a:off x="4724400" y="5045245"/>
            <a:ext cx="734291" cy="775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</a:t>
            </a: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D5540F8C-4199-4C2A-9843-14FCCA5DB65F}"/>
              </a:ext>
            </a:extLst>
          </p:cNvPr>
          <p:cNvSpPr/>
          <p:nvPr/>
        </p:nvSpPr>
        <p:spPr>
          <a:xfrm>
            <a:off x="6095998" y="3511852"/>
            <a:ext cx="734291" cy="775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</a:t>
            </a:r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1D338E22-564A-42F7-B2E1-ED0933FA95DA}"/>
              </a:ext>
            </a:extLst>
          </p:cNvPr>
          <p:cNvSpPr/>
          <p:nvPr/>
        </p:nvSpPr>
        <p:spPr>
          <a:xfrm>
            <a:off x="8753020" y="3790878"/>
            <a:ext cx="734291" cy="775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</a:t>
            </a:r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CE2BDB8E-FCA7-4C31-96FE-D1786DFD3C14}"/>
              </a:ext>
            </a:extLst>
          </p:cNvPr>
          <p:cNvSpPr/>
          <p:nvPr/>
        </p:nvSpPr>
        <p:spPr>
          <a:xfrm>
            <a:off x="7626927" y="5231751"/>
            <a:ext cx="734291" cy="775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1EC61F2-CBB3-4E23-9171-9DA98039EC5C}"/>
              </a:ext>
            </a:extLst>
          </p:cNvPr>
          <p:cNvSpPr/>
          <p:nvPr/>
        </p:nvSpPr>
        <p:spPr>
          <a:xfrm>
            <a:off x="5458691" y="6042180"/>
            <a:ext cx="17860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5B9BD5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أنا؟</a:t>
            </a:r>
          </a:p>
        </p:txBody>
      </p:sp>
    </p:spTree>
    <p:extLst>
      <p:ext uri="{BB962C8B-B14F-4D97-AF65-F5344CB8AC3E}">
        <p14:creationId xmlns:p14="http://schemas.microsoft.com/office/powerpoint/2010/main" val="3900324022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F3A9AEC-B8C2-4DAA-84CC-622347DD5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2363" y="117095"/>
            <a:ext cx="8298873" cy="5105677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108F65C-B3F0-4C83-86E0-08A0BB69C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018" y="5074096"/>
            <a:ext cx="2208402" cy="1375292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356311B-69EB-43CE-BA6A-76085C3573B3}"/>
              </a:ext>
            </a:extLst>
          </p:cNvPr>
          <p:cNvSpPr txBox="1"/>
          <p:nvPr/>
        </p:nvSpPr>
        <p:spPr>
          <a:xfrm>
            <a:off x="5754456" y="615858"/>
            <a:ext cx="294343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التاريخ؟    /     /    1443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7C96F8C9-A20E-4358-8AA3-239B1F55693B}"/>
              </a:ext>
            </a:extLst>
          </p:cNvPr>
          <p:cNvSpPr txBox="1"/>
          <p:nvPr/>
        </p:nvSpPr>
        <p:spPr>
          <a:xfrm>
            <a:off x="6663359" y="1285747"/>
            <a:ext cx="2034531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اليوم:               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DFE97C0C-3A02-4BF9-8F24-161A5AD03A52}"/>
              </a:ext>
            </a:extLst>
          </p:cNvPr>
          <p:cNvSpPr txBox="1"/>
          <p:nvPr/>
        </p:nvSpPr>
        <p:spPr>
          <a:xfrm>
            <a:off x="6639313" y="1953667"/>
            <a:ext cx="205857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الحصة:            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1C6E9F5B-FB56-4597-8514-191FFB483239}"/>
              </a:ext>
            </a:extLst>
          </p:cNvPr>
          <p:cNvSpPr txBox="1"/>
          <p:nvPr/>
        </p:nvSpPr>
        <p:spPr>
          <a:xfrm>
            <a:off x="6858925" y="2669933"/>
            <a:ext cx="183896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موضوع الدرس: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E872AE41-A0F3-469F-A1A2-2A3AADE53F86}"/>
              </a:ext>
            </a:extLst>
          </p:cNvPr>
          <p:cNvSpPr/>
          <p:nvPr/>
        </p:nvSpPr>
        <p:spPr>
          <a:xfrm>
            <a:off x="2407927" y="4176477"/>
            <a:ext cx="5260674" cy="6788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افتحي كتابك صفحة    30   ودوني المعلومات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144342A9-C2B6-4027-BEAA-43EE68E2D97F}"/>
              </a:ext>
            </a:extLst>
          </p:cNvPr>
          <p:cNvSpPr/>
          <p:nvPr/>
        </p:nvSpPr>
        <p:spPr>
          <a:xfrm>
            <a:off x="3614822" y="2494098"/>
            <a:ext cx="1731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أنا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AB61987-2335-4E9B-A117-5F197A5E0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2656" y="5954034"/>
            <a:ext cx="5935752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09467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C01F31C-F189-4CCC-8D88-12930ACEE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5" y="111301"/>
            <a:ext cx="9766416" cy="1247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44CD1D8D-C856-4357-8E23-B1BA7BAAE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32" t="30698" r="28637" b="30697"/>
          <a:stretch/>
        </p:blipFill>
        <p:spPr>
          <a:xfrm>
            <a:off x="2521528" y="2431277"/>
            <a:ext cx="6885709" cy="3733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243D3FB-1259-4C7C-AD91-2427EF91D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272" y="1359250"/>
            <a:ext cx="2840982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05521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E-K01-SM1-TFML-U2-PREP-V1">
            <a:hlinkClick r:id="" action="ppaction://media"/>
            <a:extLst>
              <a:ext uri="{FF2B5EF4-FFF2-40B4-BE49-F238E27FC236}">
                <a16:creationId xmlns:a16="http://schemas.microsoft.com/office/drawing/2014/main" id="{8A4B0D4A-8826-4004-B12D-CD0F6188E5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037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07C9F88B-30AB-4E8A-A29A-10B1444C42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72" t="43834" r="8524" b="22411"/>
          <a:stretch/>
        </p:blipFill>
        <p:spPr>
          <a:xfrm>
            <a:off x="3283526" y="443346"/>
            <a:ext cx="8049491" cy="3165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سهم: منحني لليسار 2">
            <a:extLst>
              <a:ext uri="{FF2B5EF4-FFF2-40B4-BE49-F238E27FC236}">
                <a16:creationId xmlns:a16="http://schemas.microsoft.com/office/drawing/2014/main" id="{E94E829C-319B-44B2-BBCB-96AFB061D41E}"/>
              </a:ext>
            </a:extLst>
          </p:cNvPr>
          <p:cNvSpPr/>
          <p:nvPr/>
        </p:nvSpPr>
        <p:spPr>
          <a:xfrm>
            <a:off x="10875818" y="1440873"/>
            <a:ext cx="1316182" cy="2854036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940418E1-B1B3-44CD-8AC4-19C2146014EF}"/>
              </a:ext>
            </a:extLst>
          </p:cNvPr>
          <p:cNvSpPr txBox="1"/>
          <p:nvPr/>
        </p:nvSpPr>
        <p:spPr>
          <a:xfrm>
            <a:off x="6096000" y="3810000"/>
            <a:ext cx="4572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b="1" i="0" dirty="0">
                <a:solidFill>
                  <a:srgbClr val="333333"/>
                </a:solidFill>
                <a:effectLst/>
                <a:latin typeface="amiri"/>
              </a:rPr>
              <a:t>ما يُعْرف به الشيءُ ويستدلُّ به عليه</a:t>
            </a:r>
            <a:endParaRPr lang="ar-SA" sz="2800" b="1" dirty="0"/>
          </a:p>
        </p:txBody>
      </p:sp>
      <p:sp>
        <p:nvSpPr>
          <p:cNvPr id="5" name="سهم: منحني لليسار 4">
            <a:extLst>
              <a:ext uri="{FF2B5EF4-FFF2-40B4-BE49-F238E27FC236}">
                <a16:creationId xmlns:a16="http://schemas.microsoft.com/office/drawing/2014/main" id="{C2E5109F-A09F-457C-AC62-474EE8BF3EE2}"/>
              </a:ext>
            </a:extLst>
          </p:cNvPr>
          <p:cNvSpPr/>
          <p:nvPr/>
        </p:nvSpPr>
        <p:spPr>
          <a:xfrm>
            <a:off x="10875818" y="1898073"/>
            <a:ext cx="1316182" cy="3165764"/>
          </a:xfrm>
          <a:prstGeom prst="curved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D47BF4C-0AFC-4FF8-97B3-BACDC194787F}"/>
              </a:ext>
            </a:extLst>
          </p:cNvPr>
          <p:cNvSpPr txBox="1"/>
          <p:nvPr/>
        </p:nvSpPr>
        <p:spPr>
          <a:xfrm>
            <a:off x="6954982" y="4602172"/>
            <a:ext cx="371301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200" b="1" i="0" dirty="0">
                <a:solidFill>
                  <a:srgbClr val="333333"/>
                </a:solidFill>
                <a:effectLst/>
                <a:latin typeface="amiri"/>
              </a:rPr>
              <a:t>مُدَّة الحياة</a:t>
            </a:r>
            <a:endParaRPr lang="ar-SA" sz="3200" b="1" dirty="0"/>
          </a:p>
        </p:txBody>
      </p:sp>
      <p:sp>
        <p:nvSpPr>
          <p:cNvPr id="7" name="سهم: منحني لليسار 6">
            <a:extLst>
              <a:ext uri="{FF2B5EF4-FFF2-40B4-BE49-F238E27FC236}">
                <a16:creationId xmlns:a16="http://schemas.microsoft.com/office/drawing/2014/main" id="{D77C6942-7E77-42C3-A8F9-5372776463D8}"/>
              </a:ext>
            </a:extLst>
          </p:cNvPr>
          <p:cNvSpPr/>
          <p:nvPr/>
        </p:nvSpPr>
        <p:spPr>
          <a:xfrm>
            <a:off x="10875818" y="2355272"/>
            <a:ext cx="1316182" cy="3477491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1A63BF0E-E5A8-43F7-A7AC-9E2D9E23D81B}"/>
              </a:ext>
            </a:extLst>
          </p:cNvPr>
          <p:cNvSpPr txBox="1"/>
          <p:nvPr/>
        </p:nvSpPr>
        <p:spPr>
          <a:xfrm>
            <a:off x="1177636" y="5247988"/>
            <a:ext cx="94903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200" b="1" i="0" dirty="0">
                <a:solidFill>
                  <a:srgbClr val="333333"/>
                </a:solidFill>
                <a:effectLst/>
                <a:latin typeface="amiri"/>
              </a:rPr>
              <a:t>رابط بين الشخص والمكان او الدولة التي يقيم فيها وعلى ارضها</a:t>
            </a:r>
            <a:endParaRPr lang="ar-SA" sz="3200" b="1" dirty="0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24E6EC08-726D-459A-BE01-809545AA292A}"/>
              </a:ext>
            </a:extLst>
          </p:cNvPr>
          <p:cNvGrpSpPr/>
          <p:nvPr/>
        </p:nvGrpSpPr>
        <p:grpSpPr>
          <a:xfrm>
            <a:off x="3276599" y="2838877"/>
            <a:ext cx="4031672" cy="826744"/>
            <a:chOff x="3276599" y="2838877"/>
            <a:chExt cx="4031672" cy="826744"/>
          </a:xfrm>
        </p:grpSpPr>
        <p:sp>
          <p:nvSpPr>
            <p:cNvPr id="9" name="مستطيل: زوايا مستديرة 8">
              <a:extLst>
                <a:ext uri="{FF2B5EF4-FFF2-40B4-BE49-F238E27FC236}">
                  <a16:creationId xmlns:a16="http://schemas.microsoft.com/office/drawing/2014/main" id="{16C3DF85-5628-44DD-BA58-02369DC85529}"/>
                </a:ext>
              </a:extLst>
            </p:cNvPr>
            <p:cNvSpPr/>
            <p:nvPr/>
          </p:nvSpPr>
          <p:spPr>
            <a:xfrm>
              <a:off x="3276599" y="2838877"/>
              <a:ext cx="4031672" cy="782783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72392AF3-1CBA-4DB7-9AEF-A8052263A607}"/>
                </a:ext>
              </a:extLst>
            </p:cNvPr>
            <p:cNvSpPr txBox="1"/>
            <p:nvPr/>
          </p:nvSpPr>
          <p:spPr>
            <a:xfrm>
              <a:off x="4038599" y="2957735"/>
              <a:ext cx="2466109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4000" b="1" dirty="0"/>
                <a:t>الاسم</a:t>
              </a:r>
            </a:p>
          </p:txBody>
        </p:sp>
      </p:grpSp>
      <p:graphicFrame>
        <p:nvGraphicFramePr>
          <p:cNvPr id="12" name="جدول 12">
            <a:extLst>
              <a:ext uri="{FF2B5EF4-FFF2-40B4-BE49-F238E27FC236}">
                <a16:creationId xmlns:a16="http://schemas.microsoft.com/office/drawing/2014/main" id="{4AA4503E-66EB-40AA-B861-BD9C5EBFD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629408"/>
              </p:ext>
            </p:extLst>
          </p:nvPr>
        </p:nvGraphicFramePr>
        <p:xfrm>
          <a:off x="0" y="0"/>
          <a:ext cx="3087255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03037">
                  <a:extLst>
                    <a:ext uri="{9D8B030D-6E8A-4147-A177-3AD203B41FA5}">
                      <a16:colId xmlns:a16="http://schemas.microsoft.com/office/drawing/2014/main" val="744681488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3950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0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الاستراتيجية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3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3808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828857A-4494-4B0F-92CC-89335A025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64" t="43229" r="8864" b="19379"/>
          <a:stretch/>
        </p:blipFill>
        <p:spPr>
          <a:xfrm>
            <a:off x="665017" y="1375063"/>
            <a:ext cx="11125200" cy="4107873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graphicFrame>
        <p:nvGraphicFramePr>
          <p:cNvPr id="4" name="جدول 12">
            <a:extLst>
              <a:ext uri="{FF2B5EF4-FFF2-40B4-BE49-F238E27FC236}">
                <a16:creationId xmlns:a16="http://schemas.microsoft.com/office/drawing/2014/main" id="{555DAAB3-C3FC-4071-B923-CB9385BDF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614681"/>
              </p:ext>
            </p:extLst>
          </p:nvPr>
        </p:nvGraphicFramePr>
        <p:xfrm>
          <a:off x="0" y="0"/>
          <a:ext cx="3087255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03037">
                  <a:extLst>
                    <a:ext uri="{9D8B030D-6E8A-4147-A177-3AD203B41FA5}">
                      <a16:colId xmlns:a16="http://schemas.microsoft.com/office/drawing/2014/main" val="744681488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3950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0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الاستراتيجية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النصف الاخر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3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012831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ED5D93C5-7A2A-48E6-B816-DD814D02F8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63" t="35549" r="13524" b="55558"/>
          <a:stretch/>
        </p:blipFill>
        <p:spPr>
          <a:xfrm>
            <a:off x="1537855" y="1371600"/>
            <a:ext cx="5195454" cy="6096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84175B9-4A9C-4208-8542-03DC8A9DD5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63" t="44442" r="16404" b="46665"/>
          <a:stretch/>
        </p:blipFill>
        <p:spPr>
          <a:xfrm>
            <a:off x="1537856" y="3325091"/>
            <a:ext cx="5195454" cy="60960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1DCA7C7E-91F9-48B5-B68F-9E02BBE6A8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863" t="51832" r="13524" b="37772"/>
          <a:stretch/>
        </p:blipFill>
        <p:spPr>
          <a:xfrm>
            <a:off x="1537855" y="5068166"/>
            <a:ext cx="5195454" cy="712643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C849DDD9-34F4-4C98-BEC8-E421C8BE2AF5}"/>
              </a:ext>
            </a:extLst>
          </p:cNvPr>
          <p:cNvSpPr/>
          <p:nvPr/>
        </p:nvSpPr>
        <p:spPr>
          <a:xfrm>
            <a:off x="6096000" y="581891"/>
            <a:ext cx="5458691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هل يتغير اسمك بعد زمن؟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2E99D8BE-F762-49EC-805D-E7805B526EB9}"/>
              </a:ext>
            </a:extLst>
          </p:cNvPr>
          <p:cNvSpPr/>
          <p:nvPr/>
        </p:nvSpPr>
        <p:spPr>
          <a:xfrm>
            <a:off x="4814887" y="601807"/>
            <a:ext cx="1010949" cy="609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لا</a:t>
            </a:r>
            <a:endParaRPr lang="ar-SA" b="1" dirty="0"/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4DF9B2E5-44B2-46B9-8FBF-80AE81B07A3C}"/>
              </a:ext>
            </a:extLst>
          </p:cNvPr>
          <p:cNvSpPr/>
          <p:nvPr/>
        </p:nvSpPr>
        <p:spPr>
          <a:xfrm>
            <a:off x="6096000" y="2258291"/>
            <a:ext cx="5458691" cy="609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من أختار لك </a:t>
            </a:r>
            <a:r>
              <a:rPr lang="ar-SA" sz="3600" b="1" dirty="0" err="1"/>
              <a:t>إسمك</a:t>
            </a:r>
            <a:r>
              <a:rPr lang="ar-SA" sz="3600" b="1" dirty="0"/>
              <a:t>؟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3DEF60AA-87B7-46DE-B63A-45E5FE563819}"/>
              </a:ext>
            </a:extLst>
          </p:cNvPr>
          <p:cNvSpPr/>
          <p:nvPr/>
        </p:nvSpPr>
        <p:spPr>
          <a:xfrm>
            <a:off x="6096000" y="4087091"/>
            <a:ext cx="5458691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لمن ينسب </a:t>
            </a:r>
            <a:r>
              <a:rPr lang="ar-SA" sz="3600" b="1" dirty="0" err="1"/>
              <a:t>إسمك</a:t>
            </a:r>
            <a:r>
              <a:rPr lang="ar-SA" sz="3600" b="1" dirty="0"/>
              <a:t>؟</a:t>
            </a:r>
          </a:p>
        </p:txBody>
      </p:sp>
      <p:graphicFrame>
        <p:nvGraphicFramePr>
          <p:cNvPr id="9" name="جدول 12">
            <a:extLst>
              <a:ext uri="{FF2B5EF4-FFF2-40B4-BE49-F238E27FC236}">
                <a16:creationId xmlns:a16="http://schemas.microsoft.com/office/drawing/2014/main" id="{76156128-D871-4A6F-9819-629D4E5DF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822417"/>
              </p:ext>
            </p:extLst>
          </p:nvPr>
        </p:nvGraphicFramePr>
        <p:xfrm>
          <a:off x="0" y="0"/>
          <a:ext cx="3087255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03037">
                  <a:extLst>
                    <a:ext uri="{9D8B030D-6E8A-4147-A177-3AD203B41FA5}">
                      <a16:colId xmlns:a16="http://schemas.microsoft.com/office/drawing/2014/main" val="744681488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3950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0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الاستراتيجية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3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3607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0E03F60-64B9-46BE-88FF-0D59C11686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86" t="19581" r="17273" b="13114"/>
          <a:stretch/>
        </p:blipFill>
        <p:spPr>
          <a:xfrm>
            <a:off x="484909" y="457200"/>
            <a:ext cx="11180618" cy="5500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3BB175CF-0984-48CD-9088-CA0FA300ED7B}"/>
              </a:ext>
            </a:extLst>
          </p:cNvPr>
          <p:cNvSpPr txBox="1"/>
          <p:nvPr/>
        </p:nvSpPr>
        <p:spPr>
          <a:xfrm>
            <a:off x="5015345" y="4391891"/>
            <a:ext cx="37268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/>
              <a:t>المملكة العربية السعودية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460DC16-8827-408F-A66E-6807B71F7B4E}"/>
              </a:ext>
            </a:extLst>
          </p:cNvPr>
          <p:cNvSpPr txBox="1"/>
          <p:nvPr/>
        </p:nvSpPr>
        <p:spPr>
          <a:xfrm>
            <a:off x="7051964" y="5022273"/>
            <a:ext cx="13300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200" b="1" dirty="0"/>
              <a:t>سعودية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1591A9A1-07C9-467D-8BDD-CADE99174D30}"/>
              </a:ext>
            </a:extLst>
          </p:cNvPr>
          <p:cNvSpPr/>
          <p:nvPr/>
        </p:nvSpPr>
        <p:spPr>
          <a:xfrm>
            <a:off x="5915890" y="2597727"/>
            <a:ext cx="845128" cy="831273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6" name="جدول 12">
            <a:extLst>
              <a:ext uri="{FF2B5EF4-FFF2-40B4-BE49-F238E27FC236}">
                <a16:creationId xmlns:a16="http://schemas.microsoft.com/office/drawing/2014/main" id="{364AAD7E-60BF-4AC5-80CB-6B7CE831D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375330"/>
              </p:ext>
            </p:extLst>
          </p:nvPr>
        </p:nvGraphicFramePr>
        <p:xfrm>
          <a:off x="0" y="0"/>
          <a:ext cx="3087255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03037">
                  <a:extLst>
                    <a:ext uri="{9D8B030D-6E8A-4147-A177-3AD203B41FA5}">
                      <a16:colId xmlns:a16="http://schemas.microsoft.com/office/drawing/2014/main" val="744681488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3950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0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الاستراتيجية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الخبرة المعرفية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3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2868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114DDD9-2F42-454E-8233-ED55ACAF6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0698" r="14204" b="27059"/>
          <a:stretch/>
        </p:blipFill>
        <p:spPr>
          <a:xfrm>
            <a:off x="1828800" y="2036618"/>
            <a:ext cx="8534400" cy="4391891"/>
          </a:xfrm>
          <a:prstGeom prst="rect">
            <a:avLst/>
          </a:prstGeom>
        </p:spPr>
      </p:pic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6C2E68DD-02DA-4A85-90B6-2075BC8E6F88}"/>
              </a:ext>
            </a:extLst>
          </p:cNvPr>
          <p:cNvSpPr/>
          <p:nvPr/>
        </p:nvSpPr>
        <p:spPr>
          <a:xfrm>
            <a:off x="8631382" y="1094509"/>
            <a:ext cx="1953491" cy="63730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وطني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05870405-698F-4811-9936-BA9830D40372}"/>
              </a:ext>
            </a:extLst>
          </p:cNvPr>
          <p:cNvSpPr/>
          <p:nvPr/>
        </p:nvSpPr>
        <p:spPr>
          <a:xfrm>
            <a:off x="5888182" y="1094509"/>
            <a:ext cx="1953491" cy="6373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سعودية</a:t>
            </a: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38517B63-4F25-417C-A3F3-2FEC33078B2E}"/>
              </a:ext>
            </a:extLst>
          </p:cNvPr>
          <p:cNvSpPr/>
          <p:nvPr/>
        </p:nvSpPr>
        <p:spPr>
          <a:xfrm>
            <a:off x="3325091" y="1094508"/>
            <a:ext cx="1953491" cy="63730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السعودية</a:t>
            </a:r>
          </a:p>
        </p:txBody>
      </p:sp>
      <p:graphicFrame>
        <p:nvGraphicFramePr>
          <p:cNvPr id="6" name="جدول 12">
            <a:extLst>
              <a:ext uri="{FF2B5EF4-FFF2-40B4-BE49-F238E27FC236}">
                <a16:creationId xmlns:a16="http://schemas.microsoft.com/office/drawing/2014/main" id="{40BA8CE7-98CA-476E-9809-EA7C3C188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470560"/>
              </p:ext>
            </p:extLst>
          </p:nvPr>
        </p:nvGraphicFramePr>
        <p:xfrm>
          <a:off x="0" y="0"/>
          <a:ext cx="3087255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03037">
                  <a:extLst>
                    <a:ext uri="{9D8B030D-6E8A-4147-A177-3AD203B41FA5}">
                      <a16:colId xmlns:a16="http://schemas.microsoft.com/office/drawing/2014/main" val="744681488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3950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0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الاستراتيجية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النصف والنصف الاخر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3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9152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0.02565 0.35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1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0.01758 0.4969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2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0.48229 0.614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15" y="3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58ADE2F0-6A5A-4F25-B079-F4BDC84CE5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05" t="30900" r="13750" b="17762"/>
          <a:stretch/>
        </p:blipFill>
        <p:spPr>
          <a:xfrm>
            <a:off x="3948545" y="360218"/>
            <a:ext cx="7689273" cy="5791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C7AC5B73-0A52-4CBA-8E31-2BE6C36179C6}"/>
              </a:ext>
            </a:extLst>
          </p:cNvPr>
          <p:cNvSpPr/>
          <p:nvPr/>
        </p:nvSpPr>
        <p:spPr>
          <a:xfrm>
            <a:off x="9171708" y="3920836"/>
            <a:ext cx="1537856" cy="180109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4" name="جدول 12">
            <a:extLst>
              <a:ext uri="{FF2B5EF4-FFF2-40B4-BE49-F238E27FC236}">
                <a16:creationId xmlns:a16="http://schemas.microsoft.com/office/drawing/2014/main" id="{87F5D820-EFEC-4BDF-AAA3-DC71BCB5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32273"/>
              </p:ext>
            </p:extLst>
          </p:nvPr>
        </p:nvGraphicFramePr>
        <p:xfrm>
          <a:off x="0" y="0"/>
          <a:ext cx="3087255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203037">
                  <a:extLst>
                    <a:ext uri="{9D8B030D-6E8A-4147-A177-3AD203B41FA5}">
                      <a16:colId xmlns:a16="http://schemas.microsoft.com/office/drawing/2014/main" val="744681488"/>
                    </a:ext>
                  </a:extLst>
                </a:gridCol>
                <a:gridCol w="1884218">
                  <a:extLst>
                    <a:ext uri="{9D8B030D-6E8A-4147-A177-3AD203B41FA5}">
                      <a16:colId xmlns:a16="http://schemas.microsoft.com/office/drawing/2014/main" val="33950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الكتاب 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0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الاستراتيجية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التمييز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3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7600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67211D2-726A-4B89-B6C8-33DEEE8109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341" t="30293" r="18409" b="18773"/>
          <a:stretch/>
        </p:blipFill>
        <p:spPr>
          <a:xfrm>
            <a:off x="6400801" y="166255"/>
            <a:ext cx="5638800" cy="5902036"/>
          </a:xfrm>
          <a:prstGeom prst="rect">
            <a:avLst/>
          </a:prstGeom>
        </p:spPr>
      </p:pic>
      <p:pic>
        <p:nvPicPr>
          <p:cNvPr id="3" name="videoplayback">
            <a:hlinkClick r:id="" action="ppaction://media"/>
            <a:extLst>
              <a:ext uri="{FF2B5EF4-FFF2-40B4-BE49-F238E27FC236}">
                <a16:creationId xmlns:a16="http://schemas.microsoft.com/office/drawing/2014/main" id="{23765A3C-3624-48E1-9AB9-E9541A5678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399" y="166254"/>
            <a:ext cx="6096000" cy="552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591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8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504A710A-435B-4A92-88EF-B7E26E9928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69" t="36216" r="20455" b="50000"/>
          <a:stretch/>
        </p:blipFill>
        <p:spPr>
          <a:xfrm>
            <a:off x="4710544" y="424295"/>
            <a:ext cx="7079672" cy="254923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B77824C-E309-432D-94A7-01FC367E6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4" y="238990"/>
            <a:ext cx="3618634" cy="29198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EC5D345-61C4-41A1-BD1C-74AF1A6819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95" t="30496" r="1569" b="19985"/>
          <a:stretch/>
        </p:blipFill>
        <p:spPr>
          <a:xfrm>
            <a:off x="290945" y="3429000"/>
            <a:ext cx="11709689" cy="339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111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308A4A5-8D83-459A-9204-FF4335C84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649" y="2447788"/>
            <a:ext cx="5924338" cy="301466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4C9352F-4889-48BD-8D8C-0E67577CF7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901" y="175642"/>
            <a:ext cx="1577086" cy="1320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لغة لإشارة Arabic Sign Language _ السعودية Saudi Arabia">
            <a:hlinkClick r:id="" action="ppaction://media"/>
            <a:extLst>
              <a:ext uri="{FF2B5EF4-FFF2-40B4-BE49-F238E27FC236}">
                <a16:creationId xmlns:a16="http://schemas.microsoft.com/office/drawing/2014/main" id="{F08023E4-FF39-4A3C-8AE4-F2FF385370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445" y="2306782"/>
            <a:ext cx="5510646" cy="37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459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6E395BA-B033-420C-96FB-805CF4DB5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687" y="1909166"/>
            <a:ext cx="3209059" cy="189520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A29ACA8-2D79-4773-8A5E-C70F3E4B7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"/>
            <a:ext cx="4928755" cy="6201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1984334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7742D30-F7C1-42DB-9E52-1013B75AF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207943"/>
            <a:ext cx="7162800" cy="394335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B1E4F3C4-6B0D-4952-AEFE-E50356B56E1F}"/>
              </a:ext>
            </a:extLst>
          </p:cNvPr>
          <p:cNvSpPr/>
          <p:nvPr/>
        </p:nvSpPr>
        <p:spPr>
          <a:xfrm>
            <a:off x="4164221" y="5188392"/>
            <a:ext cx="38635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سؤال 2 ص 36</a:t>
            </a:r>
          </a:p>
        </p:txBody>
      </p:sp>
    </p:spTree>
    <p:extLst>
      <p:ext uri="{BB962C8B-B14F-4D97-AF65-F5344CB8AC3E}">
        <p14:creationId xmlns:p14="http://schemas.microsoft.com/office/powerpoint/2010/main" val="2545183988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معرض">
  <a:themeElements>
    <a:clrScheme name="معرض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معرض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معرض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نسق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نسق1" id="{D94DB900-45C6-4695-A1F9-36222C5AC7E6}" vid="{25677FEF-470C-4381-81D0-827F6B9E5C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TM10001114[[fn=معرض]]</Template>
  <TotalTime>419</TotalTime>
  <Words>145</Words>
  <Application>Microsoft Office PowerPoint</Application>
  <PresentationFormat>شاشة عريضة</PresentationFormat>
  <Paragraphs>59</Paragraphs>
  <Slides>18</Slides>
  <Notes>0</Notes>
  <HiddenSlides>0</HiddenSlides>
  <MMClips>4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18</vt:i4>
      </vt:variant>
    </vt:vector>
  </HeadingPairs>
  <TitlesOfParts>
    <vt:vector size="25" baseType="lpstr">
      <vt:lpstr>amiri</vt:lpstr>
      <vt:lpstr>Arial</vt:lpstr>
      <vt:lpstr>Calibri</vt:lpstr>
      <vt:lpstr>Calibri Light</vt:lpstr>
      <vt:lpstr>Gill Sans MT</vt:lpstr>
      <vt:lpstr>معرض</vt:lpstr>
      <vt:lpstr>نسق1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أحلام بنت الحازمي</dc:creator>
  <cp:lastModifiedBy>أحلام بنت الحازمي</cp:lastModifiedBy>
  <cp:revision>38</cp:revision>
  <dcterms:created xsi:type="dcterms:W3CDTF">2020-10-17T15:14:19Z</dcterms:created>
  <dcterms:modified xsi:type="dcterms:W3CDTF">2021-10-10T07:18:27Z</dcterms:modified>
</cp:coreProperties>
</file>