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270000" y="4242515"/>
            <a:ext cx="10464800" cy="6589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مستطيل 6"/>
          <p:cNvSpPr/>
          <p:nvPr/>
        </p:nvSpPr>
        <p:spPr>
          <a:xfrm>
            <a:off x="-1" y="9536853"/>
            <a:ext cx="13004801" cy="2167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18" name="مستطيل 7"/>
          <p:cNvSpPr/>
          <p:nvPr/>
        </p:nvSpPr>
        <p:spPr>
          <a:xfrm>
            <a:off x="-1" y="-1"/>
            <a:ext cx="13004801" cy="221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19" name="مستطيل 9"/>
          <p:cNvSpPr/>
          <p:nvPr/>
        </p:nvSpPr>
        <p:spPr>
          <a:xfrm>
            <a:off x="12788053" y="-1"/>
            <a:ext cx="216748" cy="975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20" name="مستطيل 8"/>
          <p:cNvSpPr/>
          <p:nvPr/>
        </p:nvSpPr>
        <p:spPr>
          <a:xfrm>
            <a:off x="-1" y="-1"/>
            <a:ext cx="216748" cy="975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21" name="مستطيل 4"/>
          <p:cNvSpPr/>
          <p:nvPr/>
        </p:nvSpPr>
        <p:spPr>
          <a:xfrm>
            <a:off x="208076" y="9090355"/>
            <a:ext cx="12562639" cy="440268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22" name="مستطيل 5"/>
          <p:cNvSpPr/>
          <p:nvPr/>
        </p:nvSpPr>
        <p:spPr>
          <a:xfrm>
            <a:off x="216746" y="225416"/>
            <a:ext cx="12562639" cy="9311438"/>
          </a:xfrm>
          <a:prstGeom prst="rect">
            <a:avLst/>
          </a:prstGeom>
          <a:ln w="12700">
            <a:solidFill>
              <a:srgbClr val="7B9899"/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 rtl="0">
              <a:defRPr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2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284095" y="9084627"/>
            <a:ext cx="436610" cy="448380"/>
          </a:xfrm>
          <a:prstGeom prst="rect">
            <a:avLst/>
          </a:prstGeom>
        </p:spPr>
        <p:txBody>
          <a:bodyPr lIns="65023" tIns="65023" rIns="65023" bIns="65023" anchor="ctr">
            <a:normAutofit/>
          </a:bodyPr>
          <a:lstStyle>
            <a:lvl1pPr defTabSz="1300480">
              <a:defRPr sz="2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مستطيل 6"/>
          <p:cNvSpPr/>
          <p:nvPr/>
        </p:nvSpPr>
        <p:spPr>
          <a:xfrm>
            <a:off x="-1" y="9536853"/>
            <a:ext cx="13004801" cy="2167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sz="2200"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38" name="مستطيل 7"/>
          <p:cNvSpPr/>
          <p:nvPr/>
        </p:nvSpPr>
        <p:spPr>
          <a:xfrm>
            <a:off x="-1" y="-1"/>
            <a:ext cx="13004801" cy="2210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sz="2200"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39" name="مستطيل 9"/>
          <p:cNvSpPr/>
          <p:nvPr/>
        </p:nvSpPr>
        <p:spPr>
          <a:xfrm>
            <a:off x="12788053" y="-1"/>
            <a:ext cx="216748" cy="975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sz="2200"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40" name="مستطيل 8"/>
          <p:cNvSpPr/>
          <p:nvPr/>
        </p:nvSpPr>
        <p:spPr>
          <a:xfrm>
            <a:off x="-1" y="-1"/>
            <a:ext cx="216748" cy="975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sz="2200"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41" name="مستطيل 4"/>
          <p:cNvSpPr/>
          <p:nvPr/>
        </p:nvSpPr>
        <p:spPr>
          <a:xfrm>
            <a:off x="208076" y="9090355"/>
            <a:ext cx="12562639" cy="440268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 rtl="0">
              <a:defRPr sz="2200"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42" name="مستطيل 5"/>
          <p:cNvSpPr/>
          <p:nvPr/>
        </p:nvSpPr>
        <p:spPr>
          <a:xfrm>
            <a:off x="216746" y="225416"/>
            <a:ext cx="12562639" cy="9311438"/>
          </a:xfrm>
          <a:prstGeom prst="rect">
            <a:avLst/>
          </a:prstGeom>
          <a:ln w="3175">
            <a:solidFill>
              <a:srgbClr val="7B9899"/>
            </a:solidFill>
            <a:miter/>
          </a:ln>
        </p:spPr>
        <p:txBody>
          <a:bodyPr lIns="65023" tIns="65023" rIns="65023" bIns="65023" anchor="ctr"/>
          <a:lstStyle/>
          <a:p>
            <a:pPr algn="l" defTabSz="1300480" rtl="0">
              <a:defRPr sz="2200" b="0">
                <a:latin typeface="Georgia"/>
                <a:ea typeface="Georgia"/>
                <a:cs typeface="Georgia"/>
                <a:sym typeface="Georgia"/>
              </a:defRPr>
            </a:pPr>
            <a:endParaRPr/>
          </a:p>
        </p:txBody>
      </p:sp>
      <p:sp>
        <p:nvSpPr>
          <p:cNvPr id="14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10810" y="9115298"/>
            <a:ext cx="383180" cy="387038"/>
          </a:xfrm>
          <a:prstGeom prst="rect">
            <a:avLst/>
          </a:prstGeom>
        </p:spPr>
        <p:txBody>
          <a:bodyPr lIns="65023" tIns="65023" rIns="65023" bIns="65023" anchor="ctr">
            <a:normAutofit/>
          </a:bodyPr>
          <a:lstStyle>
            <a:lvl1pPr defTabSz="1300480">
              <a:defRPr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  <p:sp>
        <p:nvSpPr>
          <p:cNvPr id="4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jpe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IMG_1345.jpeg"/>
          <p:cNvGrpSpPr/>
          <p:nvPr/>
        </p:nvGrpSpPr>
        <p:grpSpPr>
          <a:xfrm>
            <a:off x="6417061" y="964941"/>
            <a:ext cx="5470235" cy="8224401"/>
            <a:chOff x="0" y="0"/>
            <a:chExt cx="5470233" cy="8224400"/>
          </a:xfrm>
        </p:grpSpPr>
        <p:pic>
          <p:nvPicPr>
            <p:cNvPr id="167" name="IMG_1345.jpeg" descr="IMG_1345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" y="101600"/>
              <a:ext cx="5254334" cy="78815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IMG_1345.jpeg" descr="IMG_1345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470234" cy="8224401"/>
            </a:xfrm>
            <a:prstGeom prst="rect">
              <a:avLst/>
            </a:prstGeom>
            <a:effectLst/>
          </p:spPr>
        </p:pic>
      </p:grpSp>
      <p:pic>
        <p:nvPicPr>
          <p:cNvPr id="169" name="المتوسطة الثانية والسبعون… المتوسطة الثانية والسبعون معلمة التربية الفنية : مها عبدالله البيشي .مديرة المدرسة : جهينة ساعد .مكتب التعليم شرق المدينة المنورة" descr="المتوسطة الثانية والسبعون… المتوسطة الثانية والسبعون معلمة التربية الفنية : مها عبدالله البيشي .مديرة المدرسة : جهينة ساعد .مكتب التعليم شرق المدينة المنورة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30072" y="5052450"/>
            <a:ext cx="7065033" cy="313944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IMG_3969.jpeg"/>
          <p:cNvGrpSpPr/>
          <p:nvPr/>
        </p:nvGrpSpPr>
        <p:grpSpPr>
          <a:xfrm>
            <a:off x="1671582" y="430445"/>
            <a:ext cx="5663220" cy="7804576"/>
            <a:chOff x="0" y="0"/>
            <a:chExt cx="5663219" cy="7804574"/>
          </a:xfrm>
        </p:grpSpPr>
        <p:pic>
          <p:nvPicPr>
            <p:cNvPr id="258" name="IMG_3969.jpeg" descr="IMG_3969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641350"/>
              <a:ext cx="5231420" cy="69473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7" name="IMG_3969.jpeg" descr="IMG_3969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663220" cy="7804575"/>
            </a:xfrm>
            <a:prstGeom prst="rect">
              <a:avLst/>
            </a:prstGeom>
            <a:effectLst/>
          </p:spPr>
        </p:pic>
      </p:grpSp>
      <p:grpSp>
        <p:nvGrpSpPr>
          <p:cNvPr id="262" name="ماهي الخامات المستخدمة في الزخارف الإسلامية ؟"/>
          <p:cNvGrpSpPr/>
          <p:nvPr/>
        </p:nvGrpSpPr>
        <p:grpSpPr>
          <a:xfrm>
            <a:off x="6152381" y="3350346"/>
            <a:ext cx="5044507" cy="5759451"/>
            <a:chOff x="0" y="0"/>
            <a:chExt cx="5044505" cy="5759450"/>
          </a:xfrm>
        </p:grpSpPr>
        <p:sp>
          <p:nvSpPr>
            <p:cNvPr id="261" name="ماهي الخامات المستخدمة في الزخارف الإسلامية ؟"/>
            <p:cNvSpPr txBox="1"/>
            <p:nvPr/>
          </p:nvSpPr>
          <p:spPr>
            <a:xfrm>
              <a:off x="215900" y="641350"/>
              <a:ext cx="4612706" cy="49022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914400">
                <a:defRPr sz="6900" spc="156">
                  <a:solidFill>
                    <a:srgbClr val="012F7B"/>
                  </a:solidFill>
                  <a:effectLst>
                    <a:outerShdw blurRad="25400" dist="20000" dir="16020000" rotWithShape="0">
                      <a:srgbClr val="000E1A">
                        <a:alpha val="60000"/>
                      </a:srgbClr>
                    </a:outerShdw>
                  </a:effectLst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ماهي الخامات المستخدمة في الزخارف الإسلامية ؟</a:t>
              </a:r>
            </a:p>
          </p:txBody>
        </p:sp>
        <p:pic>
          <p:nvPicPr>
            <p:cNvPr id="260" name="ماهي الخامات المستخدمة في الزخارف الإسلامية ؟ ماهي الخامات المستخدمة في الزخارف الإسلامية ؟" descr="ماهي الخامات المستخدمة في الزخارف الإسلامية ؟ ماهي الخامات المستخدمة في الزخارف الإسلامية ؟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044506" cy="57594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  <p:bldP spid="26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11</a:t>
            </a:fld>
            <a:endParaRPr/>
          </a:p>
        </p:txBody>
      </p:sp>
      <p:grpSp>
        <p:nvGrpSpPr>
          <p:cNvPr id="267" name="ماهي الخامات المستخدمة في الزخارف الإسلامية ؟"/>
          <p:cNvGrpSpPr/>
          <p:nvPr/>
        </p:nvGrpSpPr>
        <p:grpSpPr>
          <a:xfrm>
            <a:off x="2155349" y="116389"/>
            <a:ext cx="8694102" cy="1215613"/>
            <a:chOff x="0" y="0"/>
            <a:chExt cx="8694101" cy="1215612"/>
          </a:xfrm>
        </p:grpSpPr>
        <p:sp>
          <p:nvSpPr>
            <p:cNvPr id="266" name="ماهي الخامات المستخدمة في الزخارف الإسلامية ؟"/>
            <p:cNvSpPr txBox="1"/>
            <p:nvPr/>
          </p:nvSpPr>
          <p:spPr>
            <a:xfrm>
              <a:off x="215900" y="139700"/>
              <a:ext cx="8262302" cy="65681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ماهي الخامات المستخدمة في الزخارف الإسلامية ؟</a:t>
              </a:r>
            </a:p>
          </p:txBody>
        </p:sp>
        <p:pic>
          <p:nvPicPr>
            <p:cNvPr id="265" name="ماهي الخامات المستخدمة في الزخارف الإسلامية ؟ ماهي الخامات المستخدمة في الزخارف الإسلامية ؟" descr="ماهي الخامات المستخدمة في الزخارف الإسلامية ؟ ماهي الخامات المستخدمة في الزخارف الإسلامية ؟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8694102" cy="1215614"/>
            </a:xfrm>
            <a:prstGeom prst="rect">
              <a:avLst/>
            </a:prstGeom>
            <a:effectLst/>
          </p:spPr>
        </p:pic>
      </p:grpSp>
      <p:grpSp>
        <p:nvGrpSpPr>
          <p:cNvPr id="270" name="agra-india-140545.jpg"/>
          <p:cNvGrpSpPr/>
          <p:nvPr/>
        </p:nvGrpSpPr>
        <p:grpSpPr>
          <a:xfrm>
            <a:off x="9237802" y="1540533"/>
            <a:ext cx="3606863" cy="2844848"/>
            <a:chOff x="0" y="0"/>
            <a:chExt cx="3606862" cy="2844846"/>
          </a:xfrm>
        </p:grpSpPr>
        <p:pic>
          <p:nvPicPr>
            <p:cNvPr id="269" name="agra-india-140545.jpg" descr="agra-india-14054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3352863" cy="25146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agra-india-140545.jpg" descr="agra-india-140545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606863" cy="2844847"/>
            </a:xfrm>
            <a:prstGeom prst="rect">
              <a:avLst/>
            </a:prstGeom>
            <a:effectLst/>
          </p:spPr>
        </p:pic>
      </p:grpSp>
      <p:grpSp>
        <p:nvGrpSpPr>
          <p:cNvPr id="273" name="1ebdaec8f948a7829d52b9a044d556ab.jpg"/>
          <p:cNvGrpSpPr/>
          <p:nvPr/>
        </p:nvGrpSpPr>
        <p:grpSpPr>
          <a:xfrm>
            <a:off x="385091" y="1190750"/>
            <a:ext cx="3248823" cy="3895465"/>
            <a:chOff x="0" y="0"/>
            <a:chExt cx="3248821" cy="3895464"/>
          </a:xfrm>
        </p:grpSpPr>
        <p:pic>
          <p:nvPicPr>
            <p:cNvPr id="272" name="1ebdaec8f948a7829d52b9a044d556ab.jpg" descr="1ebdaec8f948a7829d52b9a044d556ab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2994822" cy="35652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1" name="1ebdaec8f948a7829d52b9a044d556ab.jpg" descr="1ebdaec8f948a7829d52b9a044d556ab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248822" cy="3895465"/>
            </a:xfrm>
            <a:prstGeom prst="rect">
              <a:avLst/>
            </a:prstGeom>
            <a:effectLst/>
          </p:spPr>
        </p:pic>
      </p:grpSp>
      <p:grpSp>
        <p:nvGrpSpPr>
          <p:cNvPr id="276" name="54106.jpeg"/>
          <p:cNvGrpSpPr/>
          <p:nvPr/>
        </p:nvGrpSpPr>
        <p:grpSpPr>
          <a:xfrm>
            <a:off x="9396304" y="4593912"/>
            <a:ext cx="3503718" cy="3858464"/>
            <a:chOff x="0" y="0"/>
            <a:chExt cx="3503716" cy="3858463"/>
          </a:xfrm>
        </p:grpSpPr>
        <p:pic>
          <p:nvPicPr>
            <p:cNvPr id="275" name="54106.jpeg" descr="54106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00" y="88900"/>
              <a:ext cx="3249717" cy="35282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54106.jpeg" descr="54106.jpe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3503717" cy="3858464"/>
            </a:xfrm>
            <a:prstGeom prst="rect">
              <a:avLst/>
            </a:prstGeom>
            <a:effectLst/>
          </p:spPr>
        </p:pic>
      </p:grpSp>
      <p:grpSp>
        <p:nvGrpSpPr>
          <p:cNvPr id="279" name="779eea7ef6ffdc36abc46a2f2ea4ec63.jpg"/>
          <p:cNvGrpSpPr/>
          <p:nvPr/>
        </p:nvGrpSpPr>
        <p:grpSpPr>
          <a:xfrm>
            <a:off x="5308062" y="4119902"/>
            <a:ext cx="3420216" cy="4551820"/>
            <a:chOff x="0" y="0"/>
            <a:chExt cx="3420214" cy="4551819"/>
          </a:xfrm>
        </p:grpSpPr>
        <p:pic>
          <p:nvPicPr>
            <p:cNvPr id="278" name="779eea7ef6ffdc36abc46a2f2ea4ec63.jpg" descr="779eea7ef6ffdc36abc46a2f2ea4ec63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3166215" cy="42216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779eea7ef6ffdc36abc46a2f2ea4ec63.jpg" descr="779eea7ef6ffdc36abc46a2f2ea4ec63.jpg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3420216" cy="4551820"/>
            </a:xfrm>
            <a:prstGeom prst="rect">
              <a:avLst/>
            </a:prstGeom>
            <a:effectLst/>
          </p:spPr>
        </p:pic>
      </p:grpSp>
      <p:grpSp>
        <p:nvGrpSpPr>
          <p:cNvPr id="282" name="Bvj6gC4CAAA7aHD.jpg"/>
          <p:cNvGrpSpPr/>
          <p:nvPr/>
        </p:nvGrpSpPr>
        <p:grpSpPr>
          <a:xfrm>
            <a:off x="363108" y="5158204"/>
            <a:ext cx="4276928" cy="3347397"/>
            <a:chOff x="0" y="0"/>
            <a:chExt cx="4276927" cy="3347395"/>
          </a:xfrm>
        </p:grpSpPr>
        <p:pic>
          <p:nvPicPr>
            <p:cNvPr id="281" name="Bvj6gC4CAAA7aHD.jpg" descr="Bvj6gC4CAAA7aHD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7000" y="88900"/>
              <a:ext cx="4022928" cy="30171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0" name="Bvj6gC4CAAA7aHD.jpg" descr="Bvj6gC4CAAA7aHD.jpg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4276928" cy="3347396"/>
            </a:xfrm>
            <a:prstGeom prst="rect">
              <a:avLst/>
            </a:prstGeom>
            <a:effectLst/>
          </p:spPr>
        </p:pic>
      </p:grpSp>
      <p:grpSp>
        <p:nvGrpSpPr>
          <p:cNvPr id="285" name="الرخام"/>
          <p:cNvGrpSpPr/>
          <p:nvPr/>
        </p:nvGrpSpPr>
        <p:grpSpPr>
          <a:xfrm>
            <a:off x="8144252" y="2905499"/>
            <a:ext cx="1768849" cy="1167092"/>
            <a:chOff x="0" y="0"/>
            <a:chExt cx="1768848" cy="1167090"/>
          </a:xfrm>
        </p:grpSpPr>
        <p:sp>
          <p:nvSpPr>
            <p:cNvPr id="284" name="الرخام"/>
            <p:cNvSpPr txBox="1"/>
            <p:nvPr/>
          </p:nvSpPr>
          <p:spPr>
            <a:xfrm>
              <a:off x="101599" y="101599"/>
              <a:ext cx="1552950" cy="82419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الرخام</a:t>
              </a:r>
            </a:p>
          </p:txBody>
        </p:sp>
        <p:pic>
          <p:nvPicPr>
            <p:cNvPr id="283" name="الرخام الرخام" descr="الرخام الرخام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1" y="-1"/>
              <a:ext cx="1768850" cy="1167092"/>
            </a:xfrm>
            <a:prstGeom prst="rect">
              <a:avLst/>
            </a:prstGeom>
            <a:effectLst/>
          </p:spPr>
        </p:pic>
      </p:grpSp>
      <p:grpSp>
        <p:nvGrpSpPr>
          <p:cNvPr id="288" name="الخشب"/>
          <p:cNvGrpSpPr/>
          <p:nvPr/>
        </p:nvGrpSpPr>
        <p:grpSpPr>
          <a:xfrm>
            <a:off x="2851699" y="3158280"/>
            <a:ext cx="2197199" cy="1216934"/>
            <a:chOff x="0" y="0"/>
            <a:chExt cx="2197198" cy="1216933"/>
          </a:xfrm>
        </p:grpSpPr>
        <p:sp>
          <p:nvSpPr>
            <p:cNvPr id="287" name="الخشب"/>
            <p:cNvSpPr txBox="1"/>
            <p:nvPr/>
          </p:nvSpPr>
          <p:spPr>
            <a:xfrm>
              <a:off x="101600" y="101599"/>
              <a:ext cx="1981299" cy="87403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الخشب </a:t>
              </a:r>
            </a:p>
          </p:txBody>
        </p:sp>
        <p:pic>
          <p:nvPicPr>
            <p:cNvPr id="286" name="الخشب الخشب " descr="الخشب الخشب 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-1"/>
              <a:ext cx="2197199" cy="1216935"/>
            </a:xfrm>
            <a:prstGeom prst="rect">
              <a:avLst/>
            </a:prstGeom>
            <a:effectLst/>
          </p:spPr>
        </p:pic>
      </p:grpSp>
      <p:grpSp>
        <p:nvGrpSpPr>
          <p:cNvPr id="291" name="الزجاج"/>
          <p:cNvGrpSpPr/>
          <p:nvPr/>
        </p:nvGrpSpPr>
        <p:grpSpPr>
          <a:xfrm>
            <a:off x="10336761" y="8466633"/>
            <a:ext cx="1929293" cy="1167092"/>
            <a:chOff x="0" y="0"/>
            <a:chExt cx="1929291" cy="1167090"/>
          </a:xfrm>
        </p:grpSpPr>
        <p:sp>
          <p:nvSpPr>
            <p:cNvPr id="290" name="الزجاج"/>
            <p:cNvSpPr txBox="1"/>
            <p:nvPr/>
          </p:nvSpPr>
          <p:spPr>
            <a:xfrm>
              <a:off x="101599" y="101599"/>
              <a:ext cx="1713393" cy="82419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الزجاج</a:t>
              </a:r>
            </a:p>
          </p:txBody>
        </p:sp>
        <p:pic>
          <p:nvPicPr>
            <p:cNvPr id="289" name="الزجاج الزجاج" descr="الزجاج الزجاج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" y="-1"/>
              <a:ext cx="1929293" cy="1167092"/>
            </a:xfrm>
            <a:prstGeom prst="rect">
              <a:avLst/>
            </a:prstGeom>
            <a:effectLst/>
          </p:spPr>
        </p:pic>
      </p:grpSp>
      <p:grpSp>
        <p:nvGrpSpPr>
          <p:cNvPr id="294" name="المعادن"/>
          <p:cNvGrpSpPr/>
          <p:nvPr/>
        </p:nvGrpSpPr>
        <p:grpSpPr>
          <a:xfrm>
            <a:off x="6090728" y="8634048"/>
            <a:ext cx="1854884" cy="1167092"/>
            <a:chOff x="0" y="0"/>
            <a:chExt cx="1854883" cy="1167090"/>
          </a:xfrm>
        </p:grpSpPr>
        <p:sp>
          <p:nvSpPr>
            <p:cNvPr id="293" name="المعادن"/>
            <p:cNvSpPr txBox="1"/>
            <p:nvPr/>
          </p:nvSpPr>
          <p:spPr>
            <a:xfrm>
              <a:off x="101599" y="101599"/>
              <a:ext cx="1638985" cy="82419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المعادن</a:t>
              </a:r>
            </a:p>
          </p:txBody>
        </p:sp>
        <p:pic>
          <p:nvPicPr>
            <p:cNvPr id="292" name="المعادن المعادن" descr="المعادن المعادن"/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" y="-1"/>
              <a:ext cx="1854885" cy="1167092"/>
            </a:xfrm>
            <a:prstGeom prst="rect">
              <a:avLst/>
            </a:prstGeom>
            <a:effectLst/>
          </p:spPr>
        </p:pic>
      </p:grpSp>
      <p:grpSp>
        <p:nvGrpSpPr>
          <p:cNvPr id="297" name="الجص( الجبس)"/>
          <p:cNvGrpSpPr/>
          <p:nvPr/>
        </p:nvGrpSpPr>
        <p:grpSpPr>
          <a:xfrm>
            <a:off x="509486" y="8441712"/>
            <a:ext cx="3984172" cy="1216934"/>
            <a:chOff x="0" y="0"/>
            <a:chExt cx="3984170" cy="1216933"/>
          </a:xfrm>
        </p:grpSpPr>
        <p:sp>
          <p:nvSpPr>
            <p:cNvPr id="296" name="الجص( الجبس)"/>
            <p:cNvSpPr txBox="1"/>
            <p:nvPr/>
          </p:nvSpPr>
          <p:spPr>
            <a:xfrm>
              <a:off x="101599" y="101599"/>
              <a:ext cx="3768272" cy="87403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الجص( الجبس)</a:t>
              </a:r>
            </a:p>
          </p:txBody>
        </p:sp>
        <p:pic>
          <p:nvPicPr>
            <p:cNvPr id="295" name="الجص( الجبس) الجص( الجبس)" descr="الجص( الجبس) الجص( الجبس)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1" y="-1"/>
              <a:ext cx="3984172" cy="12169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 advAuto="0"/>
      <p:bldP spid="273" grpId="0" animBg="1" advAuto="0"/>
      <p:bldP spid="276" grpId="0" animBg="1" advAuto="0"/>
      <p:bldP spid="279" grpId="0" animBg="1" advAuto="0"/>
      <p:bldP spid="282" grpId="0" animBg="1" advAuto="0"/>
      <p:bldP spid="285" grpId="0" animBg="1" advAuto="0"/>
      <p:bldP spid="288" grpId="0" animBg="1" advAuto="0"/>
      <p:bldP spid="291" grpId="0" animBg="1" advAuto="0"/>
      <p:bldP spid="294" grpId="0" animBg="1" advAuto="0"/>
      <p:bldP spid="297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12</a:t>
            </a:fld>
            <a:endParaRPr/>
          </a:p>
        </p:txBody>
      </p:sp>
      <p:pic>
        <p:nvPicPr>
          <p:cNvPr id="300" name="تراث المسلمين : تراث المسلمين : " descr="تراث المسلمين : تراث المسلمين :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693920" y="129645"/>
            <a:ext cx="4393257" cy="1559834"/>
          </a:xfrm>
          <a:prstGeom prst="rect">
            <a:avLst/>
          </a:prstGeom>
        </p:spPr>
      </p:pic>
      <p:pic>
        <p:nvPicPr>
          <p:cNvPr id="301" name="خط خط" descr="خط خط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8900000">
            <a:off x="7487679" y="1623134"/>
            <a:ext cx="1833368" cy="563574"/>
          </a:xfrm>
          <a:prstGeom prst="rect">
            <a:avLst/>
          </a:prstGeom>
        </p:spPr>
      </p:pic>
      <p:pic>
        <p:nvPicPr>
          <p:cNvPr id="303" name="يستخدم ويستهلك في الحياة المعاصرة يستخدم ويستهلك في الحياة المعاصرة " descr="يستخدم ويستهلك في الحياة المعاصرة يستخدم ويستهلك في الحياة المعاصرة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4111" y="2397064"/>
            <a:ext cx="7936608" cy="1410428"/>
          </a:xfrm>
          <a:prstGeom prst="rect">
            <a:avLst/>
          </a:prstGeom>
        </p:spPr>
      </p:pic>
      <p:pic>
        <p:nvPicPr>
          <p:cNvPr id="304" name="الزخرفة… الزخرفة *تجذب فكر المسلم*تلفت انتباههتثير وجدانه واحاسيسه " descr="الزخرفة… الزخرفة *تجذب فكر المسلم*تلفت انتباههتثير وجدانه واحاسيسه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80402" y="4097060"/>
            <a:ext cx="6776677" cy="332992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</p:spPr>
      </p:pic>
      <p:grpSp>
        <p:nvGrpSpPr>
          <p:cNvPr id="307" name="أهمية التراث الحضاري…"/>
          <p:cNvGrpSpPr/>
          <p:nvPr/>
        </p:nvGrpSpPr>
        <p:grpSpPr>
          <a:xfrm>
            <a:off x="19509" y="7467378"/>
            <a:ext cx="6408399" cy="2257376"/>
            <a:chOff x="0" y="0"/>
            <a:chExt cx="6408397" cy="2257375"/>
          </a:xfrm>
        </p:grpSpPr>
        <p:sp>
          <p:nvSpPr>
            <p:cNvPr id="306" name="أهمية التراث الحضاري…"/>
            <p:cNvSpPr txBox="1"/>
            <p:nvPr/>
          </p:nvSpPr>
          <p:spPr>
            <a:xfrm>
              <a:off x="215899" y="139699"/>
              <a:ext cx="5976599" cy="1698577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4500">
                  <a:solidFill>
                    <a:srgbClr val="B92D5D"/>
                  </a:solidFill>
                </a:defRPr>
              </a:pPr>
              <a:r>
                <a:t>أهمية التراث الحضاري</a:t>
              </a:r>
            </a:p>
            <a:p>
              <a:pPr rtl="0">
                <a:defRPr sz="4500">
                  <a:solidFill>
                    <a:srgbClr val="B92D5D"/>
                  </a:solidFill>
                </a:defRPr>
              </a:pPr>
              <a:r>
                <a:t> الإسلامي وقيمة الجمالية</a:t>
              </a:r>
            </a:p>
          </p:txBody>
        </p:sp>
        <p:pic>
          <p:nvPicPr>
            <p:cNvPr id="305" name="أهمية التراث الحضاري… أهمية التراث الحضاري الإسلامي وقيمة الجمالية" descr="أهمية التراث الحضاري… أهمية التراث الحضاري الإسلامي وقيمة الجمالية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6408399" cy="2257377"/>
            </a:xfrm>
            <a:prstGeom prst="rect">
              <a:avLst/>
            </a:prstGeom>
            <a:effectLst/>
          </p:spPr>
        </p:pic>
      </p:grpSp>
      <p:pic>
        <p:nvPicPr>
          <p:cNvPr id="308" name="خط خط" descr="خط خط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8900000">
            <a:off x="6196327" y="7557994"/>
            <a:ext cx="1842805" cy="563575"/>
          </a:xfrm>
          <a:prstGeom prst="rect">
            <a:avLst/>
          </a:prstGeom>
        </p:spPr>
      </p:pic>
      <p:pic>
        <p:nvPicPr>
          <p:cNvPr id="310" name="IMG_2398.jpeg" descr="IMG_2398.jpeg"/>
          <p:cNvPicPr>
            <a:picLocks noChangeAspect="1"/>
          </p:cNvPicPr>
          <p:nvPr/>
        </p:nvPicPr>
        <p:blipFill>
          <a:blip r:embed="rId8"/>
          <a:srcRect l="3735" t="7973" r="5101" b="3405"/>
          <a:stretch>
            <a:fillRect/>
          </a:stretch>
        </p:blipFill>
        <p:spPr>
          <a:xfrm>
            <a:off x="1844616" y="3895951"/>
            <a:ext cx="3224860" cy="3174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9" h="21538" extrusionOk="0">
                <a:moveTo>
                  <a:pt x="10747" y="0"/>
                </a:moveTo>
                <a:cubicBezTo>
                  <a:pt x="10482" y="61"/>
                  <a:pt x="10196" y="152"/>
                  <a:pt x="9853" y="294"/>
                </a:cubicBezTo>
                <a:cubicBezTo>
                  <a:pt x="8967" y="659"/>
                  <a:pt x="8591" y="734"/>
                  <a:pt x="8253" y="611"/>
                </a:cubicBezTo>
                <a:cubicBezTo>
                  <a:pt x="7874" y="474"/>
                  <a:pt x="7744" y="531"/>
                  <a:pt x="7328" y="1021"/>
                </a:cubicBezTo>
                <a:cubicBezTo>
                  <a:pt x="7061" y="1334"/>
                  <a:pt x="6738" y="1550"/>
                  <a:pt x="6612" y="1500"/>
                </a:cubicBezTo>
                <a:cubicBezTo>
                  <a:pt x="6485" y="1450"/>
                  <a:pt x="6330" y="1494"/>
                  <a:pt x="6268" y="1597"/>
                </a:cubicBezTo>
                <a:cubicBezTo>
                  <a:pt x="6205" y="1702"/>
                  <a:pt x="5900" y="1742"/>
                  <a:pt x="5573" y="1689"/>
                </a:cubicBezTo>
                <a:cubicBezTo>
                  <a:pt x="4812" y="1564"/>
                  <a:pt x="4069" y="1964"/>
                  <a:pt x="3520" y="2798"/>
                </a:cubicBezTo>
                <a:cubicBezTo>
                  <a:pt x="3210" y="3269"/>
                  <a:pt x="3141" y="3512"/>
                  <a:pt x="3271" y="3673"/>
                </a:cubicBezTo>
                <a:cubicBezTo>
                  <a:pt x="3404" y="3840"/>
                  <a:pt x="3268" y="4013"/>
                  <a:pt x="2736" y="4360"/>
                </a:cubicBezTo>
                <a:cubicBezTo>
                  <a:pt x="2343" y="4616"/>
                  <a:pt x="1931" y="4862"/>
                  <a:pt x="1818" y="4907"/>
                </a:cubicBezTo>
                <a:cubicBezTo>
                  <a:pt x="1692" y="4957"/>
                  <a:pt x="1636" y="5248"/>
                  <a:pt x="1674" y="5655"/>
                </a:cubicBezTo>
                <a:cubicBezTo>
                  <a:pt x="1730" y="6262"/>
                  <a:pt x="1675" y="6361"/>
                  <a:pt x="1078" y="6759"/>
                </a:cubicBezTo>
                <a:cubicBezTo>
                  <a:pt x="717" y="7001"/>
                  <a:pt x="430" y="7279"/>
                  <a:pt x="441" y="7376"/>
                </a:cubicBezTo>
                <a:cubicBezTo>
                  <a:pt x="452" y="7474"/>
                  <a:pt x="354" y="7709"/>
                  <a:pt x="223" y="7901"/>
                </a:cubicBezTo>
                <a:cubicBezTo>
                  <a:pt x="69" y="8128"/>
                  <a:pt x="-4" y="8507"/>
                  <a:pt x="0" y="8882"/>
                </a:cubicBezTo>
                <a:cubicBezTo>
                  <a:pt x="5" y="9256"/>
                  <a:pt x="88" y="9629"/>
                  <a:pt x="247" y="9846"/>
                </a:cubicBezTo>
                <a:cubicBezTo>
                  <a:pt x="434" y="10101"/>
                  <a:pt x="449" y="10245"/>
                  <a:pt x="305" y="10425"/>
                </a:cubicBezTo>
                <a:cubicBezTo>
                  <a:pt x="159" y="10606"/>
                  <a:pt x="181" y="10742"/>
                  <a:pt x="394" y="10985"/>
                </a:cubicBezTo>
                <a:cubicBezTo>
                  <a:pt x="730" y="11369"/>
                  <a:pt x="744" y="11835"/>
                  <a:pt x="436" y="12409"/>
                </a:cubicBezTo>
                <a:cubicBezTo>
                  <a:pt x="225" y="12802"/>
                  <a:pt x="257" y="12878"/>
                  <a:pt x="887" y="13465"/>
                </a:cubicBezTo>
                <a:cubicBezTo>
                  <a:pt x="1479" y="14017"/>
                  <a:pt x="1529" y="14125"/>
                  <a:pt x="1291" y="14305"/>
                </a:cubicBezTo>
                <a:cubicBezTo>
                  <a:pt x="990" y="14532"/>
                  <a:pt x="921" y="15187"/>
                  <a:pt x="1180" y="15353"/>
                </a:cubicBezTo>
                <a:cubicBezTo>
                  <a:pt x="1271" y="15410"/>
                  <a:pt x="1307" y="15568"/>
                  <a:pt x="1257" y="15703"/>
                </a:cubicBezTo>
                <a:cubicBezTo>
                  <a:pt x="1128" y="16049"/>
                  <a:pt x="1650" y="17040"/>
                  <a:pt x="2285" y="17653"/>
                </a:cubicBezTo>
                <a:cubicBezTo>
                  <a:pt x="2838" y="18188"/>
                  <a:pt x="4334" y="18886"/>
                  <a:pt x="4519" y="18695"/>
                </a:cubicBezTo>
                <a:cubicBezTo>
                  <a:pt x="4576" y="18636"/>
                  <a:pt x="4738" y="18869"/>
                  <a:pt x="4878" y="19215"/>
                </a:cubicBezTo>
                <a:lnTo>
                  <a:pt x="5130" y="19842"/>
                </a:lnTo>
                <a:lnTo>
                  <a:pt x="6244" y="19751"/>
                </a:lnTo>
                <a:cubicBezTo>
                  <a:pt x="6856" y="19700"/>
                  <a:pt x="7494" y="19714"/>
                  <a:pt x="7666" y="19783"/>
                </a:cubicBezTo>
                <a:cubicBezTo>
                  <a:pt x="7964" y="19902"/>
                  <a:pt x="7964" y="19918"/>
                  <a:pt x="7671" y="20141"/>
                </a:cubicBezTo>
                <a:cubicBezTo>
                  <a:pt x="7385" y="20358"/>
                  <a:pt x="7403" y="20406"/>
                  <a:pt x="7902" y="20838"/>
                </a:cubicBezTo>
                <a:cubicBezTo>
                  <a:pt x="8400" y="21271"/>
                  <a:pt x="8646" y="21374"/>
                  <a:pt x="9525" y="21522"/>
                </a:cubicBezTo>
                <a:cubicBezTo>
                  <a:pt x="9985" y="21600"/>
                  <a:pt x="11402" y="21370"/>
                  <a:pt x="11794" y="21154"/>
                </a:cubicBezTo>
                <a:cubicBezTo>
                  <a:pt x="11966" y="21058"/>
                  <a:pt x="12254" y="20811"/>
                  <a:pt x="12433" y="20607"/>
                </a:cubicBezTo>
                <a:cubicBezTo>
                  <a:pt x="12837" y="20146"/>
                  <a:pt x="13059" y="20143"/>
                  <a:pt x="13600" y="20583"/>
                </a:cubicBezTo>
                <a:lnTo>
                  <a:pt x="14025" y="20927"/>
                </a:lnTo>
                <a:lnTo>
                  <a:pt x="14308" y="20316"/>
                </a:lnTo>
                <a:cubicBezTo>
                  <a:pt x="14569" y="19751"/>
                  <a:pt x="14650" y="19705"/>
                  <a:pt x="15373" y="19705"/>
                </a:cubicBezTo>
                <a:cubicBezTo>
                  <a:pt x="17292" y="19705"/>
                  <a:pt x="19494" y="17506"/>
                  <a:pt x="19194" y="15889"/>
                </a:cubicBezTo>
                <a:cubicBezTo>
                  <a:pt x="19125" y="15514"/>
                  <a:pt x="19206" y="15381"/>
                  <a:pt x="19645" y="15151"/>
                </a:cubicBezTo>
                <a:cubicBezTo>
                  <a:pt x="19940" y="14996"/>
                  <a:pt x="20204" y="14851"/>
                  <a:pt x="20230" y="14828"/>
                </a:cubicBezTo>
                <a:cubicBezTo>
                  <a:pt x="20256" y="14805"/>
                  <a:pt x="20201" y="14582"/>
                  <a:pt x="20109" y="14332"/>
                </a:cubicBezTo>
                <a:cubicBezTo>
                  <a:pt x="19980" y="13980"/>
                  <a:pt x="20003" y="13825"/>
                  <a:pt x="20217" y="13643"/>
                </a:cubicBezTo>
                <a:cubicBezTo>
                  <a:pt x="20369" y="13513"/>
                  <a:pt x="20673" y="13008"/>
                  <a:pt x="20893" y="12520"/>
                </a:cubicBezTo>
                <a:cubicBezTo>
                  <a:pt x="21596" y="10964"/>
                  <a:pt x="21395" y="9176"/>
                  <a:pt x="20390" y="8041"/>
                </a:cubicBezTo>
                <a:cubicBezTo>
                  <a:pt x="20093" y="7707"/>
                  <a:pt x="20068" y="7574"/>
                  <a:pt x="20233" y="7201"/>
                </a:cubicBezTo>
                <a:cubicBezTo>
                  <a:pt x="20410" y="6799"/>
                  <a:pt x="20382" y="6732"/>
                  <a:pt x="19913" y="6482"/>
                </a:cubicBezTo>
                <a:cubicBezTo>
                  <a:pt x="19628" y="6330"/>
                  <a:pt x="19440" y="6134"/>
                  <a:pt x="19493" y="6046"/>
                </a:cubicBezTo>
                <a:cubicBezTo>
                  <a:pt x="19546" y="5957"/>
                  <a:pt x="19497" y="5504"/>
                  <a:pt x="19383" y="5039"/>
                </a:cubicBezTo>
                <a:cubicBezTo>
                  <a:pt x="19032" y="3600"/>
                  <a:pt x="16712" y="1580"/>
                  <a:pt x="16058" y="2141"/>
                </a:cubicBezTo>
                <a:cubicBezTo>
                  <a:pt x="15885" y="2289"/>
                  <a:pt x="15749" y="2192"/>
                  <a:pt x="15475" y="1734"/>
                </a:cubicBezTo>
                <a:cubicBezTo>
                  <a:pt x="15169" y="1222"/>
                  <a:pt x="15043" y="1149"/>
                  <a:pt x="14589" y="1217"/>
                </a:cubicBezTo>
                <a:cubicBezTo>
                  <a:pt x="14207" y="1275"/>
                  <a:pt x="13951" y="1192"/>
                  <a:pt x="13661" y="910"/>
                </a:cubicBezTo>
                <a:cubicBezTo>
                  <a:pt x="13440" y="696"/>
                  <a:pt x="13152" y="501"/>
                  <a:pt x="13023" y="479"/>
                </a:cubicBezTo>
                <a:cubicBezTo>
                  <a:pt x="12895" y="457"/>
                  <a:pt x="12636" y="353"/>
                  <a:pt x="12447" y="248"/>
                </a:cubicBezTo>
                <a:cubicBezTo>
                  <a:pt x="12249" y="137"/>
                  <a:pt x="12065" y="55"/>
                  <a:pt x="11880" y="0"/>
                </a:cubicBezTo>
                <a:lnTo>
                  <a:pt x="10747" y="0"/>
                </a:ln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 advAuto="0"/>
      <p:bldP spid="301" grpId="0" animBg="1" advAuto="0"/>
      <p:bldP spid="303" grpId="0" animBg="1" advAuto="0"/>
      <p:bldP spid="304" grpId="0" animBg="1" advAuto="0"/>
      <p:bldP spid="307" grpId="0" animBg="1" advAuto="0"/>
      <p:bldP spid="308" grpId="0" animBg="1" advAuto="0"/>
      <p:bldP spid="31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IMG_3943.jpeg"/>
          <p:cNvGrpSpPr/>
          <p:nvPr/>
        </p:nvGrpSpPr>
        <p:grpSpPr>
          <a:xfrm>
            <a:off x="302294" y="379675"/>
            <a:ext cx="3131938" cy="3779783"/>
            <a:chOff x="0" y="0"/>
            <a:chExt cx="3131936" cy="3779781"/>
          </a:xfrm>
        </p:grpSpPr>
        <p:pic>
          <p:nvPicPr>
            <p:cNvPr id="313" name="IMG_3943.jpeg" descr="IMG_394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99" y="88900"/>
              <a:ext cx="2877938" cy="34495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IMG_3943.jpeg" descr="IMG_3943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3131938" cy="3779782"/>
            </a:xfrm>
            <a:prstGeom prst="rect">
              <a:avLst/>
            </a:prstGeom>
            <a:effectLst/>
          </p:spPr>
        </p:pic>
      </p:grpSp>
      <p:sp>
        <p:nvSpPr>
          <p:cNvPr id="315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13</a:t>
            </a:fld>
            <a:endParaRPr/>
          </a:p>
        </p:txBody>
      </p:sp>
      <p:grpSp>
        <p:nvGrpSpPr>
          <p:cNvPr id="318" name="يعتبر الفنان :…"/>
          <p:cNvGrpSpPr/>
          <p:nvPr/>
        </p:nvGrpSpPr>
        <p:grpSpPr>
          <a:xfrm>
            <a:off x="9422192" y="147765"/>
            <a:ext cx="3520740" cy="2114858"/>
            <a:chOff x="0" y="0"/>
            <a:chExt cx="3520738" cy="2114857"/>
          </a:xfrm>
        </p:grpSpPr>
        <p:sp>
          <p:nvSpPr>
            <p:cNvPr id="317" name="يعتبر الفنان :…"/>
            <p:cNvSpPr txBox="1"/>
            <p:nvPr/>
          </p:nvSpPr>
          <p:spPr>
            <a:xfrm>
              <a:off x="215899" y="139700"/>
              <a:ext cx="3088941" cy="155605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4100">
                  <a:solidFill>
                    <a:srgbClr val="016E8F"/>
                  </a:solidFill>
                </a:defRPr>
              </a:pPr>
              <a:r>
                <a:t>يعتبر الفنان : </a:t>
              </a:r>
            </a:p>
            <a:p>
              <a:pPr rtl="0">
                <a:defRPr sz="4100">
                  <a:solidFill>
                    <a:srgbClr val="B92D5D"/>
                  </a:solidFill>
                </a:defRPr>
              </a:pPr>
              <a:r>
                <a:t>محمد زينهم </a:t>
              </a:r>
            </a:p>
          </p:txBody>
        </p:sp>
        <p:pic>
          <p:nvPicPr>
            <p:cNvPr id="316" name="يعتبر الفنان :… يعتبر الفنان : محمد زينهم " descr="يعتبر الفنان :… يعتبر الفنان : محمد زينهم 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520740" cy="2114858"/>
            </a:xfrm>
            <a:prstGeom prst="rect">
              <a:avLst/>
            </a:prstGeom>
            <a:effectLst/>
          </p:spPr>
        </p:pic>
      </p:grpSp>
      <p:grpSp>
        <p:nvGrpSpPr>
          <p:cNvPr id="321" name="من الفنانين المعاصرين…"/>
          <p:cNvGrpSpPr/>
          <p:nvPr/>
        </p:nvGrpSpPr>
        <p:grpSpPr>
          <a:xfrm>
            <a:off x="1674359" y="3201158"/>
            <a:ext cx="10249001" cy="2430254"/>
            <a:chOff x="0" y="0"/>
            <a:chExt cx="10248999" cy="2430252"/>
          </a:xfrm>
        </p:grpSpPr>
        <p:sp>
          <p:nvSpPr>
            <p:cNvPr id="320" name="من الفنانين المعاصرين…"/>
            <p:cNvSpPr txBox="1"/>
            <p:nvPr/>
          </p:nvSpPr>
          <p:spPr>
            <a:xfrm>
              <a:off x="215900" y="139700"/>
              <a:ext cx="9817200" cy="187145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3300">
                  <a:solidFill>
                    <a:srgbClr val="011D57"/>
                  </a:solidFill>
                </a:defRPr>
              </a:pPr>
              <a:r>
                <a:t>من الفنانين المعاصرين </a:t>
              </a:r>
            </a:p>
            <a:p>
              <a:pPr rtl="0">
                <a:defRPr sz="3300">
                  <a:solidFill>
                    <a:srgbClr val="011D57"/>
                  </a:solidFill>
                </a:defRPr>
              </a:pPr>
              <a:r>
                <a:t>استخدم العنصر الزخرفي الإسلامي في الصياغات الزخرفة</a:t>
              </a:r>
            </a:p>
            <a:p>
              <a:pPr rtl="0">
                <a:defRPr sz="3300">
                  <a:solidFill>
                    <a:srgbClr val="011D57"/>
                  </a:solidFill>
                </a:defRPr>
              </a:pPr>
              <a:r>
                <a:rPr>
                  <a:solidFill>
                    <a:srgbClr val="B92D5D"/>
                  </a:solidFill>
                </a:rPr>
                <a:t> الهندسية والنباتية والكتابات العربية</a:t>
              </a:r>
              <a:r>
                <a:t>  </a:t>
              </a:r>
            </a:p>
          </p:txBody>
        </p:sp>
        <p:pic>
          <p:nvPicPr>
            <p:cNvPr id="319" name="من الفنانين المعاصرين… من الفنانين المعاصرين استخدم العنصر الزخرفي الإسلامي في الصياغات الزخرفة الهندسية والنباتية والكتابات العربية  " descr="من الفنانين المعاصرين… من الفنانين المعاصرين استخدم العنصر الزخرفي الإسلامي في الصياغات الزخرفة الهندسية والنباتية والكتابات العربية  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249000" cy="2430253"/>
            </a:xfrm>
            <a:prstGeom prst="rect">
              <a:avLst/>
            </a:prstGeom>
            <a:effectLst/>
          </p:spPr>
        </p:pic>
      </p:grpSp>
      <p:pic>
        <p:nvPicPr>
          <p:cNvPr id="322" name="خط خط" descr="خط خط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8804679" y="2344021"/>
            <a:ext cx="1634533" cy="563575"/>
          </a:xfrm>
          <a:prstGeom prst="rect">
            <a:avLst/>
          </a:prstGeom>
        </p:spPr>
      </p:pic>
      <p:grpSp>
        <p:nvGrpSpPr>
          <p:cNvPr id="326" name="قام بتطويره…"/>
          <p:cNvGrpSpPr/>
          <p:nvPr/>
        </p:nvGrpSpPr>
        <p:grpSpPr>
          <a:xfrm>
            <a:off x="9252897" y="6569946"/>
            <a:ext cx="3540501" cy="2446834"/>
            <a:chOff x="0" y="0"/>
            <a:chExt cx="3540499" cy="2446833"/>
          </a:xfrm>
        </p:grpSpPr>
        <p:sp>
          <p:nvSpPr>
            <p:cNvPr id="325" name="قام بتطويره…"/>
            <p:cNvSpPr txBox="1"/>
            <p:nvPr/>
          </p:nvSpPr>
          <p:spPr>
            <a:xfrm>
              <a:off x="215899" y="139699"/>
              <a:ext cx="3108701" cy="188803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قام بتطويره 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وعرضه بفكر جديد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رؤية خاصة غير تقليدية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 أو مألوفة </a:t>
              </a:r>
            </a:p>
          </p:txBody>
        </p:sp>
        <p:pic>
          <p:nvPicPr>
            <p:cNvPr id="324" name="قام بتطويره… قام بتطويره وعرضه بفكر جديدرؤية خاصة غير تقليدية أو مألوفة " descr="قام بتطويره… قام بتطويره وعرضه بفكر جديدرؤية خاصة غير تقليدية أو مألوفة 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3540501" cy="2446834"/>
            </a:xfrm>
            <a:prstGeom prst="rect">
              <a:avLst/>
            </a:prstGeom>
            <a:effectLst/>
          </p:spPr>
        </p:pic>
      </p:grpSp>
      <p:pic>
        <p:nvPicPr>
          <p:cNvPr id="327" name="خط خط" descr="خط خط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4073635">
            <a:off x="9897211" y="5571744"/>
            <a:ext cx="1204242" cy="563574"/>
          </a:xfrm>
          <a:prstGeom prst="rect">
            <a:avLst/>
          </a:prstGeom>
        </p:spPr>
      </p:pic>
      <p:grpSp>
        <p:nvGrpSpPr>
          <p:cNvPr id="331" name="أستخدم عمليات…"/>
          <p:cNvGrpSpPr/>
          <p:nvPr/>
        </p:nvGrpSpPr>
        <p:grpSpPr>
          <a:xfrm>
            <a:off x="4125368" y="7154600"/>
            <a:ext cx="4483518" cy="1995811"/>
            <a:chOff x="0" y="0"/>
            <a:chExt cx="4483516" cy="1995809"/>
          </a:xfrm>
        </p:grpSpPr>
        <p:sp>
          <p:nvSpPr>
            <p:cNvPr id="330" name="أستخدم عمليات…"/>
            <p:cNvSpPr txBox="1"/>
            <p:nvPr/>
          </p:nvSpPr>
          <p:spPr>
            <a:xfrm>
              <a:off x="215900" y="139700"/>
              <a:ext cx="4051717" cy="143701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أستخدم عمليات 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التصغير والتكبير 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وانعكاسات الأشكال على المرايا </a:t>
              </a:r>
            </a:p>
          </p:txBody>
        </p:sp>
        <p:pic>
          <p:nvPicPr>
            <p:cNvPr id="329" name="أستخدم عمليات… أستخدم عمليات التصغير والتكبير وانعكاسات الأشكال على المرايا " descr="أستخدم عمليات… أستخدم عمليات التصغير والتكبير وانعكاسات الأشكال على المرايا 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4483517" cy="1995810"/>
            </a:xfrm>
            <a:prstGeom prst="rect">
              <a:avLst/>
            </a:prstGeom>
            <a:effectLst/>
          </p:spPr>
        </p:pic>
      </p:grpSp>
      <p:grpSp>
        <p:nvGrpSpPr>
          <p:cNvPr id="334" name="أستخدم اللون…"/>
          <p:cNvGrpSpPr/>
          <p:nvPr/>
        </p:nvGrpSpPr>
        <p:grpSpPr>
          <a:xfrm>
            <a:off x="396634" y="6650358"/>
            <a:ext cx="2943259" cy="1995811"/>
            <a:chOff x="0" y="0"/>
            <a:chExt cx="2943258" cy="1995809"/>
          </a:xfrm>
        </p:grpSpPr>
        <p:sp>
          <p:nvSpPr>
            <p:cNvPr id="333" name="أستخدم اللون…"/>
            <p:cNvSpPr txBox="1"/>
            <p:nvPr/>
          </p:nvSpPr>
          <p:spPr>
            <a:xfrm>
              <a:off x="215899" y="139700"/>
              <a:ext cx="2511460" cy="143701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أستخدم اللون 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لملء الفراغ الداخلي</a:t>
              </a:r>
            </a:p>
            <a:p>
              <a:pPr rtl="0">
                <a:defRPr sz="2500">
                  <a:solidFill>
                    <a:srgbClr val="016E8F"/>
                  </a:solidFill>
                </a:defRPr>
              </a:pPr>
              <a:r>
                <a:t>والألوان الساخنة  </a:t>
              </a:r>
            </a:p>
          </p:txBody>
        </p:sp>
        <p:pic>
          <p:nvPicPr>
            <p:cNvPr id="332" name="أستخدم اللون… أستخدم اللون لملء الفراغ الداخليوالألوان الساخنة  " descr="أستخدم اللون… أستخدم اللون لملء الفراغ الداخليوالألوان الساخنة  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2943260" cy="1995810"/>
            </a:xfrm>
            <a:prstGeom prst="rect">
              <a:avLst/>
            </a:prstGeom>
            <a:effectLst/>
          </p:spPr>
        </p:pic>
      </p:grpSp>
      <p:pic>
        <p:nvPicPr>
          <p:cNvPr id="335" name="خط خط" descr="خط خط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933340" y="5930594"/>
            <a:ext cx="1731038" cy="563575"/>
          </a:xfrm>
          <a:prstGeom prst="rect">
            <a:avLst/>
          </a:prstGeom>
        </p:spPr>
      </p:pic>
      <p:pic>
        <p:nvPicPr>
          <p:cNvPr id="337" name="خط خط" descr="خط خط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8900000">
            <a:off x="2473163" y="5568076"/>
            <a:ext cx="1406722" cy="5635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4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4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2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4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2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  <p:bldP spid="318" grpId="0" animBg="1" advAuto="0"/>
      <p:bldP spid="321" grpId="0" animBg="1" advAuto="0"/>
      <p:bldP spid="322" grpId="0" animBg="1" advAuto="0"/>
      <p:bldP spid="326" grpId="0" animBg="1" advAuto="0"/>
      <p:bldP spid="327" grpId="0" animBg="1" advAuto="0"/>
      <p:bldP spid="331" grpId="0" animBg="1" advAuto="0"/>
      <p:bldP spid="334" grpId="0" animBg="1" advAuto="0"/>
      <p:bldP spid="335" grpId="0" animBg="1" advAuto="0"/>
      <p:bldP spid="33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diversity.jpg" descr="diversity.jpg"/>
          <p:cNvPicPr>
            <a:picLocks noChangeAspect="1"/>
          </p:cNvPicPr>
          <p:nvPr/>
        </p:nvPicPr>
        <p:blipFill>
          <a:blip r:embed="rId2">
            <a:alphaModFix amt="62000"/>
          </a:blip>
          <a:srcRect t="16025"/>
          <a:stretch>
            <a:fillRect/>
          </a:stretch>
        </p:blipFill>
        <p:spPr>
          <a:xfrm>
            <a:off x="251288" y="2487824"/>
            <a:ext cx="12596618" cy="7040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96" y="0"/>
                </a:moveTo>
                <a:cubicBezTo>
                  <a:pt x="17779" y="0"/>
                  <a:pt x="17760" y="86"/>
                  <a:pt x="17532" y="1641"/>
                </a:cubicBezTo>
                <a:cubicBezTo>
                  <a:pt x="17422" y="2397"/>
                  <a:pt x="17294" y="3220"/>
                  <a:pt x="17249" y="3472"/>
                </a:cubicBezTo>
                <a:cubicBezTo>
                  <a:pt x="17203" y="3724"/>
                  <a:pt x="17119" y="4360"/>
                  <a:pt x="17061" y="4885"/>
                </a:cubicBezTo>
                <a:cubicBezTo>
                  <a:pt x="16961" y="5788"/>
                  <a:pt x="16736" y="7313"/>
                  <a:pt x="16605" y="7970"/>
                </a:cubicBezTo>
                <a:cubicBezTo>
                  <a:pt x="16572" y="8135"/>
                  <a:pt x="16505" y="8319"/>
                  <a:pt x="16455" y="8378"/>
                </a:cubicBezTo>
                <a:cubicBezTo>
                  <a:pt x="16372" y="8477"/>
                  <a:pt x="16356" y="8462"/>
                  <a:pt x="16242" y="8179"/>
                </a:cubicBezTo>
                <a:cubicBezTo>
                  <a:pt x="16146" y="7941"/>
                  <a:pt x="16107" y="7728"/>
                  <a:pt x="16065" y="7200"/>
                </a:cubicBezTo>
                <a:cubicBezTo>
                  <a:pt x="16036" y="6829"/>
                  <a:pt x="15957" y="6096"/>
                  <a:pt x="15890" y="5571"/>
                </a:cubicBezTo>
                <a:cubicBezTo>
                  <a:pt x="15823" y="5047"/>
                  <a:pt x="15708" y="3999"/>
                  <a:pt x="15635" y="3243"/>
                </a:cubicBezTo>
                <a:cubicBezTo>
                  <a:pt x="15498" y="1828"/>
                  <a:pt x="15438" y="1527"/>
                  <a:pt x="15295" y="1527"/>
                </a:cubicBezTo>
                <a:cubicBezTo>
                  <a:pt x="15176" y="1527"/>
                  <a:pt x="15101" y="1779"/>
                  <a:pt x="14998" y="2519"/>
                </a:cubicBezTo>
                <a:cubicBezTo>
                  <a:pt x="14872" y="3429"/>
                  <a:pt x="14747" y="4223"/>
                  <a:pt x="14632" y="4847"/>
                </a:cubicBezTo>
                <a:cubicBezTo>
                  <a:pt x="14578" y="5141"/>
                  <a:pt x="14484" y="5736"/>
                  <a:pt x="14422" y="6170"/>
                </a:cubicBezTo>
                <a:cubicBezTo>
                  <a:pt x="14302" y="7027"/>
                  <a:pt x="14219" y="7327"/>
                  <a:pt x="14103" y="7327"/>
                </a:cubicBezTo>
                <a:cubicBezTo>
                  <a:pt x="13974" y="7327"/>
                  <a:pt x="13930" y="7137"/>
                  <a:pt x="13886" y="6399"/>
                </a:cubicBezTo>
                <a:cubicBezTo>
                  <a:pt x="13863" y="6007"/>
                  <a:pt x="13818" y="5548"/>
                  <a:pt x="13785" y="5380"/>
                </a:cubicBezTo>
                <a:cubicBezTo>
                  <a:pt x="13752" y="5212"/>
                  <a:pt x="13712" y="4887"/>
                  <a:pt x="13696" y="4656"/>
                </a:cubicBezTo>
                <a:cubicBezTo>
                  <a:pt x="13680" y="4425"/>
                  <a:pt x="13623" y="3909"/>
                  <a:pt x="13569" y="3510"/>
                </a:cubicBezTo>
                <a:cubicBezTo>
                  <a:pt x="13515" y="3111"/>
                  <a:pt x="13428" y="2322"/>
                  <a:pt x="13375" y="1756"/>
                </a:cubicBezTo>
                <a:cubicBezTo>
                  <a:pt x="13272" y="652"/>
                  <a:pt x="13238" y="458"/>
                  <a:pt x="13145" y="458"/>
                </a:cubicBezTo>
                <a:cubicBezTo>
                  <a:pt x="13085" y="458"/>
                  <a:pt x="13019" y="798"/>
                  <a:pt x="12891" y="1756"/>
                </a:cubicBezTo>
                <a:cubicBezTo>
                  <a:pt x="12788" y="2532"/>
                  <a:pt x="12672" y="3269"/>
                  <a:pt x="12554" y="3892"/>
                </a:cubicBezTo>
                <a:cubicBezTo>
                  <a:pt x="12495" y="4207"/>
                  <a:pt x="12425" y="4705"/>
                  <a:pt x="12399" y="4999"/>
                </a:cubicBezTo>
                <a:cubicBezTo>
                  <a:pt x="12350" y="5548"/>
                  <a:pt x="12211" y="6549"/>
                  <a:pt x="12143" y="6844"/>
                </a:cubicBezTo>
                <a:cubicBezTo>
                  <a:pt x="12115" y="6965"/>
                  <a:pt x="12080" y="6998"/>
                  <a:pt x="12013" y="6967"/>
                </a:cubicBezTo>
                <a:cubicBezTo>
                  <a:pt x="11911" y="6918"/>
                  <a:pt x="11854" y="6698"/>
                  <a:pt x="11800" y="6144"/>
                </a:cubicBezTo>
                <a:cubicBezTo>
                  <a:pt x="11780" y="5934"/>
                  <a:pt x="11734" y="5470"/>
                  <a:pt x="11698" y="5114"/>
                </a:cubicBezTo>
                <a:cubicBezTo>
                  <a:pt x="11564" y="3780"/>
                  <a:pt x="11333" y="1409"/>
                  <a:pt x="11333" y="1354"/>
                </a:cubicBezTo>
                <a:cubicBezTo>
                  <a:pt x="11332" y="1260"/>
                  <a:pt x="11176" y="1290"/>
                  <a:pt x="11129" y="1393"/>
                </a:cubicBezTo>
                <a:cubicBezTo>
                  <a:pt x="11105" y="1445"/>
                  <a:pt x="11034" y="1831"/>
                  <a:pt x="10971" y="2251"/>
                </a:cubicBezTo>
                <a:cubicBezTo>
                  <a:pt x="10908" y="2671"/>
                  <a:pt x="10745" y="3684"/>
                  <a:pt x="10608" y="4502"/>
                </a:cubicBezTo>
                <a:cubicBezTo>
                  <a:pt x="10471" y="5321"/>
                  <a:pt x="10331" y="6181"/>
                  <a:pt x="10296" y="6411"/>
                </a:cubicBezTo>
                <a:cubicBezTo>
                  <a:pt x="10130" y="7527"/>
                  <a:pt x="9659" y="10209"/>
                  <a:pt x="9602" y="10367"/>
                </a:cubicBezTo>
                <a:cubicBezTo>
                  <a:pt x="9540" y="10537"/>
                  <a:pt x="9533" y="10540"/>
                  <a:pt x="9455" y="10413"/>
                </a:cubicBezTo>
                <a:cubicBezTo>
                  <a:pt x="9410" y="10340"/>
                  <a:pt x="9373" y="10209"/>
                  <a:pt x="9373" y="10122"/>
                </a:cubicBezTo>
                <a:cubicBezTo>
                  <a:pt x="9373" y="10036"/>
                  <a:pt x="9346" y="9827"/>
                  <a:pt x="9313" y="9657"/>
                </a:cubicBezTo>
                <a:cubicBezTo>
                  <a:pt x="9280" y="9488"/>
                  <a:pt x="9211" y="9006"/>
                  <a:pt x="9159" y="8586"/>
                </a:cubicBezTo>
                <a:cubicBezTo>
                  <a:pt x="9108" y="8166"/>
                  <a:pt x="9038" y="7635"/>
                  <a:pt x="9003" y="7404"/>
                </a:cubicBezTo>
                <a:cubicBezTo>
                  <a:pt x="8969" y="7173"/>
                  <a:pt x="8925" y="6778"/>
                  <a:pt x="8905" y="6526"/>
                </a:cubicBezTo>
                <a:cubicBezTo>
                  <a:pt x="8886" y="6274"/>
                  <a:pt x="8850" y="5965"/>
                  <a:pt x="8825" y="5839"/>
                </a:cubicBezTo>
                <a:cubicBezTo>
                  <a:pt x="8783" y="5626"/>
                  <a:pt x="8598" y="3934"/>
                  <a:pt x="8454" y="2442"/>
                </a:cubicBezTo>
                <a:cubicBezTo>
                  <a:pt x="8380" y="1680"/>
                  <a:pt x="8319" y="1373"/>
                  <a:pt x="8242" y="1373"/>
                </a:cubicBezTo>
                <a:cubicBezTo>
                  <a:pt x="8175" y="1373"/>
                  <a:pt x="8126" y="1674"/>
                  <a:pt x="7840" y="3816"/>
                </a:cubicBezTo>
                <a:cubicBezTo>
                  <a:pt x="7719" y="4718"/>
                  <a:pt x="7557" y="5817"/>
                  <a:pt x="7480" y="6258"/>
                </a:cubicBezTo>
                <a:cubicBezTo>
                  <a:pt x="7402" y="6699"/>
                  <a:pt x="7307" y="7266"/>
                  <a:pt x="7269" y="7518"/>
                </a:cubicBezTo>
                <a:cubicBezTo>
                  <a:pt x="7231" y="7770"/>
                  <a:pt x="7161" y="8233"/>
                  <a:pt x="7114" y="8548"/>
                </a:cubicBezTo>
                <a:cubicBezTo>
                  <a:pt x="6949" y="9642"/>
                  <a:pt x="6900" y="9942"/>
                  <a:pt x="6877" y="10009"/>
                </a:cubicBezTo>
                <a:cubicBezTo>
                  <a:pt x="6835" y="10129"/>
                  <a:pt x="6785" y="10008"/>
                  <a:pt x="6754" y="9713"/>
                </a:cubicBezTo>
                <a:cubicBezTo>
                  <a:pt x="6738" y="9555"/>
                  <a:pt x="6709" y="9391"/>
                  <a:pt x="6691" y="9349"/>
                </a:cubicBezTo>
                <a:cubicBezTo>
                  <a:pt x="6673" y="9307"/>
                  <a:pt x="6646" y="9119"/>
                  <a:pt x="6632" y="8931"/>
                </a:cubicBezTo>
                <a:cubicBezTo>
                  <a:pt x="6618" y="8742"/>
                  <a:pt x="6589" y="8449"/>
                  <a:pt x="6566" y="8282"/>
                </a:cubicBezTo>
                <a:cubicBezTo>
                  <a:pt x="6544" y="8114"/>
                  <a:pt x="6475" y="7529"/>
                  <a:pt x="6414" y="6984"/>
                </a:cubicBezTo>
                <a:cubicBezTo>
                  <a:pt x="6353" y="6438"/>
                  <a:pt x="6254" y="5596"/>
                  <a:pt x="6194" y="5114"/>
                </a:cubicBezTo>
                <a:cubicBezTo>
                  <a:pt x="6070" y="4105"/>
                  <a:pt x="5980" y="3351"/>
                  <a:pt x="5942" y="2995"/>
                </a:cubicBezTo>
                <a:cubicBezTo>
                  <a:pt x="5902" y="2624"/>
                  <a:pt x="5783" y="2666"/>
                  <a:pt x="5723" y="3072"/>
                </a:cubicBezTo>
                <a:cubicBezTo>
                  <a:pt x="5697" y="3250"/>
                  <a:pt x="5549" y="4269"/>
                  <a:pt x="5394" y="5335"/>
                </a:cubicBezTo>
                <a:cubicBezTo>
                  <a:pt x="5239" y="6402"/>
                  <a:pt x="5097" y="7313"/>
                  <a:pt x="5079" y="7359"/>
                </a:cubicBezTo>
                <a:cubicBezTo>
                  <a:pt x="5022" y="7499"/>
                  <a:pt x="4952" y="7922"/>
                  <a:pt x="4755" y="9312"/>
                </a:cubicBezTo>
                <a:cubicBezTo>
                  <a:pt x="4503" y="11087"/>
                  <a:pt x="4222" y="12845"/>
                  <a:pt x="4177" y="12926"/>
                </a:cubicBezTo>
                <a:cubicBezTo>
                  <a:pt x="4130" y="13012"/>
                  <a:pt x="4055" y="12755"/>
                  <a:pt x="4008" y="12347"/>
                </a:cubicBezTo>
                <a:cubicBezTo>
                  <a:pt x="3987" y="12168"/>
                  <a:pt x="3920" y="11643"/>
                  <a:pt x="3859" y="11182"/>
                </a:cubicBezTo>
                <a:cubicBezTo>
                  <a:pt x="3713" y="10085"/>
                  <a:pt x="3684" y="9857"/>
                  <a:pt x="3599" y="9083"/>
                </a:cubicBezTo>
                <a:cubicBezTo>
                  <a:pt x="3560" y="8726"/>
                  <a:pt x="3492" y="8211"/>
                  <a:pt x="3448" y="7938"/>
                </a:cubicBezTo>
                <a:cubicBezTo>
                  <a:pt x="3404" y="7665"/>
                  <a:pt x="3330" y="7098"/>
                  <a:pt x="3284" y="6678"/>
                </a:cubicBezTo>
                <a:cubicBezTo>
                  <a:pt x="3186" y="5796"/>
                  <a:pt x="3055" y="4708"/>
                  <a:pt x="2979" y="4159"/>
                </a:cubicBezTo>
                <a:cubicBezTo>
                  <a:pt x="2951" y="3949"/>
                  <a:pt x="2910" y="3649"/>
                  <a:pt x="2890" y="3492"/>
                </a:cubicBezTo>
                <a:cubicBezTo>
                  <a:pt x="2845" y="3154"/>
                  <a:pt x="2782" y="3121"/>
                  <a:pt x="2745" y="3415"/>
                </a:cubicBezTo>
                <a:cubicBezTo>
                  <a:pt x="2730" y="3531"/>
                  <a:pt x="2690" y="3814"/>
                  <a:pt x="2655" y="4045"/>
                </a:cubicBezTo>
                <a:cubicBezTo>
                  <a:pt x="2620" y="4275"/>
                  <a:pt x="2538" y="4911"/>
                  <a:pt x="2473" y="5457"/>
                </a:cubicBezTo>
                <a:cubicBezTo>
                  <a:pt x="2408" y="6003"/>
                  <a:pt x="2302" y="6722"/>
                  <a:pt x="2240" y="7056"/>
                </a:cubicBezTo>
                <a:cubicBezTo>
                  <a:pt x="2177" y="7389"/>
                  <a:pt x="2132" y="7766"/>
                  <a:pt x="2139" y="7894"/>
                </a:cubicBezTo>
                <a:cubicBezTo>
                  <a:pt x="2148" y="8062"/>
                  <a:pt x="2134" y="8128"/>
                  <a:pt x="2088" y="8128"/>
                </a:cubicBezTo>
                <a:cubicBezTo>
                  <a:pt x="2037" y="8128"/>
                  <a:pt x="2019" y="7977"/>
                  <a:pt x="1999" y="7404"/>
                </a:cubicBezTo>
                <a:cubicBezTo>
                  <a:pt x="1985" y="7005"/>
                  <a:pt x="1934" y="6335"/>
                  <a:pt x="1886" y="5915"/>
                </a:cubicBezTo>
                <a:cubicBezTo>
                  <a:pt x="1838" y="5495"/>
                  <a:pt x="1775" y="4842"/>
                  <a:pt x="1747" y="4465"/>
                </a:cubicBezTo>
                <a:cubicBezTo>
                  <a:pt x="1638" y="2995"/>
                  <a:pt x="1621" y="2820"/>
                  <a:pt x="1575" y="2668"/>
                </a:cubicBezTo>
                <a:cubicBezTo>
                  <a:pt x="1543" y="2559"/>
                  <a:pt x="1495" y="2516"/>
                  <a:pt x="1420" y="2532"/>
                </a:cubicBezTo>
                <a:cubicBezTo>
                  <a:pt x="1292" y="2561"/>
                  <a:pt x="1258" y="2710"/>
                  <a:pt x="1041" y="4198"/>
                </a:cubicBezTo>
                <a:cubicBezTo>
                  <a:pt x="958" y="4765"/>
                  <a:pt x="874" y="5331"/>
                  <a:pt x="855" y="5457"/>
                </a:cubicBezTo>
                <a:cubicBezTo>
                  <a:pt x="835" y="5583"/>
                  <a:pt x="778" y="5961"/>
                  <a:pt x="727" y="6297"/>
                </a:cubicBezTo>
                <a:cubicBezTo>
                  <a:pt x="676" y="6633"/>
                  <a:pt x="568" y="7260"/>
                  <a:pt x="487" y="7691"/>
                </a:cubicBezTo>
                <a:cubicBezTo>
                  <a:pt x="407" y="8122"/>
                  <a:pt x="341" y="8521"/>
                  <a:pt x="341" y="8579"/>
                </a:cubicBezTo>
                <a:cubicBezTo>
                  <a:pt x="341" y="8636"/>
                  <a:pt x="304" y="8766"/>
                  <a:pt x="259" y="8865"/>
                </a:cubicBezTo>
                <a:cubicBezTo>
                  <a:pt x="187" y="9021"/>
                  <a:pt x="165" y="9032"/>
                  <a:pt x="88" y="8949"/>
                </a:cubicBezTo>
                <a:lnTo>
                  <a:pt x="0" y="8853"/>
                </a:lnTo>
                <a:lnTo>
                  <a:pt x="0" y="15226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721"/>
                </a:lnTo>
                <a:cubicBezTo>
                  <a:pt x="21600" y="10802"/>
                  <a:pt x="21590" y="9813"/>
                  <a:pt x="21540" y="9672"/>
                </a:cubicBezTo>
                <a:cubicBezTo>
                  <a:pt x="21507" y="9579"/>
                  <a:pt x="21467" y="9314"/>
                  <a:pt x="21450" y="9083"/>
                </a:cubicBezTo>
                <a:cubicBezTo>
                  <a:pt x="21434" y="8852"/>
                  <a:pt x="21386" y="8405"/>
                  <a:pt x="21343" y="8090"/>
                </a:cubicBezTo>
                <a:cubicBezTo>
                  <a:pt x="21301" y="7776"/>
                  <a:pt x="21245" y="7158"/>
                  <a:pt x="21218" y="6717"/>
                </a:cubicBezTo>
                <a:cubicBezTo>
                  <a:pt x="21190" y="6276"/>
                  <a:pt x="21149" y="5812"/>
                  <a:pt x="21124" y="5686"/>
                </a:cubicBezTo>
                <a:cubicBezTo>
                  <a:pt x="21100" y="5560"/>
                  <a:pt x="21065" y="5097"/>
                  <a:pt x="21047" y="4656"/>
                </a:cubicBezTo>
                <a:cubicBezTo>
                  <a:pt x="21009" y="3693"/>
                  <a:pt x="20762" y="566"/>
                  <a:pt x="20705" y="324"/>
                </a:cubicBezTo>
                <a:cubicBezTo>
                  <a:pt x="20676" y="200"/>
                  <a:pt x="20629" y="152"/>
                  <a:pt x="20538" y="152"/>
                </a:cubicBezTo>
                <a:cubicBezTo>
                  <a:pt x="20418" y="152"/>
                  <a:pt x="20406" y="180"/>
                  <a:pt x="20327" y="667"/>
                </a:cubicBezTo>
                <a:cubicBezTo>
                  <a:pt x="20142" y="1797"/>
                  <a:pt x="19986" y="2812"/>
                  <a:pt x="19918" y="3320"/>
                </a:cubicBezTo>
                <a:cubicBezTo>
                  <a:pt x="19812" y="4111"/>
                  <a:pt x="19564" y="5687"/>
                  <a:pt x="19449" y="6297"/>
                </a:cubicBezTo>
                <a:cubicBezTo>
                  <a:pt x="19393" y="6591"/>
                  <a:pt x="19326" y="6983"/>
                  <a:pt x="19299" y="7168"/>
                </a:cubicBezTo>
                <a:cubicBezTo>
                  <a:pt x="19253" y="7485"/>
                  <a:pt x="19060" y="8014"/>
                  <a:pt x="18991" y="8014"/>
                </a:cubicBezTo>
                <a:cubicBezTo>
                  <a:pt x="18973" y="8014"/>
                  <a:pt x="18921" y="7945"/>
                  <a:pt x="18874" y="7862"/>
                </a:cubicBezTo>
                <a:cubicBezTo>
                  <a:pt x="18827" y="7778"/>
                  <a:pt x="18774" y="7717"/>
                  <a:pt x="18757" y="7728"/>
                </a:cubicBezTo>
                <a:cubicBezTo>
                  <a:pt x="18680" y="7774"/>
                  <a:pt x="18527" y="6330"/>
                  <a:pt x="18468" y="4999"/>
                </a:cubicBezTo>
                <a:cubicBezTo>
                  <a:pt x="18447" y="4529"/>
                  <a:pt x="18354" y="3505"/>
                  <a:pt x="18234" y="2442"/>
                </a:cubicBezTo>
                <a:cubicBezTo>
                  <a:pt x="18213" y="2253"/>
                  <a:pt x="18164" y="1704"/>
                  <a:pt x="18127" y="1221"/>
                </a:cubicBezTo>
                <a:cubicBezTo>
                  <a:pt x="18046" y="191"/>
                  <a:pt x="18011" y="0"/>
                  <a:pt x="1789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1" name="%D8%B7%D8%B1%D9%8A%D9%82%D8%A9_%D8%AE%D9%84%D8%B7_%D8%A7%D9%84%D8%A3%D9%84%D9%88%D8%A7%D9%86.jpg" descr="%D8%B7%D8%B1%D9%8A%D9%82%D8%A9_%D8%AE%D9%84%D8%B7_%D8%A7%D9%84%D8%A3%D9%84%D9%88%D8%A7%D9%86.jpg"/>
          <p:cNvPicPr>
            <a:picLocks noChangeAspect="1"/>
          </p:cNvPicPr>
          <p:nvPr/>
        </p:nvPicPr>
        <p:blipFill>
          <a:blip r:embed="rId3"/>
          <a:srcRect b="3035"/>
          <a:stretch>
            <a:fillRect/>
          </a:stretch>
        </p:blipFill>
        <p:spPr>
          <a:xfrm>
            <a:off x="531087" y="242066"/>
            <a:ext cx="12036823" cy="5557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82"/>
                </a:lnTo>
                <a:cubicBezTo>
                  <a:pt x="0" y="1576"/>
                  <a:pt x="11" y="1784"/>
                  <a:pt x="51" y="1857"/>
                </a:cubicBezTo>
                <a:cubicBezTo>
                  <a:pt x="80" y="1908"/>
                  <a:pt x="103" y="2026"/>
                  <a:pt x="103" y="2121"/>
                </a:cubicBezTo>
                <a:cubicBezTo>
                  <a:pt x="103" y="2215"/>
                  <a:pt x="117" y="2312"/>
                  <a:pt x="134" y="2335"/>
                </a:cubicBezTo>
                <a:cubicBezTo>
                  <a:pt x="151" y="2358"/>
                  <a:pt x="176" y="2518"/>
                  <a:pt x="189" y="2691"/>
                </a:cubicBezTo>
                <a:cubicBezTo>
                  <a:pt x="202" y="2865"/>
                  <a:pt x="241" y="3192"/>
                  <a:pt x="275" y="3416"/>
                </a:cubicBezTo>
                <a:cubicBezTo>
                  <a:pt x="342" y="3855"/>
                  <a:pt x="361" y="4161"/>
                  <a:pt x="395" y="5287"/>
                </a:cubicBezTo>
                <a:cubicBezTo>
                  <a:pt x="416" y="5982"/>
                  <a:pt x="414" y="6015"/>
                  <a:pt x="329" y="6257"/>
                </a:cubicBezTo>
                <a:cubicBezTo>
                  <a:pt x="187" y="6659"/>
                  <a:pt x="182" y="6903"/>
                  <a:pt x="306" y="7161"/>
                </a:cubicBezTo>
                <a:cubicBezTo>
                  <a:pt x="394" y="7342"/>
                  <a:pt x="447" y="7384"/>
                  <a:pt x="622" y="7411"/>
                </a:cubicBezTo>
                <a:cubicBezTo>
                  <a:pt x="737" y="7429"/>
                  <a:pt x="913" y="7405"/>
                  <a:pt x="1011" y="7357"/>
                </a:cubicBezTo>
                <a:cubicBezTo>
                  <a:pt x="1197" y="7267"/>
                  <a:pt x="1612" y="6741"/>
                  <a:pt x="1612" y="6595"/>
                </a:cubicBezTo>
                <a:cubicBezTo>
                  <a:pt x="1612" y="6550"/>
                  <a:pt x="1682" y="6334"/>
                  <a:pt x="1768" y="6116"/>
                </a:cubicBezTo>
                <a:cubicBezTo>
                  <a:pt x="1927" y="5713"/>
                  <a:pt x="2044" y="5611"/>
                  <a:pt x="2117" y="5810"/>
                </a:cubicBezTo>
                <a:cubicBezTo>
                  <a:pt x="2136" y="5861"/>
                  <a:pt x="2162" y="6153"/>
                  <a:pt x="2174" y="6460"/>
                </a:cubicBezTo>
                <a:cubicBezTo>
                  <a:pt x="2230" y="7823"/>
                  <a:pt x="2259" y="8474"/>
                  <a:pt x="2293" y="9132"/>
                </a:cubicBezTo>
                <a:cubicBezTo>
                  <a:pt x="2314" y="9520"/>
                  <a:pt x="2337" y="10239"/>
                  <a:pt x="2346" y="10729"/>
                </a:cubicBezTo>
                <a:cubicBezTo>
                  <a:pt x="2355" y="11219"/>
                  <a:pt x="2385" y="11989"/>
                  <a:pt x="2413" y="12438"/>
                </a:cubicBezTo>
                <a:cubicBezTo>
                  <a:pt x="2441" y="12887"/>
                  <a:pt x="2465" y="13669"/>
                  <a:pt x="2467" y="14178"/>
                </a:cubicBezTo>
                <a:cubicBezTo>
                  <a:pt x="2469" y="14686"/>
                  <a:pt x="2479" y="15228"/>
                  <a:pt x="2491" y="15382"/>
                </a:cubicBezTo>
                <a:cubicBezTo>
                  <a:pt x="2508" y="15614"/>
                  <a:pt x="2493" y="15720"/>
                  <a:pt x="2406" y="16004"/>
                </a:cubicBezTo>
                <a:cubicBezTo>
                  <a:pt x="2262" y="16478"/>
                  <a:pt x="2238" y="16749"/>
                  <a:pt x="2322" y="16994"/>
                </a:cubicBezTo>
                <a:cubicBezTo>
                  <a:pt x="2422" y="17284"/>
                  <a:pt x="2661" y="17396"/>
                  <a:pt x="2985" y="17306"/>
                </a:cubicBezTo>
                <a:cubicBezTo>
                  <a:pt x="3500" y="17161"/>
                  <a:pt x="3675" y="16845"/>
                  <a:pt x="3593" y="16209"/>
                </a:cubicBezTo>
                <a:cubicBezTo>
                  <a:pt x="3544" y="15832"/>
                  <a:pt x="3580" y="14145"/>
                  <a:pt x="3665" y="12756"/>
                </a:cubicBezTo>
                <a:cubicBezTo>
                  <a:pt x="3702" y="12154"/>
                  <a:pt x="3742" y="11628"/>
                  <a:pt x="3754" y="11585"/>
                </a:cubicBezTo>
                <a:cubicBezTo>
                  <a:pt x="3789" y="11463"/>
                  <a:pt x="3841" y="11574"/>
                  <a:pt x="3908" y="11916"/>
                </a:cubicBezTo>
                <a:cubicBezTo>
                  <a:pt x="3983" y="12290"/>
                  <a:pt x="4136" y="12549"/>
                  <a:pt x="4315" y="12601"/>
                </a:cubicBezTo>
                <a:cubicBezTo>
                  <a:pt x="4473" y="12647"/>
                  <a:pt x="4874" y="12436"/>
                  <a:pt x="4913" y="12287"/>
                </a:cubicBezTo>
                <a:cubicBezTo>
                  <a:pt x="4928" y="12227"/>
                  <a:pt x="4961" y="12177"/>
                  <a:pt x="4985" y="12177"/>
                </a:cubicBezTo>
                <a:cubicBezTo>
                  <a:pt x="5009" y="12177"/>
                  <a:pt x="5064" y="12094"/>
                  <a:pt x="5109" y="11992"/>
                </a:cubicBezTo>
                <a:cubicBezTo>
                  <a:pt x="5153" y="11890"/>
                  <a:pt x="5214" y="11805"/>
                  <a:pt x="5245" y="11805"/>
                </a:cubicBezTo>
                <a:cubicBezTo>
                  <a:pt x="5353" y="11805"/>
                  <a:pt x="5499" y="12236"/>
                  <a:pt x="5539" y="12669"/>
                </a:cubicBezTo>
                <a:cubicBezTo>
                  <a:pt x="5614" y="13480"/>
                  <a:pt x="5624" y="17662"/>
                  <a:pt x="5553" y="18320"/>
                </a:cubicBezTo>
                <a:cubicBezTo>
                  <a:pt x="5495" y="18858"/>
                  <a:pt x="5529" y="18934"/>
                  <a:pt x="5829" y="18934"/>
                </a:cubicBezTo>
                <a:lnTo>
                  <a:pt x="6061" y="18934"/>
                </a:lnTo>
                <a:lnTo>
                  <a:pt x="6116" y="18640"/>
                </a:lnTo>
                <a:cubicBezTo>
                  <a:pt x="6146" y="18477"/>
                  <a:pt x="6170" y="18184"/>
                  <a:pt x="6169" y="17989"/>
                </a:cubicBezTo>
                <a:cubicBezTo>
                  <a:pt x="6165" y="16964"/>
                  <a:pt x="6245" y="14283"/>
                  <a:pt x="6313" y="13152"/>
                </a:cubicBezTo>
                <a:cubicBezTo>
                  <a:pt x="6415" y="11452"/>
                  <a:pt x="6425" y="11416"/>
                  <a:pt x="6977" y="10826"/>
                </a:cubicBezTo>
                <a:cubicBezTo>
                  <a:pt x="7072" y="10725"/>
                  <a:pt x="7318" y="10553"/>
                  <a:pt x="7526" y="10442"/>
                </a:cubicBezTo>
                <a:cubicBezTo>
                  <a:pt x="7733" y="10331"/>
                  <a:pt x="8001" y="10142"/>
                  <a:pt x="8121" y="10021"/>
                </a:cubicBezTo>
                <a:cubicBezTo>
                  <a:pt x="8241" y="9900"/>
                  <a:pt x="8358" y="9802"/>
                  <a:pt x="8382" y="9802"/>
                </a:cubicBezTo>
                <a:cubicBezTo>
                  <a:pt x="8405" y="9802"/>
                  <a:pt x="8482" y="9717"/>
                  <a:pt x="8551" y="9615"/>
                </a:cubicBezTo>
                <a:cubicBezTo>
                  <a:pt x="8648" y="9473"/>
                  <a:pt x="8721" y="9430"/>
                  <a:pt x="8864" y="9430"/>
                </a:cubicBezTo>
                <a:cubicBezTo>
                  <a:pt x="9044" y="9430"/>
                  <a:pt x="9055" y="9442"/>
                  <a:pt x="9154" y="9739"/>
                </a:cubicBezTo>
                <a:cubicBezTo>
                  <a:pt x="9210" y="9908"/>
                  <a:pt x="9257" y="10096"/>
                  <a:pt x="9257" y="10157"/>
                </a:cubicBezTo>
                <a:cubicBezTo>
                  <a:pt x="9257" y="10217"/>
                  <a:pt x="9289" y="10377"/>
                  <a:pt x="9328" y="10513"/>
                </a:cubicBezTo>
                <a:cubicBezTo>
                  <a:pt x="9366" y="10648"/>
                  <a:pt x="9406" y="10898"/>
                  <a:pt x="9415" y="11068"/>
                </a:cubicBezTo>
                <a:cubicBezTo>
                  <a:pt x="9429" y="11308"/>
                  <a:pt x="9481" y="11507"/>
                  <a:pt x="9652" y="11963"/>
                </a:cubicBezTo>
                <a:cubicBezTo>
                  <a:pt x="9773" y="12285"/>
                  <a:pt x="9894" y="12641"/>
                  <a:pt x="9922" y="12754"/>
                </a:cubicBezTo>
                <a:cubicBezTo>
                  <a:pt x="9997" y="13070"/>
                  <a:pt x="10044" y="13738"/>
                  <a:pt x="10080" y="15000"/>
                </a:cubicBezTo>
                <a:cubicBezTo>
                  <a:pt x="10098" y="15633"/>
                  <a:pt x="10129" y="16434"/>
                  <a:pt x="10149" y="16781"/>
                </a:cubicBezTo>
                <a:cubicBezTo>
                  <a:pt x="10168" y="17128"/>
                  <a:pt x="10190" y="18079"/>
                  <a:pt x="10196" y="18893"/>
                </a:cubicBezTo>
                <a:cubicBezTo>
                  <a:pt x="10208" y="20311"/>
                  <a:pt x="10206" y="20385"/>
                  <a:pt x="10132" y="20686"/>
                </a:cubicBezTo>
                <a:cubicBezTo>
                  <a:pt x="10031" y="21095"/>
                  <a:pt x="10053" y="21365"/>
                  <a:pt x="10196" y="21501"/>
                </a:cubicBezTo>
                <a:cubicBezTo>
                  <a:pt x="10267" y="21567"/>
                  <a:pt x="10345" y="21600"/>
                  <a:pt x="10431" y="21600"/>
                </a:cubicBezTo>
                <a:cubicBezTo>
                  <a:pt x="10518" y="21599"/>
                  <a:pt x="10613" y="21565"/>
                  <a:pt x="10717" y="21498"/>
                </a:cubicBezTo>
                <a:cubicBezTo>
                  <a:pt x="11014" y="21307"/>
                  <a:pt x="11011" y="21319"/>
                  <a:pt x="11028" y="20191"/>
                </a:cubicBezTo>
                <a:cubicBezTo>
                  <a:pt x="11045" y="19065"/>
                  <a:pt x="11137" y="17333"/>
                  <a:pt x="11263" y="15749"/>
                </a:cubicBezTo>
                <a:cubicBezTo>
                  <a:pt x="11310" y="15161"/>
                  <a:pt x="11349" y="14601"/>
                  <a:pt x="11349" y="14505"/>
                </a:cubicBezTo>
                <a:cubicBezTo>
                  <a:pt x="11349" y="14300"/>
                  <a:pt x="11466" y="13723"/>
                  <a:pt x="11573" y="13403"/>
                </a:cubicBezTo>
                <a:cubicBezTo>
                  <a:pt x="11712" y="12988"/>
                  <a:pt x="11822" y="12440"/>
                  <a:pt x="12000" y="11286"/>
                </a:cubicBezTo>
                <a:cubicBezTo>
                  <a:pt x="12209" y="9937"/>
                  <a:pt x="12284" y="9653"/>
                  <a:pt x="12489" y="9438"/>
                </a:cubicBezTo>
                <a:cubicBezTo>
                  <a:pt x="12618" y="9302"/>
                  <a:pt x="12656" y="9292"/>
                  <a:pt x="12757" y="9365"/>
                </a:cubicBezTo>
                <a:cubicBezTo>
                  <a:pt x="12956" y="9510"/>
                  <a:pt x="13131" y="9955"/>
                  <a:pt x="13131" y="10315"/>
                </a:cubicBezTo>
                <a:cubicBezTo>
                  <a:pt x="13131" y="10398"/>
                  <a:pt x="13157" y="10581"/>
                  <a:pt x="13188" y="10724"/>
                </a:cubicBezTo>
                <a:cubicBezTo>
                  <a:pt x="13239" y="10953"/>
                  <a:pt x="13281" y="11011"/>
                  <a:pt x="13534" y="11210"/>
                </a:cubicBezTo>
                <a:cubicBezTo>
                  <a:pt x="13912" y="11506"/>
                  <a:pt x="13934" y="11533"/>
                  <a:pt x="14187" y="12011"/>
                </a:cubicBezTo>
                <a:cubicBezTo>
                  <a:pt x="14447" y="12501"/>
                  <a:pt x="14503" y="12717"/>
                  <a:pt x="14503" y="13232"/>
                </a:cubicBezTo>
                <a:cubicBezTo>
                  <a:pt x="14503" y="13691"/>
                  <a:pt x="14556" y="13894"/>
                  <a:pt x="14777" y="14293"/>
                </a:cubicBezTo>
                <a:cubicBezTo>
                  <a:pt x="15016" y="14724"/>
                  <a:pt x="15037" y="14815"/>
                  <a:pt x="15136" y="15834"/>
                </a:cubicBezTo>
                <a:cubicBezTo>
                  <a:pt x="15192" y="16409"/>
                  <a:pt x="15364" y="17027"/>
                  <a:pt x="15539" y="17278"/>
                </a:cubicBezTo>
                <a:cubicBezTo>
                  <a:pt x="15756" y="17591"/>
                  <a:pt x="16015" y="17759"/>
                  <a:pt x="16286" y="17765"/>
                </a:cubicBezTo>
                <a:cubicBezTo>
                  <a:pt x="16562" y="17771"/>
                  <a:pt x="16873" y="17646"/>
                  <a:pt x="16997" y="17477"/>
                </a:cubicBezTo>
                <a:cubicBezTo>
                  <a:pt x="17080" y="17364"/>
                  <a:pt x="17099" y="17093"/>
                  <a:pt x="17040" y="16855"/>
                </a:cubicBezTo>
                <a:cubicBezTo>
                  <a:pt x="17017" y="16762"/>
                  <a:pt x="17017" y="16545"/>
                  <a:pt x="17039" y="16209"/>
                </a:cubicBezTo>
                <a:cubicBezTo>
                  <a:pt x="17058" y="15931"/>
                  <a:pt x="17090" y="15154"/>
                  <a:pt x="17111" y="14480"/>
                </a:cubicBezTo>
                <a:cubicBezTo>
                  <a:pt x="17137" y="13677"/>
                  <a:pt x="17178" y="13020"/>
                  <a:pt x="17231" y="12575"/>
                </a:cubicBezTo>
                <a:cubicBezTo>
                  <a:pt x="17350" y="11580"/>
                  <a:pt x="17411" y="10892"/>
                  <a:pt x="17453" y="10098"/>
                </a:cubicBezTo>
                <a:cubicBezTo>
                  <a:pt x="17488" y="9426"/>
                  <a:pt x="17503" y="9161"/>
                  <a:pt x="17585" y="7738"/>
                </a:cubicBezTo>
                <a:cubicBezTo>
                  <a:pt x="17604" y="7400"/>
                  <a:pt x="17630" y="7088"/>
                  <a:pt x="17642" y="7046"/>
                </a:cubicBezTo>
                <a:cubicBezTo>
                  <a:pt x="17676" y="6926"/>
                  <a:pt x="17823" y="7264"/>
                  <a:pt x="17899" y="7636"/>
                </a:cubicBezTo>
                <a:cubicBezTo>
                  <a:pt x="17936" y="7816"/>
                  <a:pt x="18065" y="8193"/>
                  <a:pt x="18187" y="8472"/>
                </a:cubicBezTo>
                <a:cubicBezTo>
                  <a:pt x="18309" y="8752"/>
                  <a:pt x="18435" y="9092"/>
                  <a:pt x="18466" y="9225"/>
                </a:cubicBezTo>
                <a:cubicBezTo>
                  <a:pt x="18498" y="9358"/>
                  <a:pt x="18597" y="9637"/>
                  <a:pt x="18687" y="9845"/>
                </a:cubicBezTo>
                <a:cubicBezTo>
                  <a:pt x="18881" y="10293"/>
                  <a:pt x="18871" y="10172"/>
                  <a:pt x="18929" y="12884"/>
                </a:cubicBezTo>
                <a:cubicBezTo>
                  <a:pt x="18959" y="14275"/>
                  <a:pt x="18959" y="15023"/>
                  <a:pt x="18930" y="15873"/>
                </a:cubicBezTo>
                <a:cubicBezTo>
                  <a:pt x="18909" y="16496"/>
                  <a:pt x="18892" y="17195"/>
                  <a:pt x="18892" y="17424"/>
                </a:cubicBezTo>
                <a:cubicBezTo>
                  <a:pt x="18892" y="17816"/>
                  <a:pt x="18882" y="17865"/>
                  <a:pt x="18738" y="18197"/>
                </a:cubicBezTo>
                <a:cubicBezTo>
                  <a:pt x="18565" y="18598"/>
                  <a:pt x="18526" y="18838"/>
                  <a:pt x="18570" y="19220"/>
                </a:cubicBezTo>
                <a:cubicBezTo>
                  <a:pt x="18591" y="19406"/>
                  <a:pt x="18641" y="19546"/>
                  <a:pt x="18737" y="19689"/>
                </a:cubicBezTo>
                <a:cubicBezTo>
                  <a:pt x="18946" y="19999"/>
                  <a:pt x="19150" y="20023"/>
                  <a:pt x="19639" y="19800"/>
                </a:cubicBezTo>
                <a:cubicBezTo>
                  <a:pt x="20243" y="19525"/>
                  <a:pt x="20323" y="19364"/>
                  <a:pt x="20174" y="18729"/>
                </a:cubicBezTo>
                <a:cubicBezTo>
                  <a:pt x="20129" y="18536"/>
                  <a:pt x="20092" y="18321"/>
                  <a:pt x="20092" y="18251"/>
                </a:cubicBezTo>
                <a:cubicBezTo>
                  <a:pt x="20091" y="17832"/>
                  <a:pt x="20380" y="14796"/>
                  <a:pt x="20468" y="14298"/>
                </a:cubicBezTo>
                <a:cubicBezTo>
                  <a:pt x="20489" y="14178"/>
                  <a:pt x="20520" y="13843"/>
                  <a:pt x="20537" y="13554"/>
                </a:cubicBezTo>
                <a:cubicBezTo>
                  <a:pt x="20555" y="13266"/>
                  <a:pt x="20632" y="12614"/>
                  <a:pt x="20710" y="12103"/>
                </a:cubicBezTo>
                <a:cubicBezTo>
                  <a:pt x="20851" y="11174"/>
                  <a:pt x="20998" y="9840"/>
                  <a:pt x="20970" y="9742"/>
                </a:cubicBezTo>
                <a:cubicBezTo>
                  <a:pt x="20943" y="9647"/>
                  <a:pt x="21015" y="7844"/>
                  <a:pt x="21072" y="7214"/>
                </a:cubicBezTo>
                <a:cubicBezTo>
                  <a:pt x="21102" y="6873"/>
                  <a:pt x="21120" y="6471"/>
                  <a:pt x="21111" y="6322"/>
                </a:cubicBezTo>
                <a:cubicBezTo>
                  <a:pt x="21095" y="6058"/>
                  <a:pt x="21198" y="4533"/>
                  <a:pt x="21307" y="3416"/>
                </a:cubicBezTo>
                <a:cubicBezTo>
                  <a:pt x="21336" y="3110"/>
                  <a:pt x="21375" y="2709"/>
                  <a:pt x="21392" y="2525"/>
                </a:cubicBezTo>
                <a:cubicBezTo>
                  <a:pt x="21473" y="1673"/>
                  <a:pt x="21541" y="1109"/>
                  <a:pt x="21569" y="1072"/>
                </a:cubicBezTo>
                <a:cubicBezTo>
                  <a:pt x="21586" y="1049"/>
                  <a:pt x="21600" y="799"/>
                  <a:pt x="21600" y="515"/>
                </a:cubicBez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2" name="الالـــــوان…"/>
          <p:cNvSpPr txBox="1"/>
          <p:nvPr/>
        </p:nvSpPr>
        <p:spPr>
          <a:xfrm>
            <a:off x="1325336" y="5327678"/>
            <a:ext cx="10159846" cy="3255368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 b="0">
                <a:solidFill>
                  <a:srgbClr val="011D5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الالـــــوان</a:t>
            </a:r>
          </a:p>
          <a:p>
            <a:pPr rtl="0">
              <a:defRPr sz="6000" b="0">
                <a:solidFill>
                  <a:srgbClr val="011D5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الأسـاسية - والفرعـية- الساخنة- </a:t>
            </a:r>
          </a:p>
          <a:p>
            <a:pPr rtl="0">
              <a:defRPr sz="6000" b="0">
                <a:solidFill>
                  <a:srgbClr val="011D5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الباردة - المحايدة</a:t>
            </a:r>
          </a:p>
        </p:txBody>
      </p:sp>
      <p:pic>
        <p:nvPicPr>
          <p:cNvPr id="343" name="IMG_2429.png" descr="IMG_2429.png"/>
          <p:cNvPicPr>
            <a:picLocks noChangeAspect="1"/>
          </p:cNvPicPr>
          <p:nvPr/>
        </p:nvPicPr>
        <p:blipFill>
          <a:blip r:embed="rId4"/>
          <a:srcRect l="38011" t="9625" r="6193" b="78244"/>
          <a:stretch>
            <a:fillRect/>
          </a:stretch>
        </p:blipFill>
        <p:spPr>
          <a:xfrm>
            <a:off x="2668158" y="230314"/>
            <a:ext cx="7372022" cy="12020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" name="IMG_2431.png"/>
          <p:cNvGrpSpPr/>
          <p:nvPr/>
        </p:nvGrpSpPr>
        <p:grpSpPr>
          <a:xfrm>
            <a:off x="10125644" y="7347355"/>
            <a:ext cx="2615827" cy="2404407"/>
            <a:chOff x="0" y="0"/>
            <a:chExt cx="2615826" cy="2404405"/>
          </a:xfrm>
        </p:grpSpPr>
        <p:pic>
          <p:nvPicPr>
            <p:cNvPr id="345" name="IMG_2431.png" descr="IMG_2431.png"/>
            <p:cNvPicPr>
              <a:picLocks noChangeAspect="1"/>
            </p:cNvPicPr>
            <p:nvPr/>
          </p:nvPicPr>
          <p:blipFill>
            <a:blip r:embed="rId5"/>
            <a:srcRect l="24316" t="30141" r="38088" b="25835"/>
            <a:stretch>
              <a:fillRect/>
            </a:stretch>
          </p:blipFill>
          <p:spPr>
            <a:xfrm>
              <a:off x="127000" y="88900"/>
              <a:ext cx="2361827" cy="20742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4" name="IMG_2431.png" descr="IMG_2431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615827" cy="24044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15</a:t>
            </a:fld>
            <a:endParaRPr/>
          </a:p>
        </p:txBody>
      </p:sp>
      <p:pic>
        <p:nvPicPr>
          <p:cNvPr id="349" name="2018_7_10_8_34_45_945.jpg" descr="2018_7_10_8_34_45_945.jpg"/>
          <p:cNvPicPr>
            <a:picLocks noChangeAspect="1"/>
          </p:cNvPicPr>
          <p:nvPr/>
        </p:nvPicPr>
        <p:blipFill>
          <a:blip r:embed="rId2"/>
          <a:srcRect l="1818"/>
          <a:stretch>
            <a:fillRect/>
          </a:stretch>
        </p:blipFill>
        <p:spPr>
          <a:xfrm>
            <a:off x="1606496" y="2234506"/>
            <a:ext cx="9418768" cy="719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extrusionOk="0">
                <a:moveTo>
                  <a:pt x="3281" y="0"/>
                </a:moveTo>
                <a:lnTo>
                  <a:pt x="3142" y="198"/>
                </a:lnTo>
                <a:cubicBezTo>
                  <a:pt x="3065" y="306"/>
                  <a:pt x="2993" y="443"/>
                  <a:pt x="2982" y="503"/>
                </a:cubicBezTo>
                <a:cubicBezTo>
                  <a:pt x="2970" y="562"/>
                  <a:pt x="2947" y="623"/>
                  <a:pt x="2930" y="637"/>
                </a:cubicBezTo>
                <a:cubicBezTo>
                  <a:pt x="2883" y="676"/>
                  <a:pt x="2891" y="1302"/>
                  <a:pt x="2940" y="1406"/>
                </a:cubicBezTo>
                <a:cubicBezTo>
                  <a:pt x="2973" y="1476"/>
                  <a:pt x="2973" y="1511"/>
                  <a:pt x="2937" y="1568"/>
                </a:cubicBezTo>
                <a:cubicBezTo>
                  <a:pt x="2896" y="1633"/>
                  <a:pt x="2882" y="1632"/>
                  <a:pt x="2809" y="1569"/>
                </a:cubicBezTo>
                <a:cubicBezTo>
                  <a:pt x="2732" y="1503"/>
                  <a:pt x="2725" y="1506"/>
                  <a:pt x="2706" y="1606"/>
                </a:cubicBezTo>
                <a:cubicBezTo>
                  <a:pt x="2695" y="1665"/>
                  <a:pt x="2695" y="1778"/>
                  <a:pt x="2706" y="1855"/>
                </a:cubicBezTo>
                <a:cubicBezTo>
                  <a:pt x="2725" y="1991"/>
                  <a:pt x="2730" y="2259"/>
                  <a:pt x="2715" y="2431"/>
                </a:cubicBezTo>
                <a:cubicBezTo>
                  <a:pt x="2696" y="2669"/>
                  <a:pt x="2845" y="3540"/>
                  <a:pt x="2920" y="3621"/>
                </a:cubicBezTo>
                <a:cubicBezTo>
                  <a:pt x="2947" y="3650"/>
                  <a:pt x="2969" y="3705"/>
                  <a:pt x="2969" y="3744"/>
                </a:cubicBezTo>
                <a:cubicBezTo>
                  <a:pt x="2969" y="3782"/>
                  <a:pt x="3052" y="3942"/>
                  <a:pt x="3153" y="4100"/>
                </a:cubicBezTo>
                <a:cubicBezTo>
                  <a:pt x="3315" y="4354"/>
                  <a:pt x="3333" y="4406"/>
                  <a:pt x="3318" y="4557"/>
                </a:cubicBezTo>
                <a:cubicBezTo>
                  <a:pt x="3301" y="4727"/>
                  <a:pt x="3153" y="5164"/>
                  <a:pt x="2994" y="5518"/>
                </a:cubicBezTo>
                <a:cubicBezTo>
                  <a:pt x="2948" y="5621"/>
                  <a:pt x="2841" y="5875"/>
                  <a:pt x="2756" y="6081"/>
                </a:cubicBezTo>
                <a:cubicBezTo>
                  <a:pt x="2672" y="6288"/>
                  <a:pt x="2582" y="6488"/>
                  <a:pt x="2557" y="6527"/>
                </a:cubicBezTo>
                <a:cubicBezTo>
                  <a:pt x="2532" y="6566"/>
                  <a:pt x="2500" y="6651"/>
                  <a:pt x="2486" y="6715"/>
                </a:cubicBezTo>
                <a:cubicBezTo>
                  <a:pt x="2471" y="6780"/>
                  <a:pt x="2439" y="6863"/>
                  <a:pt x="2415" y="6902"/>
                </a:cubicBezTo>
                <a:cubicBezTo>
                  <a:pt x="2390" y="6941"/>
                  <a:pt x="2346" y="7037"/>
                  <a:pt x="2317" y="7114"/>
                </a:cubicBezTo>
                <a:cubicBezTo>
                  <a:pt x="2125" y="7615"/>
                  <a:pt x="2063" y="7750"/>
                  <a:pt x="1948" y="7910"/>
                </a:cubicBezTo>
                <a:cubicBezTo>
                  <a:pt x="1604" y="8388"/>
                  <a:pt x="904" y="8779"/>
                  <a:pt x="392" y="8781"/>
                </a:cubicBezTo>
                <a:cubicBezTo>
                  <a:pt x="282" y="8781"/>
                  <a:pt x="152" y="8809"/>
                  <a:pt x="103" y="8842"/>
                </a:cubicBezTo>
                <a:cubicBezTo>
                  <a:pt x="-7" y="8914"/>
                  <a:pt x="-33" y="9116"/>
                  <a:pt x="47" y="9276"/>
                </a:cubicBezTo>
                <a:cubicBezTo>
                  <a:pt x="78" y="9338"/>
                  <a:pt x="103" y="9421"/>
                  <a:pt x="103" y="9460"/>
                </a:cubicBezTo>
                <a:cubicBezTo>
                  <a:pt x="103" y="9547"/>
                  <a:pt x="370" y="9908"/>
                  <a:pt x="434" y="9908"/>
                </a:cubicBezTo>
                <a:cubicBezTo>
                  <a:pt x="458" y="9908"/>
                  <a:pt x="544" y="9948"/>
                  <a:pt x="623" y="9998"/>
                </a:cubicBezTo>
                <a:cubicBezTo>
                  <a:pt x="702" y="10047"/>
                  <a:pt x="812" y="10104"/>
                  <a:pt x="870" y="10126"/>
                </a:cubicBezTo>
                <a:cubicBezTo>
                  <a:pt x="927" y="10148"/>
                  <a:pt x="980" y="10189"/>
                  <a:pt x="987" y="10217"/>
                </a:cubicBezTo>
                <a:cubicBezTo>
                  <a:pt x="994" y="10244"/>
                  <a:pt x="918" y="10350"/>
                  <a:pt x="817" y="10451"/>
                </a:cubicBezTo>
                <a:cubicBezTo>
                  <a:pt x="716" y="10553"/>
                  <a:pt x="575" y="10704"/>
                  <a:pt x="503" y="10787"/>
                </a:cubicBezTo>
                <a:lnTo>
                  <a:pt x="371" y="10939"/>
                </a:lnTo>
                <a:lnTo>
                  <a:pt x="520" y="10940"/>
                </a:lnTo>
                <a:cubicBezTo>
                  <a:pt x="602" y="10941"/>
                  <a:pt x="802" y="10908"/>
                  <a:pt x="964" y="10867"/>
                </a:cubicBezTo>
                <a:cubicBezTo>
                  <a:pt x="1220" y="10804"/>
                  <a:pt x="1267" y="10803"/>
                  <a:pt x="1311" y="10860"/>
                </a:cubicBezTo>
                <a:cubicBezTo>
                  <a:pt x="1354" y="10917"/>
                  <a:pt x="1342" y="10954"/>
                  <a:pt x="1216" y="11131"/>
                </a:cubicBezTo>
                <a:cubicBezTo>
                  <a:pt x="1104" y="11289"/>
                  <a:pt x="1070" y="11374"/>
                  <a:pt x="1069" y="11502"/>
                </a:cubicBezTo>
                <a:cubicBezTo>
                  <a:pt x="1068" y="11639"/>
                  <a:pt x="1041" y="11699"/>
                  <a:pt x="917" y="11837"/>
                </a:cubicBezTo>
                <a:cubicBezTo>
                  <a:pt x="834" y="11930"/>
                  <a:pt x="728" y="12036"/>
                  <a:pt x="682" y="12072"/>
                </a:cubicBezTo>
                <a:cubicBezTo>
                  <a:pt x="564" y="12165"/>
                  <a:pt x="458" y="12458"/>
                  <a:pt x="435" y="12755"/>
                </a:cubicBezTo>
                <a:lnTo>
                  <a:pt x="415" y="13007"/>
                </a:lnTo>
                <a:lnTo>
                  <a:pt x="546" y="13007"/>
                </a:lnTo>
                <a:cubicBezTo>
                  <a:pt x="796" y="13007"/>
                  <a:pt x="728" y="13259"/>
                  <a:pt x="416" y="13489"/>
                </a:cubicBezTo>
                <a:cubicBezTo>
                  <a:pt x="288" y="13583"/>
                  <a:pt x="150" y="13789"/>
                  <a:pt x="185" y="13834"/>
                </a:cubicBezTo>
                <a:cubicBezTo>
                  <a:pt x="193" y="13846"/>
                  <a:pt x="271" y="13834"/>
                  <a:pt x="357" y="13809"/>
                </a:cubicBezTo>
                <a:cubicBezTo>
                  <a:pt x="678" y="13716"/>
                  <a:pt x="954" y="13665"/>
                  <a:pt x="1131" y="13665"/>
                </a:cubicBezTo>
                <a:cubicBezTo>
                  <a:pt x="1360" y="13665"/>
                  <a:pt x="1930" y="13536"/>
                  <a:pt x="1989" y="13471"/>
                </a:cubicBezTo>
                <a:cubicBezTo>
                  <a:pt x="2054" y="13400"/>
                  <a:pt x="2119" y="13470"/>
                  <a:pt x="2098" y="13587"/>
                </a:cubicBezTo>
                <a:cubicBezTo>
                  <a:pt x="2060" y="13792"/>
                  <a:pt x="1978" y="14038"/>
                  <a:pt x="1919" y="14124"/>
                </a:cubicBezTo>
                <a:cubicBezTo>
                  <a:pt x="1886" y="14172"/>
                  <a:pt x="1859" y="14225"/>
                  <a:pt x="1859" y="14242"/>
                </a:cubicBezTo>
                <a:cubicBezTo>
                  <a:pt x="1859" y="14289"/>
                  <a:pt x="1530" y="14902"/>
                  <a:pt x="1463" y="14979"/>
                </a:cubicBezTo>
                <a:cubicBezTo>
                  <a:pt x="1376" y="15080"/>
                  <a:pt x="604" y="16328"/>
                  <a:pt x="604" y="16368"/>
                </a:cubicBezTo>
                <a:cubicBezTo>
                  <a:pt x="604" y="16387"/>
                  <a:pt x="564" y="16472"/>
                  <a:pt x="515" y="16557"/>
                </a:cubicBezTo>
                <a:cubicBezTo>
                  <a:pt x="465" y="16641"/>
                  <a:pt x="425" y="16726"/>
                  <a:pt x="425" y="16745"/>
                </a:cubicBezTo>
                <a:cubicBezTo>
                  <a:pt x="425" y="16764"/>
                  <a:pt x="397" y="16820"/>
                  <a:pt x="363" y="16870"/>
                </a:cubicBezTo>
                <a:cubicBezTo>
                  <a:pt x="328" y="16920"/>
                  <a:pt x="266" y="17101"/>
                  <a:pt x="225" y="17273"/>
                </a:cubicBezTo>
                <a:cubicBezTo>
                  <a:pt x="129" y="17673"/>
                  <a:pt x="162" y="17692"/>
                  <a:pt x="497" y="17424"/>
                </a:cubicBezTo>
                <a:cubicBezTo>
                  <a:pt x="527" y="17400"/>
                  <a:pt x="688" y="17293"/>
                  <a:pt x="855" y="17184"/>
                </a:cubicBezTo>
                <a:cubicBezTo>
                  <a:pt x="1185" y="16971"/>
                  <a:pt x="1424" y="16754"/>
                  <a:pt x="1787" y="16339"/>
                </a:cubicBezTo>
                <a:cubicBezTo>
                  <a:pt x="2052" y="16034"/>
                  <a:pt x="2216" y="15893"/>
                  <a:pt x="2646" y="15599"/>
                </a:cubicBezTo>
                <a:cubicBezTo>
                  <a:pt x="2814" y="15484"/>
                  <a:pt x="3109" y="15256"/>
                  <a:pt x="3302" y="15091"/>
                </a:cubicBezTo>
                <a:cubicBezTo>
                  <a:pt x="3736" y="14720"/>
                  <a:pt x="3884" y="14620"/>
                  <a:pt x="4064" y="14578"/>
                </a:cubicBezTo>
                <a:cubicBezTo>
                  <a:pt x="4346" y="14510"/>
                  <a:pt x="4466" y="14415"/>
                  <a:pt x="4644" y="14118"/>
                </a:cubicBezTo>
                <a:cubicBezTo>
                  <a:pt x="4739" y="13958"/>
                  <a:pt x="5045" y="13538"/>
                  <a:pt x="5325" y="13181"/>
                </a:cubicBezTo>
                <a:lnTo>
                  <a:pt x="5834" y="12533"/>
                </a:lnTo>
                <a:lnTo>
                  <a:pt x="6041" y="12547"/>
                </a:lnTo>
                <a:cubicBezTo>
                  <a:pt x="6280" y="12564"/>
                  <a:pt x="6327" y="12669"/>
                  <a:pt x="6130" y="12743"/>
                </a:cubicBezTo>
                <a:cubicBezTo>
                  <a:pt x="6056" y="12771"/>
                  <a:pt x="5876" y="12962"/>
                  <a:pt x="5637" y="13270"/>
                </a:cubicBezTo>
                <a:cubicBezTo>
                  <a:pt x="5430" y="13537"/>
                  <a:pt x="5202" y="13812"/>
                  <a:pt x="5128" y="13883"/>
                </a:cubicBezTo>
                <a:cubicBezTo>
                  <a:pt x="5054" y="13954"/>
                  <a:pt x="4897" y="14121"/>
                  <a:pt x="4779" y="14252"/>
                </a:cubicBezTo>
                <a:cubicBezTo>
                  <a:pt x="4484" y="14580"/>
                  <a:pt x="4148" y="14909"/>
                  <a:pt x="4068" y="14948"/>
                </a:cubicBezTo>
                <a:cubicBezTo>
                  <a:pt x="4031" y="14966"/>
                  <a:pt x="4009" y="15008"/>
                  <a:pt x="4019" y="15045"/>
                </a:cubicBezTo>
                <a:cubicBezTo>
                  <a:pt x="4040" y="15114"/>
                  <a:pt x="3913" y="15285"/>
                  <a:pt x="3740" y="15422"/>
                </a:cubicBezTo>
                <a:cubicBezTo>
                  <a:pt x="3680" y="15469"/>
                  <a:pt x="3588" y="15562"/>
                  <a:pt x="3533" y="15628"/>
                </a:cubicBezTo>
                <a:cubicBezTo>
                  <a:pt x="3421" y="15766"/>
                  <a:pt x="3399" y="15900"/>
                  <a:pt x="3498" y="15849"/>
                </a:cubicBezTo>
                <a:cubicBezTo>
                  <a:pt x="3532" y="15831"/>
                  <a:pt x="3682" y="15804"/>
                  <a:pt x="3830" y="15790"/>
                </a:cubicBezTo>
                <a:cubicBezTo>
                  <a:pt x="4085" y="15767"/>
                  <a:pt x="4106" y="15773"/>
                  <a:pt x="4216" y="15894"/>
                </a:cubicBezTo>
                <a:cubicBezTo>
                  <a:pt x="4363" y="16057"/>
                  <a:pt x="4607" y="16153"/>
                  <a:pt x="4870" y="16153"/>
                </a:cubicBezTo>
                <a:cubicBezTo>
                  <a:pt x="5136" y="16153"/>
                  <a:pt x="5260" y="16263"/>
                  <a:pt x="5191" y="16437"/>
                </a:cubicBezTo>
                <a:cubicBezTo>
                  <a:pt x="5166" y="16500"/>
                  <a:pt x="5112" y="16601"/>
                  <a:pt x="5071" y="16660"/>
                </a:cubicBezTo>
                <a:lnTo>
                  <a:pt x="4996" y="16767"/>
                </a:lnTo>
                <a:lnTo>
                  <a:pt x="5140" y="16738"/>
                </a:lnTo>
                <a:cubicBezTo>
                  <a:pt x="5230" y="16719"/>
                  <a:pt x="5353" y="16735"/>
                  <a:pt x="5468" y="16779"/>
                </a:cubicBezTo>
                <a:cubicBezTo>
                  <a:pt x="5624" y="16840"/>
                  <a:pt x="5678" y="16841"/>
                  <a:pt x="5829" y="16789"/>
                </a:cubicBezTo>
                <a:cubicBezTo>
                  <a:pt x="5926" y="16755"/>
                  <a:pt x="6054" y="16681"/>
                  <a:pt x="6113" y="16623"/>
                </a:cubicBezTo>
                <a:cubicBezTo>
                  <a:pt x="6172" y="16566"/>
                  <a:pt x="6252" y="16528"/>
                  <a:pt x="6289" y="16537"/>
                </a:cubicBezTo>
                <a:cubicBezTo>
                  <a:pt x="6361" y="16556"/>
                  <a:pt x="6366" y="16655"/>
                  <a:pt x="6318" y="17126"/>
                </a:cubicBezTo>
                <a:cubicBezTo>
                  <a:pt x="6297" y="17325"/>
                  <a:pt x="6303" y="17378"/>
                  <a:pt x="6348" y="17400"/>
                </a:cubicBezTo>
                <a:cubicBezTo>
                  <a:pt x="6425" y="17439"/>
                  <a:pt x="6572" y="17328"/>
                  <a:pt x="6820" y="17043"/>
                </a:cubicBezTo>
                <a:cubicBezTo>
                  <a:pt x="6938" y="16907"/>
                  <a:pt x="7089" y="16767"/>
                  <a:pt x="7156" y="16730"/>
                </a:cubicBezTo>
                <a:cubicBezTo>
                  <a:pt x="7262" y="16672"/>
                  <a:pt x="7286" y="16674"/>
                  <a:pt x="7362" y="16739"/>
                </a:cubicBezTo>
                <a:cubicBezTo>
                  <a:pt x="7458" y="16822"/>
                  <a:pt x="7464" y="16858"/>
                  <a:pt x="7413" y="17090"/>
                </a:cubicBezTo>
                <a:cubicBezTo>
                  <a:pt x="7344" y="17404"/>
                  <a:pt x="7471" y="17393"/>
                  <a:pt x="7802" y="17058"/>
                </a:cubicBezTo>
                <a:cubicBezTo>
                  <a:pt x="7959" y="16898"/>
                  <a:pt x="7979" y="16857"/>
                  <a:pt x="7999" y="16646"/>
                </a:cubicBezTo>
                <a:cubicBezTo>
                  <a:pt x="8017" y="16452"/>
                  <a:pt x="8008" y="16388"/>
                  <a:pt x="7946" y="16277"/>
                </a:cubicBezTo>
                <a:cubicBezTo>
                  <a:pt x="7855" y="16115"/>
                  <a:pt x="7873" y="16056"/>
                  <a:pt x="8121" y="15698"/>
                </a:cubicBezTo>
                <a:cubicBezTo>
                  <a:pt x="8325" y="15404"/>
                  <a:pt x="8418" y="15358"/>
                  <a:pt x="8525" y="15497"/>
                </a:cubicBezTo>
                <a:cubicBezTo>
                  <a:pt x="8597" y="15591"/>
                  <a:pt x="8600" y="15628"/>
                  <a:pt x="8577" y="16029"/>
                </a:cubicBezTo>
                <a:cubicBezTo>
                  <a:pt x="8563" y="16265"/>
                  <a:pt x="8530" y="16574"/>
                  <a:pt x="8502" y="16715"/>
                </a:cubicBezTo>
                <a:cubicBezTo>
                  <a:pt x="8423" y="17121"/>
                  <a:pt x="8435" y="17220"/>
                  <a:pt x="8615" y="17570"/>
                </a:cubicBezTo>
                <a:cubicBezTo>
                  <a:pt x="8837" y="18003"/>
                  <a:pt x="8881" y="18000"/>
                  <a:pt x="9195" y="17518"/>
                </a:cubicBezTo>
                <a:cubicBezTo>
                  <a:pt x="9473" y="17091"/>
                  <a:pt x="9648" y="16910"/>
                  <a:pt x="9903" y="16789"/>
                </a:cubicBezTo>
                <a:cubicBezTo>
                  <a:pt x="10193" y="16651"/>
                  <a:pt x="10898" y="16295"/>
                  <a:pt x="11016" y="16227"/>
                </a:cubicBezTo>
                <a:cubicBezTo>
                  <a:pt x="11076" y="16192"/>
                  <a:pt x="11217" y="16053"/>
                  <a:pt x="11331" y="15917"/>
                </a:cubicBezTo>
                <a:lnTo>
                  <a:pt x="11537" y="15669"/>
                </a:lnTo>
                <a:lnTo>
                  <a:pt x="11670" y="15752"/>
                </a:lnTo>
                <a:cubicBezTo>
                  <a:pt x="11743" y="15798"/>
                  <a:pt x="11895" y="15846"/>
                  <a:pt x="12007" y="15860"/>
                </a:cubicBezTo>
                <a:cubicBezTo>
                  <a:pt x="12181" y="15880"/>
                  <a:pt x="12242" y="15864"/>
                  <a:pt x="12414" y="15753"/>
                </a:cubicBezTo>
                <a:cubicBezTo>
                  <a:pt x="12526" y="15682"/>
                  <a:pt x="12721" y="15521"/>
                  <a:pt x="12847" y="15396"/>
                </a:cubicBezTo>
                <a:cubicBezTo>
                  <a:pt x="13124" y="15121"/>
                  <a:pt x="13208" y="15060"/>
                  <a:pt x="13254" y="15097"/>
                </a:cubicBezTo>
                <a:cubicBezTo>
                  <a:pt x="13311" y="15143"/>
                  <a:pt x="13295" y="15251"/>
                  <a:pt x="13199" y="15448"/>
                </a:cubicBezTo>
                <a:cubicBezTo>
                  <a:pt x="13150" y="15551"/>
                  <a:pt x="13110" y="15664"/>
                  <a:pt x="13110" y="15700"/>
                </a:cubicBezTo>
                <a:cubicBezTo>
                  <a:pt x="13110" y="15736"/>
                  <a:pt x="13084" y="15794"/>
                  <a:pt x="13051" y="15830"/>
                </a:cubicBezTo>
                <a:cubicBezTo>
                  <a:pt x="13019" y="15865"/>
                  <a:pt x="12897" y="16150"/>
                  <a:pt x="12781" y="16461"/>
                </a:cubicBezTo>
                <a:cubicBezTo>
                  <a:pt x="12599" y="16950"/>
                  <a:pt x="12540" y="17061"/>
                  <a:pt x="12353" y="17276"/>
                </a:cubicBezTo>
                <a:cubicBezTo>
                  <a:pt x="12125" y="17540"/>
                  <a:pt x="12079" y="17643"/>
                  <a:pt x="12034" y="17984"/>
                </a:cubicBezTo>
                <a:cubicBezTo>
                  <a:pt x="12018" y="18100"/>
                  <a:pt x="11995" y="18231"/>
                  <a:pt x="11982" y="18275"/>
                </a:cubicBezTo>
                <a:cubicBezTo>
                  <a:pt x="11963" y="18336"/>
                  <a:pt x="11973" y="18348"/>
                  <a:pt x="12028" y="18329"/>
                </a:cubicBezTo>
                <a:cubicBezTo>
                  <a:pt x="12067" y="18316"/>
                  <a:pt x="12109" y="18328"/>
                  <a:pt x="12123" y="18356"/>
                </a:cubicBezTo>
                <a:cubicBezTo>
                  <a:pt x="12153" y="18420"/>
                  <a:pt x="12238" y="18422"/>
                  <a:pt x="12268" y="18359"/>
                </a:cubicBezTo>
                <a:cubicBezTo>
                  <a:pt x="12280" y="18333"/>
                  <a:pt x="12356" y="18264"/>
                  <a:pt x="12436" y="18207"/>
                </a:cubicBezTo>
                <a:cubicBezTo>
                  <a:pt x="12516" y="18149"/>
                  <a:pt x="12613" y="18078"/>
                  <a:pt x="12650" y="18049"/>
                </a:cubicBezTo>
                <a:cubicBezTo>
                  <a:pt x="12687" y="18021"/>
                  <a:pt x="12874" y="17800"/>
                  <a:pt x="13065" y="17557"/>
                </a:cubicBezTo>
                <a:cubicBezTo>
                  <a:pt x="13419" y="17108"/>
                  <a:pt x="13470" y="17056"/>
                  <a:pt x="13673" y="16929"/>
                </a:cubicBezTo>
                <a:cubicBezTo>
                  <a:pt x="13842" y="16824"/>
                  <a:pt x="13904" y="16838"/>
                  <a:pt x="14090" y="17028"/>
                </a:cubicBezTo>
                <a:lnTo>
                  <a:pt x="14258" y="17200"/>
                </a:lnTo>
                <a:lnTo>
                  <a:pt x="14641" y="17168"/>
                </a:lnTo>
                <a:cubicBezTo>
                  <a:pt x="15083" y="17130"/>
                  <a:pt x="15245" y="17050"/>
                  <a:pt x="15314" y="16838"/>
                </a:cubicBezTo>
                <a:cubicBezTo>
                  <a:pt x="15482" y="16323"/>
                  <a:pt x="15547" y="16087"/>
                  <a:pt x="15547" y="15993"/>
                </a:cubicBezTo>
                <a:cubicBezTo>
                  <a:pt x="15547" y="15864"/>
                  <a:pt x="15724" y="15529"/>
                  <a:pt x="15850" y="15421"/>
                </a:cubicBezTo>
                <a:cubicBezTo>
                  <a:pt x="15901" y="15378"/>
                  <a:pt x="15977" y="15354"/>
                  <a:pt x="16022" y="15369"/>
                </a:cubicBezTo>
                <a:cubicBezTo>
                  <a:pt x="16361" y="15476"/>
                  <a:pt x="16463" y="15531"/>
                  <a:pt x="16495" y="15625"/>
                </a:cubicBezTo>
                <a:cubicBezTo>
                  <a:pt x="16522" y="15703"/>
                  <a:pt x="16551" y="15721"/>
                  <a:pt x="16621" y="15700"/>
                </a:cubicBezTo>
                <a:cubicBezTo>
                  <a:pt x="16754" y="15659"/>
                  <a:pt x="17024" y="15351"/>
                  <a:pt x="17099" y="15154"/>
                </a:cubicBezTo>
                <a:cubicBezTo>
                  <a:pt x="17144" y="15036"/>
                  <a:pt x="17234" y="14928"/>
                  <a:pt x="17386" y="14809"/>
                </a:cubicBezTo>
                <a:cubicBezTo>
                  <a:pt x="17508" y="14713"/>
                  <a:pt x="17680" y="14534"/>
                  <a:pt x="17769" y="14412"/>
                </a:cubicBezTo>
                <a:cubicBezTo>
                  <a:pt x="17986" y="14112"/>
                  <a:pt x="18373" y="13711"/>
                  <a:pt x="18445" y="13711"/>
                </a:cubicBezTo>
                <a:cubicBezTo>
                  <a:pt x="18477" y="13712"/>
                  <a:pt x="18549" y="13751"/>
                  <a:pt x="18605" y="13800"/>
                </a:cubicBezTo>
                <a:cubicBezTo>
                  <a:pt x="18716" y="13896"/>
                  <a:pt x="18951" y="14302"/>
                  <a:pt x="18951" y="14399"/>
                </a:cubicBezTo>
                <a:cubicBezTo>
                  <a:pt x="18951" y="14432"/>
                  <a:pt x="18985" y="14483"/>
                  <a:pt x="19026" y="14512"/>
                </a:cubicBezTo>
                <a:cubicBezTo>
                  <a:pt x="19088" y="14556"/>
                  <a:pt x="19116" y="14546"/>
                  <a:pt x="19187" y="14458"/>
                </a:cubicBezTo>
                <a:cubicBezTo>
                  <a:pt x="19322" y="14293"/>
                  <a:pt x="19306" y="13963"/>
                  <a:pt x="19128" y="13274"/>
                </a:cubicBezTo>
                <a:cubicBezTo>
                  <a:pt x="18991" y="12743"/>
                  <a:pt x="18984" y="12687"/>
                  <a:pt x="19006" y="12353"/>
                </a:cubicBezTo>
                <a:cubicBezTo>
                  <a:pt x="19036" y="11913"/>
                  <a:pt x="19101" y="11477"/>
                  <a:pt x="19226" y="10879"/>
                </a:cubicBezTo>
                <a:cubicBezTo>
                  <a:pt x="19321" y="10425"/>
                  <a:pt x="19322" y="10410"/>
                  <a:pt x="19280" y="9822"/>
                </a:cubicBezTo>
                <a:cubicBezTo>
                  <a:pt x="19256" y="9495"/>
                  <a:pt x="19227" y="9139"/>
                  <a:pt x="19215" y="9031"/>
                </a:cubicBezTo>
                <a:cubicBezTo>
                  <a:pt x="19198" y="8865"/>
                  <a:pt x="19206" y="8828"/>
                  <a:pt x="19270" y="8783"/>
                </a:cubicBezTo>
                <a:cubicBezTo>
                  <a:pt x="19311" y="8754"/>
                  <a:pt x="19345" y="8746"/>
                  <a:pt x="19345" y="8764"/>
                </a:cubicBezTo>
                <a:cubicBezTo>
                  <a:pt x="19345" y="8783"/>
                  <a:pt x="19397" y="8733"/>
                  <a:pt x="19461" y="8651"/>
                </a:cubicBezTo>
                <a:cubicBezTo>
                  <a:pt x="19537" y="8555"/>
                  <a:pt x="19676" y="8461"/>
                  <a:pt x="19858" y="8383"/>
                </a:cubicBezTo>
                <a:cubicBezTo>
                  <a:pt x="20286" y="8200"/>
                  <a:pt x="20437" y="8166"/>
                  <a:pt x="20922" y="8144"/>
                </a:cubicBezTo>
                <a:cubicBezTo>
                  <a:pt x="21168" y="8132"/>
                  <a:pt x="21414" y="8111"/>
                  <a:pt x="21468" y="8096"/>
                </a:cubicBezTo>
                <a:lnTo>
                  <a:pt x="21567" y="8069"/>
                </a:lnTo>
                <a:lnTo>
                  <a:pt x="21567" y="4034"/>
                </a:lnTo>
                <a:lnTo>
                  <a:pt x="21567" y="0"/>
                </a:lnTo>
                <a:lnTo>
                  <a:pt x="12423" y="0"/>
                </a:lnTo>
                <a:lnTo>
                  <a:pt x="3281" y="0"/>
                </a:lnTo>
                <a:close/>
                <a:moveTo>
                  <a:pt x="1116" y="14791"/>
                </a:moveTo>
                <a:cubicBezTo>
                  <a:pt x="1004" y="14791"/>
                  <a:pt x="748" y="15115"/>
                  <a:pt x="748" y="15255"/>
                </a:cubicBezTo>
                <a:cubicBezTo>
                  <a:pt x="748" y="15405"/>
                  <a:pt x="874" y="15381"/>
                  <a:pt x="968" y="15214"/>
                </a:cubicBezTo>
                <a:cubicBezTo>
                  <a:pt x="1012" y="15136"/>
                  <a:pt x="1064" y="15073"/>
                  <a:pt x="1083" y="15073"/>
                </a:cubicBezTo>
                <a:cubicBezTo>
                  <a:pt x="1147" y="15073"/>
                  <a:pt x="1245" y="14925"/>
                  <a:pt x="1225" y="14858"/>
                </a:cubicBezTo>
                <a:cubicBezTo>
                  <a:pt x="1215" y="14821"/>
                  <a:pt x="1166" y="14791"/>
                  <a:pt x="1116" y="14791"/>
                </a:cubicBezTo>
                <a:close/>
                <a:moveTo>
                  <a:pt x="16600" y="16857"/>
                </a:moveTo>
                <a:cubicBezTo>
                  <a:pt x="16570" y="16857"/>
                  <a:pt x="16500" y="16889"/>
                  <a:pt x="16444" y="16927"/>
                </a:cubicBezTo>
                <a:cubicBezTo>
                  <a:pt x="16328" y="17005"/>
                  <a:pt x="16280" y="17196"/>
                  <a:pt x="16317" y="17420"/>
                </a:cubicBezTo>
                <a:cubicBezTo>
                  <a:pt x="16339" y="17551"/>
                  <a:pt x="16352" y="17562"/>
                  <a:pt x="16496" y="17562"/>
                </a:cubicBezTo>
                <a:cubicBezTo>
                  <a:pt x="16590" y="17562"/>
                  <a:pt x="16675" y="17533"/>
                  <a:pt x="16709" y="17488"/>
                </a:cubicBezTo>
                <a:cubicBezTo>
                  <a:pt x="16825" y="17336"/>
                  <a:pt x="16742" y="16857"/>
                  <a:pt x="16600" y="16857"/>
                </a:cubicBezTo>
                <a:close/>
                <a:moveTo>
                  <a:pt x="15750" y="17878"/>
                </a:moveTo>
                <a:cubicBezTo>
                  <a:pt x="15561" y="17884"/>
                  <a:pt x="15300" y="18034"/>
                  <a:pt x="15225" y="18217"/>
                </a:cubicBezTo>
                <a:cubicBezTo>
                  <a:pt x="15206" y="18265"/>
                  <a:pt x="15179" y="18417"/>
                  <a:pt x="15167" y="18556"/>
                </a:cubicBezTo>
                <a:cubicBezTo>
                  <a:pt x="15146" y="18785"/>
                  <a:pt x="15154" y="18824"/>
                  <a:pt x="15241" y="18961"/>
                </a:cubicBezTo>
                <a:cubicBezTo>
                  <a:pt x="15295" y="19044"/>
                  <a:pt x="15348" y="19111"/>
                  <a:pt x="15359" y="19111"/>
                </a:cubicBezTo>
                <a:cubicBezTo>
                  <a:pt x="15419" y="19111"/>
                  <a:pt x="15801" y="18838"/>
                  <a:pt x="15932" y="18701"/>
                </a:cubicBezTo>
                <a:cubicBezTo>
                  <a:pt x="16050" y="18578"/>
                  <a:pt x="16084" y="18509"/>
                  <a:pt x="16084" y="18401"/>
                </a:cubicBezTo>
                <a:cubicBezTo>
                  <a:pt x="16084" y="18230"/>
                  <a:pt x="16002" y="18014"/>
                  <a:pt x="15905" y="17924"/>
                </a:cubicBezTo>
                <a:cubicBezTo>
                  <a:pt x="15867" y="17890"/>
                  <a:pt x="15813" y="17876"/>
                  <a:pt x="15750" y="17878"/>
                </a:cubicBezTo>
                <a:close/>
                <a:moveTo>
                  <a:pt x="14164" y="18175"/>
                </a:moveTo>
                <a:cubicBezTo>
                  <a:pt x="14096" y="18178"/>
                  <a:pt x="14022" y="18205"/>
                  <a:pt x="13980" y="18254"/>
                </a:cubicBezTo>
                <a:cubicBezTo>
                  <a:pt x="13942" y="18300"/>
                  <a:pt x="13892" y="18395"/>
                  <a:pt x="13869" y="18466"/>
                </a:cubicBezTo>
                <a:lnTo>
                  <a:pt x="13827" y="18596"/>
                </a:lnTo>
                <a:lnTo>
                  <a:pt x="13933" y="18526"/>
                </a:lnTo>
                <a:cubicBezTo>
                  <a:pt x="13990" y="18487"/>
                  <a:pt x="14047" y="18433"/>
                  <a:pt x="14059" y="18407"/>
                </a:cubicBezTo>
                <a:cubicBezTo>
                  <a:pt x="14071" y="18381"/>
                  <a:pt x="14126" y="18360"/>
                  <a:pt x="14181" y="18360"/>
                </a:cubicBezTo>
                <a:cubicBezTo>
                  <a:pt x="14298" y="18360"/>
                  <a:pt x="14331" y="18328"/>
                  <a:pt x="14304" y="18238"/>
                </a:cubicBezTo>
                <a:cubicBezTo>
                  <a:pt x="14291" y="18191"/>
                  <a:pt x="14231" y="18171"/>
                  <a:pt x="14164" y="18175"/>
                </a:cubicBezTo>
                <a:close/>
                <a:moveTo>
                  <a:pt x="7130" y="18556"/>
                </a:moveTo>
                <a:cubicBezTo>
                  <a:pt x="6990" y="18538"/>
                  <a:pt x="6923" y="18602"/>
                  <a:pt x="6893" y="18782"/>
                </a:cubicBezTo>
                <a:cubicBezTo>
                  <a:pt x="6880" y="18856"/>
                  <a:pt x="6807" y="19011"/>
                  <a:pt x="6729" y="19127"/>
                </a:cubicBezTo>
                <a:cubicBezTo>
                  <a:pt x="6652" y="19242"/>
                  <a:pt x="6588" y="19350"/>
                  <a:pt x="6588" y="19367"/>
                </a:cubicBezTo>
                <a:cubicBezTo>
                  <a:pt x="6588" y="19384"/>
                  <a:pt x="6601" y="19389"/>
                  <a:pt x="6616" y="19378"/>
                </a:cubicBezTo>
                <a:cubicBezTo>
                  <a:pt x="6752" y="19276"/>
                  <a:pt x="6921" y="19207"/>
                  <a:pt x="7055" y="19196"/>
                </a:cubicBezTo>
                <a:cubicBezTo>
                  <a:pt x="7198" y="19184"/>
                  <a:pt x="7222" y="19164"/>
                  <a:pt x="7276" y="19023"/>
                </a:cubicBezTo>
                <a:cubicBezTo>
                  <a:pt x="7328" y="18888"/>
                  <a:pt x="7330" y="18840"/>
                  <a:pt x="7292" y="18717"/>
                </a:cubicBezTo>
                <a:cubicBezTo>
                  <a:pt x="7256" y="18602"/>
                  <a:pt x="7222" y="18568"/>
                  <a:pt x="7130" y="18556"/>
                </a:cubicBezTo>
                <a:close/>
                <a:moveTo>
                  <a:pt x="12654" y="18595"/>
                </a:moveTo>
                <a:cubicBezTo>
                  <a:pt x="12513" y="18594"/>
                  <a:pt x="12289" y="18909"/>
                  <a:pt x="11826" y="19760"/>
                </a:cubicBezTo>
                <a:cubicBezTo>
                  <a:pt x="11761" y="19881"/>
                  <a:pt x="11623" y="20117"/>
                  <a:pt x="11520" y="20285"/>
                </a:cubicBezTo>
                <a:cubicBezTo>
                  <a:pt x="11148" y="20895"/>
                  <a:pt x="11033" y="21180"/>
                  <a:pt x="11032" y="21494"/>
                </a:cubicBezTo>
                <a:cubicBezTo>
                  <a:pt x="11032" y="21599"/>
                  <a:pt x="11036" y="21600"/>
                  <a:pt x="11549" y="21600"/>
                </a:cubicBezTo>
                <a:cubicBezTo>
                  <a:pt x="11856" y="21600"/>
                  <a:pt x="12076" y="21581"/>
                  <a:pt x="12089" y="21554"/>
                </a:cubicBezTo>
                <a:cubicBezTo>
                  <a:pt x="12101" y="21528"/>
                  <a:pt x="12208" y="21506"/>
                  <a:pt x="12325" y="21506"/>
                </a:cubicBezTo>
                <a:cubicBezTo>
                  <a:pt x="12443" y="21506"/>
                  <a:pt x="12593" y="21477"/>
                  <a:pt x="12660" y="21440"/>
                </a:cubicBezTo>
                <a:cubicBezTo>
                  <a:pt x="12809" y="21358"/>
                  <a:pt x="12940" y="21078"/>
                  <a:pt x="13021" y="20661"/>
                </a:cubicBezTo>
                <a:cubicBezTo>
                  <a:pt x="13089" y="20313"/>
                  <a:pt x="13112" y="20268"/>
                  <a:pt x="13298" y="20114"/>
                </a:cubicBezTo>
                <a:cubicBezTo>
                  <a:pt x="13412" y="20019"/>
                  <a:pt x="13432" y="19977"/>
                  <a:pt x="13432" y="19835"/>
                </a:cubicBezTo>
                <a:cubicBezTo>
                  <a:pt x="13432" y="19616"/>
                  <a:pt x="13388" y="19517"/>
                  <a:pt x="13236" y="19393"/>
                </a:cubicBezTo>
                <a:cubicBezTo>
                  <a:pt x="13161" y="19333"/>
                  <a:pt x="13101" y="19240"/>
                  <a:pt x="13089" y="19166"/>
                </a:cubicBezTo>
                <a:cubicBezTo>
                  <a:pt x="13033" y="18843"/>
                  <a:pt x="12954" y="18689"/>
                  <a:pt x="12825" y="18642"/>
                </a:cubicBezTo>
                <a:cubicBezTo>
                  <a:pt x="12755" y="18616"/>
                  <a:pt x="12678" y="18595"/>
                  <a:pt x="12654" y="185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" name="أحمر"/>
          <p:cNvSpPr txBox="1"/>
          <p:nvPr/>
        </p:nvSpPr>
        <p:spPr>
          <a:xfrm>
            <a:off x="10130364" y="7603596"/>
            <a:ext cx="1790943" cy="107855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أحمر </a:t>
            </a:r>
          </a:p>
        </p:txBody>
      </p:sp>
      <p:sp>
        <p:nvSpPr>
          <p:cNvPr id="351" name="أزرق"/>
          <p:cNvSpPr txBox="1"/>
          <p:nvPr/>
        </p:nvSpPr>
        <p:spPr>
          <a:xfrm>
            <a:off x="4832959" y="8586072"/>
            <a:ext cx="1665735" cy="1078555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أزرق </a:t>
            </a:r>
          </a:p>
        </p:txBody>
      </p:sp>
      <p:sp>
        <p:nvSpPr>
          <p:cNvPr id="352" name="أصفر"/>
          <p:cNvSpPr txBox="1"/>
          <p:nvPr/>
        </p:nvSpPr>
        <p:spPr>
          <a:xfrm>
            <a:off x="649242" y="7950556"/>
            <a:ext cx="2117598" cy="107855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أصفر  </a:t>
            </a:r>
          </a:p>
        </p:txBody>
      </p:sp>
      <p:pic>
        <p:nvPicPr>
          <p:cNvPr id="353" name="IMG_2429.png" descr="IMG_2429.png"/>
          <p:cNvPicPr>
            <a:picLocks noChangeAspect="1"/>
          </p:cNvPicPr>
          <p:nvPr/>
        </p:nvPicPr>
        <p:blipFill>
          <a:blip r:embed="rId3"/>
          <a:srcRect l="15007" t="36727" r="5129" b="40780"/>
          <a:stretch>
            <a:fillRect/>
          </a:stretch>
        </p:blipFill>
        <p:spPr>
          <a:xfrm>
            <a:off x="1408194" y="172935"/>
            <a:ext cx="10386054" cy="2193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16</a:t>
            </a:fld>
            <a:endParaRPr/>
          </a:p>
        </p:txBody>
      </p:sp>
      <p:pic>
        <p:nvPicPr>
          <p:cNvPr id="356" name="soretna54-500x330.jpg" descr="soretna54-500x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959" y="2695651"/>
            <a:ext cx="3242027" cy="2139738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57" name="3628992_max.jpg" descr="3628992_ma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677" y="2506745"/>
            <a:ext cx="2202086" cy="2936115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58" name="avatar.jpg" descr="avat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49" y="2608728"/>
            <a:ext cx="2732148" cy="2732149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59" name="أخضر"/>
          <p:cNvSpPr txBox="1"/>
          <p:nvPr/>
        </p:nvSpPr>
        <p:spPr>
          <a:xfrm>
            <a:off x="10034294" y="5553602"/>
            <a:ext cx="2162573" cy="1078554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أخضر </a:t>
            </a:r>
          </a:p>
        </p:txBody>
      </p:sp>
      <p:sp>
        <p:nvSpPr>
          <p:cNvPr id="360" name="برتقالي"/>
          <p:cNvSpPr txBox="1"/>
          <p:nvPr/>
        </p:nvSpPr>
        <p:spPr>
          <a:xfrm>
            <a:off x="5504122" y="5691578"/>
            <a:ext cx="2543195" cy="1078555"/>
          </a:xfrm>
          <a:prstGeom prst="rect">
            <a:avLst/>
          </a:prstGeom>
          <a:solidFill>
            <a:srgbClr val="FF6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برتقالي </a:t>
            </a:r>
          </a:p>
        </p:txBody>
      </p:sp>
      <p:sp>
        <p:nvSpPr>
          <p:cNvPr id="361" name="بنفسجي"/>
          <p:cNvSpPr txBox="1"/>
          <p:nvPr/>
        </p:nvSpPr>
        <p:spPr>
          <a:xfrm>
            <a:off x="1153209" y="5691578"/>
            <a:ext cx="2978428" cy="1078555"/>
          </a:xfrm>
          <a:prstGeom prst="rect">
            <a:avLst/>
          </a:prstGeom>
          <a:solidFill>
            <a:srgbClr val="7A219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بنفسجي </a:t>
            </a:r>
          </a:p>
        </p:txBody>
      </p:sp>
      <p:pic>
        <p:nvPicPr>
          <p:cNvPr id="362" name="IMG_2430.png" descr="IMG_2430.png"/>
          <p:cNvPicPr>
            <a:picLocks noChangeAspect="1"/>
          </p:cNvPicPr>
          <p:nvPr/>
        </p:nvPicPr>
        <p:blipFill>
          <a:blip r:embed="rId5"/>
          <a:srcRect l="2659" t="36854" b="44326"/>
          <a:stretch>
            <a:fillRect/>
          </a:stretch>
        </p:blipFill>
        <p:spPr>
          <a:xfrm>
            <a:off x="592924" y="358225"/>
            <a:ext cx="11729421" cy="1700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14824.imgcache.jpeg" descr="14824.imgcach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559" y="6916919"/>
            <a:ext cx="4322995" cy="2485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17</a:t>
            </a:fld>
            <a:endParaRPr/>
          </a:p>
        </p:txBody>
      </p:sp>
      <p:grpSp>
        <p:nvGrpSpPr>
          <p:cNvPr id="368" name="14825.imgcache.jpeg"/>
          <p:cNvGrpSpPr/>
          <p:nvPr/>
        </p:nvGrpSpPr>
        <p:grpSpPr>
          <a:xfrm>
            <a:off x="186914" y="6449010"/>
            <a:ext cx="6148336" cy="1987140"/>
            <a:chOff x="0" y="0"/>
            <a:chExt cx="6148335" cy="1987138"/>
          </a:xfrm>
        </p:grpSpPr>
        <p:pic>
          <p:nvPicPr>
            <p:cNvPr id="367" name="14825.imgcache.jpeg" descr="14825.imgcache.jpeg"/>
            <p:cNvPicPr>
              <a:picLocks noChangeAspect="1"/>
            </p:cNvPicPr>
            <p:nvPr/>
          </p:nvPicPr>
          <p:blipFill>
            <a:blip r:embed="rId2"/>
            <a:srcRect t="51111"/>
            <a:stretch>
              <a:fillRect/>
            </a:stretch>
          </p:blipFill>
          <p:spPr>
            <a:xfrm>
              <a:off x="127000" y="88900"/>
              <a:ext cx="5894336" cy="16569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6" name="14825.imgcache.jpeg" descr="14825.imgcache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6148337" cy="1987140"/>
            </a:xfrm>
            <a:prstGeom prst="rect">
              <a:avLst/>
            </a:prstGeom>
            <a:effectLst/>
          </p:spPr>
        </p:pic>
      </p:grpSp>
      <p:grpSp>
        <p:nvGrpSpPr>
          <p:cNvPr id="371" name="IMG_2427.png"/>
          <p:cNvGrpSpPr/>
          <p:nvPr/>
        </p:nvGrpSpPr>
        <p:grpSpPr>
          <a:xfrm>
            <a:off x="6158741" y="125046"/>
            <a:ext cx="6605447" cy="3813353"/>
            <a:chOff x="0" y="0"/>
            <a:chExt cx="6605446" cy="3813352"/>
          </a:xfrm>
        </p:grpSpPr>
        <p:pic>
          <p:nvPicPr>
            <p:cNvPr id="370" name="IMG_2427.png" descr="IMG_2427.png"/>
            <p:cNvPicPr>
              <a:picLocks noChangeAspect="1"/>
            </p:cNvPicPr>
            <p:nvPr/>
          </p:nvPicPr>
          <p:blipFill>
            <a:blip r:embed="rId4"/>
            <a:srcRect l="654" t="17456" r="2291" b="11577"/>
            <a:stretch>
              <a:fillRect/>
            </a:stretch>
          </p:blipFill>
          <p:spPr>
            <a:xfrm>
              <a:off x="127000" y="88900"/>
              <a:ext cx="6351447" cy="34831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9" name="IMG_2427.png" descr="IMG_2427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6605447" cy="3813354"/>
            </a:xfrm>
            <a:prstGeom prst="rect">
              <a:avLst/>
            </a:prstGeom>
            <a:effectLst/>
          </p:spPr>
        </p:pic>
      </p:grpSp>
      <p:grpSp>
        <p:nvGrpSpPr>
          <p:cNvPr id="374" name="IMG_2428.png"/>
          <p:cNvGrpSpPr/>
          <p:nvPr/>
        </p:nvGrpSpPr>
        <p:grpSpPr>
          <a:xfrm>
            <a:off x="6392042" y="6619272"/>
            <a:ext cx="6537434" cy="3180095"/>
            <a:chOff x="0" y="0"/>
            <a:chExt cx="6537433" cy="3180094"/>
          </a:xfrm>
        </p:grpSpPr>
        <p:pic>
          <p:nvPicPr>
            <p:cNvPr id="373" name="IMG_2428.png" descr="IMG_2428.png"/>
            <p:cNvPicPr>
              <a:picLocks noChangeAspect="1"/>
            </p:cNvPicPr>
            <p:nvPr/>
          </p:nvPicPr>
          <p:blipFill>
            <a:blip r:embed="rId6"/>
            <a:srcRect l="6467" t="19957" r="6915" b="27661"/>
            <a:stretch>
              <a:fillRect/>
            </a:stretch>
          </p:blipFill>
          <p:spPr>
            <a:xfrm>
              <a:off x="127000" y="88900"/>
              <a:ext cx="6283434" cy="28498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2" name="IMG_2428.png" descr="IMG_2428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537434" cy="3180095"/>
            </a:xfrm>
            <a:prstGeom prst="rect">
              <a:avLst/>
            </a:prstGeom>
            <a:effectLst/>
          </p:spPr>
        </p:pic>
      </p:grpSp>
      <p:pic>
        <p:nvPicPr>
          <p:cNvPr id="375" name="IMG_2432.png" descr="IMG_2432.png"/>
          <p:cNvPicPr>
            <a:picLocks noChangeAspect="1"/>
          </p:cNvPicPr>
          <p:nvPr/>
        </p:nvPicPr>
        <p:blipFill>
          <a:blip r:embed="rId8"/>
          <a:srcRect l="16597" t="28799" r="11748" b="48286"/>
          <a:stretch>
            <a:fillRect/>
          </a:stretch>
        </p:blipFill>
        <p:spPr>
          <a:xfrm>
            <a:off x="69591" y="4434682"/>
            <a:ext cx="7039113" cy="1688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0" animBg="1" advAuto="0"/>
      <p:bldP spid="371" grpId="0" animBg="1" advAuto="0"/>
      <p:bldP spid="374" grpId="0" animBg="1" advAuto="0"/>
      <p:bldP spid="37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18</a:t>
            </a:fld>
            <a:endParaRPr/>
          </a:p>
        </p:txBody>
      </p:sp>
      <p:grpSp>
        <p:nvGrpSpPr>
          <p:cNvPr id="380" name="مربع نص 2"/>
          <p:cNvGrpSpPr/>
          <p:nvPr/>
        </p:nvGrpSpPr>
        <p:grpSpPr>
          <a:xfrm>
            <a:off x="8631819" y="1918686"/>
            <a:ext cx="4104325" cy="1584349"/>
            <a:chOff x="0" y="0"/>
            <a:chExt cx="4104323" cy="1584347"/>
          </a:xfrm>
        </p:grpSpPr>
        <p:sp>
          <p:nvSpPr>
            <p:cNvPr id="379" name="مربع نص 2"/>
            <p:cNvSpPr txBox="1"/>
            <p:nvPr/>
          </p:nvSpPr>
          <p:spPr>
            <a:xfrm>
              <a:off x="215899" y="139699"/>
              <a:ext cx="3672525" cy="1025549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defRPr sz="5500">
                  <a:solidFill>
                    <a:srgbClr val="B92D5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/>
              </a:pPr>
              <a:r>
                <a:t>أ / التناسب :</a:t>
              </a:r>
            </a:p>
          </p:txBody>
        </p:sp>
        <p:pic>
          <p:nvPicPr>
            <p:cNvPr id="378" name="مربع نص 2" descr="مربع نص 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4104325" cy="1584349"/>
            </a:xfrm>
            <a:prstGeom prst="rect">
              <a:avLst/>
            </a:prstGeom>
            <a:effectLst/>
          </p:spPr>
        </p:pic>
      </p:grpSp>
      <p:grpSp>
        <p:nvGrpSpPr>
          <p:cNvPr id="383" name="مربع نص 2"/>
          <p:cNvGrpSpPr/>
          <p:nvPr/>
        </p:nvGrpSpPr>
        <p:grpSpPr>
          <a:xfrm>
            <a:off x="646962" y="3355601"/>
            <a:ext cx="12098591" cy="2440235"/>
            <a:chOff x="0" y="0"/>
            <a:chExt cx="12098590" cy="2440233"/>
          </a:xfrm>
        </p:grpSpPr>
        <p:sp>
          <p:nvSpPr>
            <p:cNvPr id="382" name="مربع نص 2"/>
            <p:cNvSpPr txBox="1"/>
            <p:nvPr/>
          </p:nvSpPr>
          <p:spPr>
            <a:xfrm>
              <a:off x="215900" y="139700"/>
              <a:ext cx="11666791" cy="188143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 rtl="0">
                <a:defRPr sz="3300">
                  <a:solidFill>
                    <a:srgbClr val="011D57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يتمثل في تناسب أجزاء أي عنصر فيها ونسبة كل جزء بالنسبة للآخر  </a:t>
              </a:r>
            </a:p>
            <a:p>
              <a:pPr defTabSz="914400" rtl="0">
                <a:defRPr sz="3300">
                  <a:solidFill>
                    <a:srgbClr val="011D57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والتناسب ليس له قاعدة محددة وإنما يتوقف على  الذوق الفني ودقة الملاحظة وقوة التمييز .</a:t>
              </a:r>
            </a:p>
          </p:txBody>
        </p:sp>
        <p:pic>
          <p:nvPicPr>
            <p:cNvPr id="381" name="مربع نص 2" descr="مربع نص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098591" cy="2440235"/>
            </a:xfrm>
            <a:prstGeom prst="rect">
              <a:avLst/>
            </a:prstGeom>
            <a:effectLst/>
          </p:spPr>
        </p:pic>
      </p:grpSp>
      <p:grpSp>
        <p:nvGrpSpPr>
          <p:cNvPr id="386" name="IMG_2403.jpeg"/>
          <p:cNvGrpSpPr/>
          <p:nvPr/>
        </p:nvGrpSpPr>
        <p:grpSpPr>
          <a:xfrm rot="19827988">
            <a:off x="2176012" y="5675900"/>
            <a:ext cx="3164151" cy="3819278"/>
            <a:chOff x="0" y="0"/>
            <a:chExt cx="3164149" cy="3819277"/>
          </a:xfrm>
        </p:grpSpPr>
        <p:pic>
          <p:nvPicPr>
            <p:cNvPr id="385" name="IMG_2403.jpeg" descr="IMG_2403.jpeg"/>
            <p:cNvPicPr>
              <a:picLocks noChangeAspect="1"/>
            </p:cNvPicPr>
            <p:nvPr/>
          </p:nvPicPr>
          <p:blipFill>
            <a:blip r:embed="rId4"/>
            <a:srcRect l="10504" t="3890" r="14200" b="5835"/>
            <a:stretch>
              <a:fillRect/>
            </a:stretch>
          </p:blipFill>
          <p:spPr>
            <a:xfrm>
              <a:off x="126999" y="88900"/>
              <a:ext cx="2910151" cy="34890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4" name="IMG_2403.jpeg" descr="IMG_2403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164150" cy="3819278"/>
            </a:xfrm>
            <a:prstGeom prst="rect">
              <a:avLst/>
            </a:prstGeom>
            <a:effectLst/>
          </p:spPr>
        </p:pic>
      </p:grpSp>
      <p:grpSp>
        <p:nvGrpSpPr>
          <p:cNvPr id="389" name="IMG_1346.png"/>
          <p:cNvGrpSpPr/>
          <p:nvPr/>
        </p:nvGrpSpPr>
        <p:grpSpPr>
          <a:xfrm rot="2184346">
            <a:off x="8469560" y="5700728"/>
            <a:ext cx="2740712" cy="3988656"/>
            <a:chOff x="0" y="0"/>
            <a:chExt cx="2740711" cy="3988654"/>
          </a:xfrm>
        </p:grpSpPr>
        <p:pic>
          <p:nvPicPr>
            <p:cNvPr id="388" name="IMG_1346.png" descr="IMG_1346.png"/>
            <p:cNvPicPr>
              <a:picLocks noChangeAspect="1"/>
            </p:cNvPicPr>
            <p:nvPr/>
          </p:nvPicPr>
          <p:blipFill>
            <a:blip r:embed="rId6"/>
            <a:srcRect l="16451" t="46834" r="64326" b="15459"/>
            <a:stretch>
              <a:fillRect/>
            </a:stretch>
          </p:blipFill>
          <p:spPr>
            <a:xfrm>
              <a:off x="126999" y="88899"/>
              <a:ext cx="2486713" cy="36584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IMG_1346.png" descr="IMG_1346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740712" cy="3988656"/>
            </a:xfrm>
            <a:prstGeom prst="rect">
              <a:avLst/>
            </a:prstGeom>
            <a:effectLst/>
          </p:spPr>
        </p:pic>
      </p:grpSp>
      <p:grpSp>
        <p:nvGrpSpPr>
          <p:cNvPr id="392" name="IMG_2408.jpeg"/>
          <p:cNvGrpSpPr/>
          <p:nvPr/>
        </p:nvGrpSpPr>
        <p:grpSpPr>
          <a:xfrm rot="21600000">
            <a:off x="5407943" y="5889854"/>
            <a:ext cx="3007029" cy="3874179"/>
            <a:chOff x="0" y="0"/>
            <a:chExt cx="3007028" cy="3874177"/>
          </a:xfrm>
        </p:grpSpPr>
        <p:pic>
          <p:nvPicPr>
            <p:cNvPr id="391" name="IMG_2408.jpeg" descr="IMG_2408.jpeg"/>
            <p:cNvPicPr>
              <a:picLocks noChangeAspect="1"/>
            </p:cNvPicPr>
            <p:nvPr/>
          </p:nvPicPr>
          <p:blipFill>
            <a:blip r:embed="rId8"/>
            <a:srcRect l="4912" t="6332" r="3557" b="5572"/>
            <a:stretch>
              <a:fillRect/>
            </a:stretch>
          </p:blipFill>
          <p:spPr>
            <a:xfrm>
              <a:off x="127000" y="88899"/>
              <a:ext cx="2753029" cy="3543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0" name="IMG_2408.jpeg" descr="IMG_2408.jpe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3007029" cy="3874178"/>
            </a:xfrm>
            <a:prstGeom prst="rect">
              <a:avLst/>
            </a:prstGeom>
            <a:effectLst/>
          </p:spPr>
        </p:pic>
      </p:grpSp>
      <p:grpSp>
        <p:nvGrpSpPr>
          <p:cNvPr id="395" name="قواعد وأسس الزخرفة الإسلامية:"/>
          <p:cNvGrpSpPr/>
          <p:nvPr/>
        </p:nvGrpSpPr>
        <p:grpSpPr>
          <a:xfrm>
            <a:off x="2066489" y="41717"/>
            <a:ext cx="8871822" cy="1810349"/>
            <a:chOff x="0" y="0"/>
            <a:chExt cx="8871820" cy="1810348"/>
          </a:xfrm>
        </p:grpSpPr>
        <p:sp>
          <p:nvSpPr>
            <p:cNvPr id="394" name="قواعد وأسس الزخرفة الإسلامية:"/>
            <p:cNvSpPr txBox="1"/>
            <p:nvPr/>
          </p:nvSpPr>
          <p:spPr>
            <a:xfrm>
              <a:off x="215899" y="641350"/>
              <a:ext cx="8440022" cy="953099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016E8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قواعد وأسس الزخرفة الإسلامية: </a:t>
              </a:r>
            </a:p>
          </p:txBody>
        </p:sp>
        <p:pic>
          <p:nvPicPr>
            <p:cNvPr id="393" name="قواعد وأسس الزخرفة الإسلامية: قواعد وأسس الزخرفة الإسلامية: " descr="قواعد وأسس الزخرفة الإسلامية: قواعد وأسس الزخرفة الإسلامية: 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8871822" cy="18103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 advAuto="0"/>
      <p:bldP spid="383" grpId="0" animBg="1" advAuto="0"/>
      <p:bldP spid="386" grpId="0" animBg="1" advAuto="0"/>
      <p:bldP spid="389" grpId="0" animBg="1" advAuto="0"/>
      <p:bldP spid="392" grpId="0" animBg="1" advAuto="0"/>
      <p:bldP spid="39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19</a:t>
            </a:fld>
            <a:endParaRPr/>
          </a:p>
        </p:txBody>
      </p:sp>
      <p:grpSp>
        <p:nvGrpSpPr>
          <p:cNvPr id="400" name="مربع نص 2"/>
          <p:cNvGrpSpPr/>
          <p:nvPr/>
        </p:nvGrpSpPr>
        <p:grpSpPr>
          <a:xfrm>
            <a:off x="8438798" y="153886"/>
            <a:ext cx="4309264" cy="1584349"/>
            <a:chOff x="0" y="0"/>
            <a:chExt cx="4309263" cy="1584347"/>
          </a:xfrm>
        </p:grpSpPr>
        <p:sp>
          <p:nvSpPr>
            <p:cNvPr id="399" name="مربع نص 2"/>
            <p:cNvSpPr txBox="1"/>
            <p:nvPr/>
          </p:nvSpPr>
          <p:spPr>
            <a:xfrm>
              <a:off x="215900" y="139699"/>
              <a:ext cx="3877464" cy="1025549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l" defTabSz="914400">
                <a:defRPr sz="5500">
                  <a:solidFill>
                    <a:srgbClr val="B92D5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/>
              </a:pPr>
              <a:r>
                <a:t>ب / التشابك :</a:t>
              </a:r>
            </a:p>
          </p:txBody>
        </p:sp>
        <p:pic>
          <p:nvPicPr>
            <p:cNvPr id="398" name="مربع نص 2" descr="مربع نص 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4309264" cy="1584349"/>
            </a:xfrm>
            <a:prstGeom prst="rect">
              <a:avLst/>
            </a:prstGeom>
            <a:effectLst/>
          </p:spPr>
        </p:pic>
      </p:grpSp>
      <p:grpSp>
        <p:nvGrpSpPr>
          <p:cNvPr id="403" name="مربع نص 2"/>
          <p:cNvGrpSpPr/>
          <p:nvPr/>
        </p:nvGrpSpPr>
        <p:grpSpPr>
          <a:xfrm>
            <a:off x="805791" y="1709868"/>
            <a:ext cx="11494818" cy="1748318"/>
            <a:chOff x="0" y="0"/>
            <a:chExt cx="11494816" cy="1748316"/>
          </a:xfrm>
        </p:grpSpPr>
        <p:sp>
          <p:nvSpPr>
            <p:cNvPr id="402" name="مربع نص 2"/>
            <p:cNvSpPr txBox="1"/>
            <p:nvPr/>
          </p:nvSpPr>
          <p:spPr>
            <a:xfrm>
              <a:off x="215899" y="139700"/>
              <a:ext cx="11063018" cy="1189517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 rtl="0">
                <a:defRPr sz="3100">
                  <a:solidFill>
                    <a:srgbClr val="011D57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يظهر بكثرة في الزخارف الإسلامية وإما يكون مؤلفاً من أشكال هندسية</a:t>
              </a:r>
            </a:p>
            <a:p>
              <a:pPr defTabSz="914400" rtl="0">
                <a:defRPr sz="3100">
                  <a:solidFill>
                    <a:srgbClr val="011D57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متداخلة أو من وحدات نباتية مزهرة . </a:t>
              </a:r>
            </a:p>
          </p:txBody>
        </p:sp>
        <p:pic>
          <p:nvPicPr>
            <p:cNvPr id="401" name="مربع نص 2" descr="مربع نص 2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1494818" cy="1748318"/>
            </a:xfrm>
            <a:prstGeom prst="rect">
              <a:avLst/>
            </a:prstGeom>
            <a:effectLst/>
          </p:spPr>
        </p:pic>
      </p:grpSp>
      <p:pic>
        <p:nvPicPr>
          <p:cNvPr id="404" name="مربع نص 2" descr="مربع نص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095394" y="4235658"/>
            <a:ext cx="3795616" cy="1845631"/>
          </a:xfrm>
          <a:prstGeom prst="rect">
            <a:avLst/>
          </a:prstGeom>
        </p:spPr>
      </p:pic>
      <p:grpSp>
        <p:nvGrpSpPr>
          <p:cNvPr id="407" name="مربع نص 2"/>
          <p:cNvGrpSpPr/>
          <p:nvPr/>
        </p:nvGrpSpPr>
        <p:grpSpPr>
          <a:xfrm>
            <a:off x="417969" y="7947362"/>
            <a:ext cx="11971202" cy="1659259"/>
            <a:chOff x="0" y="0"/>
            <a:chExt cx="11971201" cy="1659257"/>
          </a:xfrm>
        </p:grpSpPr>
        <p:sp>
          <p:nvSpPr>
            <p:cNvPr id="406" name="مربع نص 2"/>
            <p:cNvSpPr txBox="1"/>
            <p:nvPr/>
          </p:nvSpPr>
          <p:spPr>
            <a:xfrm>
              <a:off x="215900" y="139699"/>
              <a:ext cx="11539402" cy="1100459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defTabSz="914400" rtl="0">
                <a:defRPr sz="2800">
                  <a:solidFill>
                    <a:srgbClr val="011D5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يضم أوراقاً وأزهاراً متتابعة على ساق ملتو وملتف .</a:t>
              </a:r>
            </a:p>
            <a:p>
              <a:pPr defTabSz="914400" rtl="0">
                <a:defRPr sz="2800">
                  <a:solidFill>
                    <a:srgbClr val="011D57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أو بالتفاف ساقين من النباتات بشكل متعاكس تتخللهما الأوراق والأزهار .</a:t>
              </a:r>
            </a:p>
          </p:txBody>
        </p:sp>
        <p:pic>
          <p:nvPicPr>
            <p:cNvPr id="405" name="مربع نص 2" descr="مربع نص 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11971202" cy="1659259"/>
            </a:xfrm>
            <a:prstGeom prst="rect">
              <a:avLst/>
            </a:prstGeom>
            <a:effectLst/>
          </p:spPr>
        </p:pic>
      </p:grpSp>
      <p:grpSp>
        <p:nvGrpSpPr>
          <p:cNvPr id="410" name="images.jpeg"/>
          <p:cNvGrpSpPr/>
          <p:nvPr/>
        </p:nvGrpSpPr>
        <p:grpSpPr>
          <a:xfrm>
            <a:off x="5904515" y="3581874"/>
            <a:ext cx="2806701" cy="3505201"/>
            <a:chOff x="0" y="0"/>
            <a:chExt cx="2806700" cy="3505200"/>
          </a:xfrm>
        </p:grpSpPr>
        <p:pic>
          <p:nvPicPr>
            <p:cNvPr id="409" name="images.jpeg" descr="images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000" y="88900"/>
              <a:ext cx="2552700" cy="317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8" name="images.jpeg" descr="images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806700" cy="3505200"/>
            </a:xfrm>
            <a:prstGeom prst="rect">
              <a:avLst/>
            </a:prstGeom>
            <a:effectLst/>
          </p:spPr>
        </p:pic>
      </p:grpSp>
      <p:grpSp>
        <p:nvGrpSpPr>
          <p:cNvPr id="413" name="images.png"/>
          <p:cNvGrpSpPr/>
          <p:nvPr/>
        </p:nvGrpSpPr>
        <p:grpSpPr>
          <a:xfrm>
            <a:off x="299351" y="3649798"/>
            <a:ext cx="2932106" cy="2903052"/>
            <a:chOff x="0" y="0"/>
            <a:chExt cx="2932104" cy="2903051"/>
          </a:xfrm>
        </p:grpSpPr>
        <p:pic>
          <p:nvPicPr>
            <p:cNvPr id="412" name="images.png" descr="images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999" y="88900"/>
              <a:ext cx="2678106" cy="25728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1" name="images.png" descr="images.pn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0"/>
              <a:ext cx="2932106" cy="2903052"/>
            </a:xfrm>
            <a:prstGeom prst="rect">
              <a:avLst/>
            </a:prstGeom>
            <a:effectLst/>
          </p:spPr>
        </p:pic>
      </p:grpSp>
      <p:grpSp>
        <p:nvGrpSpPr>
          <p:cNvPr id="416" name="9k=.jpeg"/>
          <p:cNvGrpSpPr/>
          <p:nvPr/>
        </p:nvGrpSpPr>
        <p:grpSpPr>
          <a:xfrm>
            <a:off x="3264093" y="3968479"/>
            <a:ext cx="2489201" cy="3975101"/>
            <a:chOff x="0" y="0"/>
            <a:chExt cx="2489200" cy="3975100"/>
          </a:xfrm>
        </p:grpSpPr>
        <p:pic>
          <p:nvPicPr>
            <p:cNvPr id="415" name="9k=.jpeg" descr="9k=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000" y="88900"/>
              <a:ext cx="2235200" cy="3644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4" name="9k=.jpeg" descr="9k=.jpeg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489200" cy="3975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 animBg="1" advAuto="0"/>
      <p:bldP spid="403" grpId="0" animBg="1" advAuto="0"/>
      <p:bldP spid="404" grpId="0" animBg="1" advAuto="0"/>
      <p:bldP spid="407" grpId="0" animBg="1" advAuto="0"/>
      <p:bldP spid="410" grpId="0" animBg="1" advAuto="0"/>
      <p:bldP spid="413" grpId="0" animBg="1" advAuto="0"/>
      <p:bldP spid="41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الجدول"/>
          <p:cNvGraphicFramePr/>
          <p:nvPr/>
        </p:nvGraphicFramePr>
        <p:xfrm>
          <a:off x="12316208" y="772302"/>
          <a:ext cx="8262308" cy="3828271"/>
        </p:xfrm>
        <a:graphic>
          <a:graphicData uri="http://schemas.openxmlformats.org/drawingml/2006/table">
            <a:tbl>
              <a:tblPr rtl="1" firstRow="1" bandRow="1">
                <a:tableStyleId>{4C3C2611-4C71-4FC5-86AE-919BDF0F9419}</a:tableStyleId>
              </a:tblPr>
              <a:tblGrid>
                <a:gridCol w="10234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11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 cap="all">
                          <a:solidFill>
                            <a:srgbClr val="AD3E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السؤال :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CBE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AD3E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صح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CBEB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AD3E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خطأ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9CB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114"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9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 ١ : تعتبر اللانهائية من مزايا وخصائص الزخارف البدائية (     )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8E7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8E7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114"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9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س٢ :  من خصائص الزخرفة الإسلامية الاستمرارية واللانهائية (    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FF4F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FF4F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F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114"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 ٣ :  من أنواع الزخارف الإسلامية "الهندسية،النباتية" (    )  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8E7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8E7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E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114"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27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س ٤ :اللانهاية في الزخرفة تعطي إحساس بضعف الابتكار في رسم الزخرفة (    )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FF4F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FF4F4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sz="3000" b="1">
                          <a:solidFill>
                            <a:srgbClr val="004D6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F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74" name="IMG_3973.jpeg"/>
          <p:cNvGrpSpPr/>
          <p:nvPr/>
        </p:nvGrpSpPr>
        <p:grpSpPr>
          <a:xfrm rot="16200000">
            <a:off x="4602946" y="3426437"/>
            <a:ext cx="4432823" cy="7756776"/>
            <a:chOff x="0" y="0"/>
            <a:chExt cx="4432822" cy="7756774"/>
          </a:xfrm>
        </p:grpSpPr>
        <p:pic>
          <p:nvPicPr>
            <p:cNvPr id="173" name="IMG_3973.jpeg" descr="IMG_3973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899"/>
              <a:ext cx="4178823" cy="74265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IMG_3973.jpeg" descr="IMG_3973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4432823" cy="775677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IMG_2494.png"/>
          <p:cNvGrpSpPr/>
          <p:nvPr/>
        </p:nvGrpSpPr>
        <p:grpSpPr>
          <a:xfrm>
            <a:off x="6133520" y="105767"/>
            <a:ext cx="6803613" cy="5242410"/>
            <a:chOff x="0" y="0"/>
            <a:chExt cx="6803611" cy="5242409"/>
          </a:xfrm>
        </p:grpSpPr>
        <p:pic>
          <p:nvPicPr>
            <p:cNvPr id="419" name="IMG_2494.png" descr="IMG_249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6549612" cy="49122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8" name="IMG_2494.png" descr="IMG_2494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803612" cy="5242410"/>
            </a:xfrm>
            <a:prstGeom prst="rect">
              <a:avLst/>
            </a:prstGeom>
            <a:effectLst/>
          </p:spPr>
        </p:pic>
      </p:grpSp>
      <p:grpSp>
        <p:nvGrpSpPr>
          <p:cNvPr id="423" name="IMG_2495.png"/>
          <p:cNvGrpSpPr/>
          <p:nvPr/>
        </p:nvGrpSpPr>
        <p:grpSpPr>
          <a:xfrm>
            <a:off x="213668" y="4545656"/>
            <a:ext cx="6965837" cy="5189687"/>
            <a:chOff x="0" y="0"/>
            <a:chExt cx="6965835" cy="5189685"/>
          </a:xfrm>
        </p:grpSpPr>
        <p:pic>
          <p:nvPicPr>
            <p:cNvPr id="422" name="IMG_2495.png" descr="IMG_2495.png"/>
            <p:cNvPicPr>
              <a:picLocks noChangeAspect="1"/>
            </p:cNvPicPr>
            <p:nvPr/>
          </p:nvPicPr>
          <p:blipFill>
            <a:blip r:embed="rId4"/>
            <a:srcRect t="3464"/>
            <a:stretch>
              <a:fillRect/>
            </a:stretch>
          </p:blipFill>
          <p:spPr>
            <a:xfrm>
              <a:off x="127000" y="88900"/>
              <a:ext cx="6711836" cy="48594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1" name="IMG_2495.png" descr="IMG_2495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6965836" cy="51896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 animBg="1" advAuto="0"/>
      <p:bldP spid="42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IMG_3965.png"/>
          <p:cNvGrpSpPr/>
          <p:nvPr/>
        </p:nvGrpSpPr>
        <p:grpSpPr>
          <a:xfrm>
            <a:off x="3082883" y="-65485"/>
            <a:ext cx="8459962" cy="10036892"/>
            <a:chOff x="0" y="0"/>
            <a:chExt cx="8459961" cy="10036890"/>
          </a:xfrm>
        </p:grpSpPr>
        <p:pic>
          <p:nvPicPr>
            <p:cNvPr id="426" name="IMG_3965.png" descr="IMG_3965.png"/>
            <p:cNvPicPr>
              <a:picLocks noChangeAspect="1"/>
            </p:cNvPicPr>
            <p:nvPr/>
          </p:nvPicPr>
          <p:blipFill>
            <a:blip r:embed="rId2"/>
            <a:srcRect l="23110" t="20606" r="11264" b="21173"/>
            <a:stretch>
              <a:fillRect/>
            </a:stretch>
          </p:blipFill>
          <p:spPr>
            <a:xfrm>
              <a:off x="127000" y="88900"/>
              <a:ext cx="8205962" cy="97066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5" name="IMG_3965.png" descr="IMG_3965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8459962" cy="100368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G_3966.png" descr="IMG_3966.png"/>
          <p:cNvPicPr>
            <a:picLocks noChangeAspect="1"/>
          </p:cNvPicPr>
          <p:nvPr/>
        </p:nvPicPr>
        <p:blipFill>
          <a:blip r:embed="rId2"/>
          <a:srcRect l="11102" t="26326" r="17046" b="37933"/>
          <a:stretch>
            <a:fillRect/>
          </a:stretch>
        </p:blipFill>
        <p:spPr>
          <a:xfrm>
            <a:off x="316639" y="705239"/>
            <a:ext cx="12274157" cy="814056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23</a:t>
            </a:fld>
            <a:endParaRPr/>
          </a:p>
        </p:txBody>
      </p:sp>
      <p:grpSp>
        <p:nvGrpSpPr>
          <p:cNvPr id="434" name="IMG_2434.jpeg"/>
          <p:cNvGrpSpPr/>
          <p:nvPr/>
        </p:nvGrpSpPr>
        <p:grpSpPr>
          <a:xfrm rot="952495">
            <a:off x="9151944" y="4136586"/>
            <a:ext cx="3145581" cy="4410269"/>
            <a:chOff x="0" y="0"/>
            <a:chExt cx="3145580" cy="4410268"/>
          </a:xfrm>
        </p:grpSpPr>
        <p:pic>
          <p:nvPicPr>
            <p:cNvPr id="433" name="IMG_2434.jpeg" descr="IMG_2434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899"/>
              <a:ext cx="2891581" cy="40800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2" name="IMG_2434.jpeg" descr="IMG_2434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3145581" cy="4410270"/>
            </a:xfrm>
            <a:prstGeom prst="rect">
              <a:avLst/>
            </a:prstGeom>
            <a:effectLst/>
          </p:spPr>
        </p:pic>
      </p:grpSp>
      <p:grpSp>
        <p:nvGrpSpPr>
          <p:cNvPr id="437" name="مستطيل 1"/>
          <p:cNvGrpSpPr/>
          <p:nvPr/>
        </p:nvGrpSpPr>
        <p:grpSpPr>
          <a:xfrm>
            <a:off x="6066839" y="175612"/>
            <a:ext cx="6586701" cy="1969434"/>
            <a:chOff x="0" y="0"/>
            <a:chExt cx="6586700" cy="1969432"/>
          </a:xfrm>
        </p:grpSpPr>
        <p:sp>
          <p:nvSpPr>
            <p:cNvPr id="436" name="مستطيل 1"/>
            <p:cNvSpPr/>
            <p:nvPr/>
          </p:nvSpPr>
          <p:spPr>
            <a:xfrm>
              <a:off x="215899" y="139700"/>
              <a:ext cx="6154902" cy="141063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914400" rtl="0">
                <a:defRPr sz="7800" spc="72">
                  <a:solidFill>
                    <a:srgbClr val="B92D5D"/>
                  </a:solidFill>
                  <a:effectLst>
                    <a:outerShdw blurRad="76200" dist="50800" dir="5400000" rotWithShape="0">
                      <a:srgbClr val="000000">
                        <a:alpha val="64999"/>
                      </a:srgbClr>
                    </a:outerShdw>
                  </a:effectLst>
                  <a:latin typeface="Georgia"/>
                  <a:ea typeface="Georgia"/>
                  <a:cs typeface="Georgia"/>
                  <a:sym typeface="Georgia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الإنتاج الفني </a:t>
              </a:r>
              <a:r>
                <a:t>:</a:t>
              </a:r>
            </a:p>
          </p:txBody>
        </p:sp>
        <p:pic>
          <p:nvPicPr>
            <p:cNvPr id="435" name="مستطيل 1" descr="مستطيل 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6586702" cy="1969433"/>
            </a:xfrm>
            <a:prstGeom prst="rect">
              <a:avLst/>
            </a:prstGeom>
            <a:effectLst/>
          </p:spPr>
        </p:pic>
      </p:grpSp>
      <p:grpSp>
        <p:nvGrpSpPr>
          <p:cNvPr id="440" name="رسم تصميم مبتكر لانهائي لوحدة زخرفية…"/>
          <p:cNvGrpSpPr/>
          <p:nvPr/>
        </p:nvGrpSpPr>
        <p:grpSpPr>
          <a:xfrm>
            <a:off x="1141939" y="2241358"/>
            <a:ext cx="10720922" cy="2399894"/>
            <a:chOff x="0" y="0"/>
            <a:chExt cx="10720920" cy="2399893"/>
          </a:xfrm>
        </p:grpSpPr>
        <p:sp>
          <p:nvSpPr>
            <p:cNvPr id="439" name="رسم تصميم مبتكر لانهائي لوحدة زخرفية…"/>
            <p:cNvSpPr txBox="1"/>
            <p:nvPr/>
          </p:nvSpPr>
          <p:spPr>
            <a:xfrm>
              <a:off x="215899" y="139699"/>
              <a:ext cx="10289122" cy="18410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rtl="0">
                <a:defRPr sz="4900">
                  <a:solidFill>
                    <a:srgbClr val="016E8F"/>
                  </a:solidFill>
                </a:defRPr>
              </a:pPr>
              <a:r>
                <a:t>رسم تصميم مبتكر لانهائي لوحدة زخرفية</a:t>
              </a:r>
            </a:p>
            <a:p>
              <a:pPr rtl="0">
                <a:defRPr sz="4900">
                  <a:solidFill>
                    <a:srgbClr val="016E8F"/>
                  </a:solidFill>
                </a:defRPr>
              </a:pPr>
              <a:r>
                <a:t> او باستخدام البدائل الرقمية .</a:t>
              </a:r>
            </a:p>
          </p:txBody>
        </p:sp>
        <p:pic>
          <p:nvPicPr>
            <p:cNvPr id="438" name="رسم تصميم مبتكر لانهائي لوحدة زخرفية… رسم تصميم مبتكر لانهائي لوحدة زخرفية او باستخدام البدائل الرقمية ." descr="رسم تصميم مبتكر لانهائي لوحدة زخرفية… رسم تصميم مبتكر لانهائي لوحدة زخرفية او باستخدام البدائل الرقمية .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10720922" cy="2399895"/>
            </a:xfrm>
            <a:prstGeom prst="rect">
              <a:avLst/>
            </a:prstGeom>
            <a:effectLst/>
          </p:spPr>
        </p:pic>
      </p:grpSp>
      <p:grpSp>
        <p:nvGrpSpPr>
          <p:cNvPr id="443" name="IMG_2435.jpeg"/>
          <p:cNvGrpSpPr/>
          <p:nvPr/>
        </p:nvGrpSpPr>
        <p:grpSpPr>
          <a:xfrm rot="20327897">
            <a:off x="6789774" y="5358260"/>
            <a:ext cx="3131792" cy="4016347"/>
            <a:chOff x="0" y="0"/>
            <a:chExt cx="3131791" cy="4016346"/>
          </a:xfrm>
        </p:grpSpPr>
        <p:pic>
          <p:nvPicPr>
            <p:cNvPr id="442" name="IMG_2435.jpeg" descr="IMG_2435.jpeg"/>
            <p:cNvPicPr>
              <a:picLocks noChangeAspect="1"/>
            </p:cNvPicPr>
            <p:nvPr/>
          </p:nvPicPr>
          <p:blipFill>
            <a:blip r:embed="rId6"/>
            <a:srcRect l="9492" r="6586"/>
            <a:stretch>
              <a:fillRect/>
            </a:stretch>
          </p:blipFill>
          <p:spPr>
            <a:xfrm>
              <a:off x="126999" y="88900"/>
              <a:ext cx="2877793" cy="3686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1" name="IMG_2435.jpeg" descr="IMG_2435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3131792" cy="4016348"/>
            </a:xfrm>
            <a:prstGeom prst="rect">
              <a:avLst/>
            </a:prstGeom>
            <a:effectLst/>
          </p:spPr>
        </p:pic>
      </p:grpSp>
      <p:grpSp>
        <p:nvGrpSpPr>
          <p:cNvPr id="446" name="صورة"/>
          <p:cNvGrpSpPr/>
          <p:nvPr/>
        </p:nvGrpSpPr>
        <p:grpSpPr>
          <a:xfrm>
            <a:off x="1450273" y="4473064"/>
            <a:ext cx="4354542" cy="5211011"/>
            <a:chOff x="0" y="0"/>
            <a:chExt cx="4354540" cy="5211009"/>
          </a:xfrm>
        </p:grpSpPr>
        <p:pic>
          <p:nvPicPr>
            <p:cNvPr id="445" name="صورة" descr="صورة"/>
            <p:cNvPicPr>
              <a:picLocks noChangeAspect="1"/>
            </p:cNvPicPr>
            <p:nvPr/>
          </p:nvPicPr>
          <p:blipFill>
            <a:blip r:embed="rId8"/>
            <a:srcRect l="4174" t="12642" r="4174" b="5538"/>
            <a:stretch>
              <a:fillRect/>
            </a:stretch>
          </p:blipFill>
          <p:spPr>
            <a:xfrm>
              <a:off x="127000" y="88899"/>
              <a:ext cx="4100541" cy="4880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4" name="صورة" descr="صورة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1"/>
              <a:ext cx="4354542" cy="52110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0" animBg="1" advAuto="0"/>
      <p:bldP spid="437" grpId="0" animBg="1" advAuto="0"/>
      <p:bldP spid="440" grpId="0" animBg="1" advAuto="0"/>
      <p:bldP spid="443" grpId="0" animBg="1" advAuto="0"/>
      <p:bldP spid="446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35119" y="9296400"/>
            <a:ext cx="327789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24</a:t>
            </a:fld>
            <a:endParaRPr/>
          </a:p>
        </p:txBody>
      </p:sp>
      <p:grpSp>
        <p:nvGrpSpPr>
          <p:cNvPr id="451" name="IMG_2436.jpeg"/>
          <p:cNvGrpSpPr/>
          <p:nvPr/>
        </p:nvGrpSpPr>
        <p:grpSpPr>
          <a:xfrm>
            <a:off x="8129713" y="373112"/>
            <a:ext cx="4480176" cy="4309850"/>
            <a:chOff x="0" y="0"/>
            <a:chExt cx="4480175" cy="4309848"/>
          </a:xfrm>
        </p:grpSpPr>
        <p:pic>
          <p:nvPicPr>
            <p:cNvPr id="450" name="IMG_2436.jpeg" descr="IMG_2436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4226176" cy="39796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9" name="IMG_2436.jpeg" descr="IMG_2436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80176" cy="4309849"/>
            </a:xfrm>
            <a:prstGeom prst="rect">
              <a:avLst/>
            </a:prstGeom>
            <a:effectLst/>
          </p:spPr>
        </p:pic>
      </p:grpSp>
      <p:grpSp>
        <p:nvGrpSpPr>
          <p:cNvPr id="454" name="IMG_2433.jpeg"/>
          <p:cNvGrpSpPr/>
          <p:nvPr/>
        </p:nvGrpSpPr>
        <p:grpSpPr>
          <a:xfrm>
            <a:off x="35559" y="9378"/>
            <a:ext cx="4019696" cy="5037319"/>
            <a:chOff x="0" y="0"/>
            <a:chExt cx="4019694" cy="5037317"/>
          </a:xfrm>
        </p:grpSpPr>
        <p:pic>
          <p:nvPicPr>
            <p:cNvPr id="453" name="IMG_2433.jpeg" descr="IMG_2433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3765695" cy="47071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2" name="IMG_2433.jpeg" descr="IMG_2433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19695" cy="5037318"/>
            </a:xfrm>
            <a:prstGeom prst="rect">
              <a:avLst/>
            </a:prstGeom>
            <a:effectLst/>
          </p:spPr>
        </p:pic>
      </p:grpSp>
      <p:grpSp>
        <p:nvGrpSpPr>
          <p:cNvPr id="457" name="IMG_2409.jpeg"/>
          <p:cNvGrpSpPr/>
          <p:nvPr/>
        </p:nvGrpSpPr>
        <p:grpSpPr>
          <a:xfrm>
            <a:off x="8186096" y="5391327"/>
            <a:ext cx="4124103" cy="4472830"/>
            <a:chOff x="0" y="0"/>
            <a:chExt cx="4124102" cy="4472828"/>
          </a:xfrm>
        </p:grpSpPr>
        <p:pic>
          <p:nvPicPr>
            <p:cNvPr id="456" name="IMG_2409.jpeg" descr="IMG_2409.jpeg"/>
            <p:cNvPicPr>
              <a:picLocks noChangeAspect="1"/>
            </p:cNvPicPr>
            <p:nvPr/>
          </p:nvPicPr>
          <p:blipFill>
            <a:blip r:embed="rId6"/>
            <a:srcRect l="6313" t="5801" r="8873" b="3412"/>
            <a:stretch>
              <a:fillRect/>
            </a:stretch>
          </p:blipFill>
          <p:spPr>
            <a:xfrm>
              <a:off x="127000" y="88900"/>
              <a:ext cx="3870103" cy="41426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5" name="IMG_2409.jpeg" descr="IMG_2409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4124104" cy="4472829"/>
            </a:xfrm>
            <a:prstGeom prst="rect">
              <a:avLst/>
            </a:prstGeom>
            <a:effectLst/>
          </p:spPr>
        </p:pic>
      </p:grpSp>
      <p:grpSp>
        <p:nvGrpSpPr>
          <p:cNvPr id="460" name="IMG_2404.jpeg"/>
          <p:cNvGrpSpPr/>
          <p:nvPr/>
        </p:nvGrpSpPr>
        <p:grpSpPr>
          <a:xfrm>
            <a:off x="4297742" y="36014"/>
            <a:ext cx="3477271" cy="5230317"/>
            <a:chOff x="0" y="0"/>
            <a:chExt cx="3477269" cy="5230316"/>
          </a:xfrm>
        </p:grpSpPr>
        <p:pic>
          <p:nvPicPr>
            <p:cNvPr id="459" name="IMG_2404.jpeg" descr="IMG_2404.jpeg"/>
            <p:cNvPicPr>
              <a:picLocks noChangeAspect="1"/>
            </p:cNvPicPr>
            <p:nvPr/>
          </p:nvPicPr>
          <p:blipFill>
            <a:blip r:embed="rId8"/>
            <a:srcRect l="10812" t="4939" r="11995" b="7092"/>
            <a:stretch>
              <a:fillRect/>
            </a:stretch>
          </p:blipFill>
          <p:spPr>
            <a:xfrm>
              <a:off x="127000" y="88900"/>
              <a:ext cx="3223270" cy="49001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8" name="IMG_2404.jpeg" descr="IMG_2404.jpeg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3477270" cy="5230317"/>
            </a:xfrm>
            <a:prstGeom prst="rect">
              <a:avLst/>
            </a:prstGeom>
            <a:effectLst/>
          </p:spPr>
        </p:pic>
      </p:grpSp>
      <p:grpSp>
        <p:nvGrpSpPr>
          <p:cNvPr id="463" name="IMG_2407.jpeg"/>
          <p:cNvGrpSpPr/>
          <p:nvPr/>
        </p:nvGrpSpPr>
        <p:grpSpPr>
          <a:xfrm>
            <a:off x="1861380" y="5692953"/>
            <a:ext cx="3634313" cy="4171396"/>
            <a:chOff x="0" y="0"/>
            <a:chExt cx="3634312" cy="4171395"/>
          </a:xfrm>
        </p:grpSpPr>
        <p:pic>
          <p:nvPicPr>
            <p:cNvPr id="462" name="IMG_2407.jpeg" descr="IMG_2407.jpeg"/>
            <p:cNvPicPr>
              <a:picLocks noChangeAspect="1"/>
            </p:cNvPicPr>
            <p:nvPr/>
          </p:nvPicPr>
          <p:blipFill>
            <a:blip r:embed="rId10"/>
            <a:srcRect l="8753" t="3696" r="9920" b="3890"/>
            <a:stretch>
              <a:fillRect/>
            </a:stretch>
          </p:blipFill>
          <p:spPr>
            <a:xfrm>
              <a:off x="127000" y="88900"/>
              <a:ext cx="3380313" cy="38411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1" name="IMG_2407.jpeg" descr="IMG_2407.jpeg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1"/>
              <a:ext cx="3634313" cy="417139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IMG_9707.jpeg"/>
          <p:cNvGrpSpPr/>
          <p:nvPr/>
        </p:nvGrpSpPr>
        <p:grpSpPr>
          <a:xfrm>
            <a:off x="9078447" y="1852747"/>
            <a:ext cx="3679222" cy="6289330"/>
            <a:chOff x="0" y="0"/>
            <a:chExt cx="3679221" cy="6289329"/>
          </a:xfrm>
        </p:grpSpPr>
        <p:pic>
          <p:nvPicPr>
            <p:cNvPr id="466" name="IMG_9707.jpeg" descr="IMG_9707.jpeg"/>
            <p:cNvPicPr>
              <a:picLocks noChangeAspect="1"/>
            </p:cNvPicPr>
            <p:nvPr/>
          </p:nvPicPr>
          <p:blipFill>
            <a:blip r:embed="rId2"/>
            <a:srcRect l="5285" t="5445" r="5178" b="6931"/>
            <a:stretch>
              <a:fillRect/>
            </a:stretch>
          </p:blipFill>
          <p:spPr>
            <a:xfrm>
              <a:off x="126999" y="88900"/>
              <a:ext cx="3425223" cy="59591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5" name="IMG_9707.jpeg" descr="IMG_9707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79222" cy="6289330"/>
            </a:xfrm>
            <a:prstGeom prst="rect">
              <a:avLst/>
            </a:prstGeom>
            <a:effectLst/>
          </p:spPr>
        </p:pic>
      </p:grpSp>
      <p:grpSp>
        <p:nvGrpSpPr>
          <p:cNvPr id="470" name="IMG_9706.jpeg"/>
          <p:cNvGrpSpPr/>
          <p:nvPr/>
        </p:nvGrpSpPr>
        <p:grpSpPr>
          <a:xfrm>
            <a:off x="435971" y="1722909"/>
            <a:ext cx="3785979" cy="6352216"/>
            <a:chOff x="0" y="0"/>
            <a:chExt cx="3785977" cy="6352214"/>
          </a:xfrm>
        </p:grpSpPr>
        <p:pic>
          <p:nvPicPr>
            <p:cNvPr id="469" name="IMG_9706.jpeg" descr="IMG_9706.jpeg"/>
            <p:cNvPicPr>
              <a:picLocks noChangeAspect="1"/>
            </p:cNvPicPr>
            <p:nvPr/>
          </p:nvPicPr>
          <p:blipFill>
            <a:blip r:embed="rId4"/>
            <a:srcRect l="3377" t="6332" r="4502" b="5319"/>
            <a:stretch>
              <a:fillRect/>
            </a:stretch>
          </p:blipFill>
          <p:spPr>
            <a:xfrm>
              <a:off x="127000" y="88900"/>
              <a:ext cx="3531978" cy="60220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8" name="IMG_9706.jpeg" descr="IMG_9706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0"/>
              <a:ext cx="3785979" cy="6352215"/>
            </a:xfrm>
            <a:prstGeom prst="rect">
              <a:avLst/>
            </a:prstGeom>
            <a:effectLst/>
          </p:spPr>
        </p:pic>
      </p:grpSp>
      <p:grpSp>
        <p:nvGrpSpPr>
          <p:cNvPr id="473" name="ريماس عبدالله الحربي"/>
          <p:cNvGrpSpPr/>
          <p:nvPr/>
        </p:nvGrpSpPr>
        <p:grpSpPr>
          <a:xfrm>
            <a:off x="8851508" y="7682213"/>
            <a:ext cx="4133099" cy="1500285"/>
            <a:chOff x="0" y="0"/>
            <a:chExt cx="4133098" cy="1500283"/>
          </a:xfrm>
        </p:grpSpPr>
        <p:sp>
          <p:nvSpPr>
            <p:cNvPr id="472" name="ريماس عبدالله الحربي"/>
            <p:cNvSpPr txBox="1"/>
            <p:nvPr/>
          </p:nvSpPr>
          <p:spPr>
            <a:xfrm>
              <a:off x="215900" y="641349"/>
              <a:ext cx="3701299" cy="643035"/>
            </a:xfrm>
            <a:prstGeom prst="rect">
              <a:avLst/>
            </a:prstGeom>
            <a:solidFill>
              <a:srgbClr val="D6D5D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ريماس عبدالله الحربي </a:t>
              </a:r>
            </a:p>
          </p:txBody>
        </p:sp>
        <p:pic>
          <p:nvPicPr>
            <p:cNvPr id="471" name="ريماس عبدالله الحربي ريماس عبدالله الحربي " descr="ريماس عبدالله الحربي ريماس عبدالله الحربي 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4133099" cy="1500285"/>
            </a:xfrm>
            <a:prstGeom prst="rect">
              <a:avLst/>
            </a:prstGeom>
            <a:effectLst/>
          </p:spPr>
        </p:pic>
      </p:grpSp>
      <p:grpSp>
        <p:nvGrpSpPr>
          <p:cNvPr id="476" name="مشاركة طالباتي المتميزات والمبدعات باولمبياد الزخرفة الإسلامية"/>
          <p:cNvGrpSpPr/>
          <p:nvPr/>
        </p:nvGrpSpPr>
        <p:grpSpPr>
          <a:xfrm>
            <a:off x="777547" y="-10452"/>
            <a:ext cx="11042487" cy="1527842"/>
            <a:chOff x="0" y="0"/>
            <a:chExt cx="11042485" cy="1527840"/>
          </a:xfrm>
        </p:grpSpPr>
        <p:sp>
          <p:nvSpPr>
            <p:cNvPr id="475" name="مشاركة طالباتي المتميزات والمبدعات باولمبياد الزخرفة الإسلامية"/>
            <p:cNvSpPr txBox="1"/>
            <p:nvPr/>
          </p:nvSpPr>
          <p:spPr>
            <a:xfrm>
              <a:off x="215899" y="641350"/>
              <a:ext cx="10610687" cy="67059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33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مشاركة طالباتي المتميزات والمبدعات باولمبياد الزخرفة الإسلامية</a:t>
              </a:r>
            </a:p>
          </p:txBody>
        </p:sp>
        <p:pic>
          <p:nvPicPr>
            <p:cNvPr id="474" name="مشاركة طالباتي المتميزات والمبدعات باولمبياد الزخرفة الإسلامية مشاركة طالباتي المتميزات والمبدعات باولمبياد الزخرفة الإسلامية" descr="مشاركة طالباتي المتميزات والمبدعات باولمبياد الزخرفة الإسلامية مشاركة طالباتي المتميزات والمبدعات باولمبياد الزخرفة الإسلامية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1042487" cy="1527842"/>
            </a:xfrm>
            <a:prstGeom prst="rect">
              <a:avLst/>
            </a:prstGeom>
            <a:effectLst/>
          </p:spPr>
        </p:pic>
      </p:grpSp>
      <p:grpSp>
        <p:nvGrpSpPr>
          <p:cNvPr id="479" name="رنيم ماجد الجابري"/>
          <p:cNvGrpSpPr/>
          <p:nvPr/>
        </p:nvGrpSpPr>
        <p:grpSpPr>
          <a:xfrm>
            <a:off x="520399" y="7682213"/>
            <a:ext cx="3617124" cy="1500285"/>
            <a:chOff x="0" y="0"/>
            <a:chExt cx="3617123" cy="1500283"/>
          </a:xfrm>
        </p:grpSpPr>
        <p:sp>
          <p:nvSpPr>
            <p:cNvPr id="478" name="رنيم ماجد الجابري"/>
            <p:cNvSpPr txBox="1"/>
            <p:nvPr/>
          </p:nvSpPr>
          <p:spPr>
            <a:xfrm>
              <a:off x="215899" y="641349"/>
              <a:ext cx="3185325" cy="643035"/>
            </a:xfrm>
            <a:prstGeom prst="rect">
              <a:avLst/>
            </a:prstGeom>
            <a:solidFill>
              <a:srgbClr val="D6D5D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رنيم ماجد الجابري </a:t>
              </a:r>
            </a:p>
          </p:txBody>
        </p:sp>
        <p:pic>
          <p:nvPicPr>
            <p:cNvPr id="477" name="رنيم ماجد الجابري رنيم ماجد الجابري " descr="رنيم ماجد الجابري رنيم ماجد الجابري 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-1"/>
              <a:ext cx="3617125" cy="1500285"/>
            </a:xfrm>
            <a:prstGeom prst="rect">
              <a:avLst/>
            </a:prstGeom>
            <a:effectLst/>
          </p:spPr>
        </p:pic>
      </p:grpSp>
      <p:grpSp>
        <p:nvGrpSpPr>
          <p:cNvPr id="482" name="IMG_6483.jpeg"/>
          <p:cNvGrpSpPr/>
          <p:nvPr/>
        </p:nvGrpSpPr>
        <p:grpSpPr>
          <a:xfrm>
            <a:off x="4599775" y="2275687"/>
            <a:ext cx="3924339" cy="4016973"/>
            <a:chOff x="0" y="0"/>
            <a:chExt cx="3924337" cy="4016972"/>
          </a:xfrm>
        </p:grpSpPr>
        <p:pic>
          <p:nvPicPr>
            <p:cNvPr id="481" name="IMG_6483.jpeg" descr="IMG_6483.jpe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000" y="88900"/>
              <a:ext cx="3670338" cy="36867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0" name="IMG_6483.jpeg" descr="IMG_6483.jpeg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3924338" cy="4016973"/>
            </a:xfrm>
            <a:prstGeom prst="rect">
              <a:avLst/>
            </a:prstGeom>
            <a:effectLst/>
          </p:spPr>
        </p:pic>
      </p:grpSp>
      <p:grpSp>
        <p:nvGrpSpPr>
          <p:cNvPr id="485" name="رند يوسف التركي"/>
          <p:cNvGrpSpPr/>
          <p:nvPr/>
        </p:nvGrpSpPr>
        <p:grpSpPr>
          <a:xfrm>
            <a:off x="4788436" y="5841386"/>
            <a:ext cx="3427928" cy="1500285"/>
            <a:chOff x="0" y="0"/>
            <a:chExt cx="3427926" cy="1500283"/>
          </a:xfrm>
        </p:grpSpPr>
        <p:sp>
          <p:nvSpPr>
            <p:cNvPr id="484" name="رند يوسف التركي"/>
            <p:cNvSpPr txBox="1"/>
            <p:nvPr/>
          </p:nvSpPr>
          <p:spPr>
            <a:xfrm>
              <a:off x="215900" y="641349"/>
              <a:ext cx="2996127" cy="643035"/>
            </a:xfrm>
            <a:prstGeom prst="rect">
              <a:avLst/>
            </a:prstGeom>
            <a:solidFill>
              <a:srgbClr val="D6D5D5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رند يوسف التركي </a:t>
              </a:r>
            </a:p>
          </p:txBody>
        </p:sp>
        <p:pic>
          <p:nvPicPr>
            <p:cNvPr id="483" name="رند يوسف التركي رند يوسف التركي " descr="رند يوسف التركي رند يوسف التركي 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" y="-1"/>
              <a:ext cx="3427928" cy="15002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88491" y="9296400"/>
            <a:ext cx="221045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3</a:t>
            </a:fld>
            <a:endParaRPr/>
          </a:p>
        </p:txBody>
      </p:sp>
      <p:grpSp>
        <p:nvGrpSpPr>
          <p:cNvPr id="179" name="صورة"/>
          <p:cNvGrpSpPr/>
          <p:nvPr/>
        </p:nvGrpSpPr>
        <p:grpSpPr>
          <a:xfrm>
            <a:off x="8634216" y="3395068"/>
            <a:ext cx="3322536" cy="3440589"/>
            <a:chOff x="0" y="0"/>
            <a:chExt cx="3322534" cy="3440588"/>
          </a:xfrm>
        </p:grpSpPr>
        <p:pic>
          <p:nvPicPr>
            <p:cNvPr id="178" name="صورة" descr="صورة"/>
            <p:cNvPicPr>
              <a:picLocks noChangeAspect="1"/>
            </p:cNvPicPr>
            <p:nvPr/>
          </p:nvPicPr>
          <p:blipFill>
            <a:blip r:embed="rId2"/>
            <a:srcRect l="71613" t="1733" r="2092" b="71613"/>
            <a:stretch>
              <a:fillRect/>
            </a:stretch>
          </p:blipFill>
          <p:spPr>
            <a:xfrm>
              <a:off x="127000" y="88900"/>
              <a:ext cx="3068535" cy="31103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صورة" descr="صورة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322535" cy="3440589"/>
            </a:xfrm>
            <a:prstGeom prst="rect">
              <a:avLst/>
            </a:prstGeom>
            <a:effectLst/>
          </p:spPr>
        </p:pic>
      </p:grpSp>
      <p:grpSp>
        <p:nvGrpSpPr>
          <p:cNvPr id="182" name="صورة"/>
          <p:cNvGrpSpPr/>
          <p:nvPr/>
        </p:nvGrpSpPr>
        <p:grpSpPr>
          <a:xfrm>
            <a:off x="983638" y="2654435"/>
            <a:ext cx="5286443" cy="5362643"/>
            <a:chOff x="0" y="0"/>
            <a:chExt cx="5286442" cy="5362642"/>
          </a:xfrm>
        </p:grpSpPr>
        <p:pic>
          <p:nvPicPr>
            <p:cNvPr id="181" name="صورة" descr="صورة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5032443" cy="50324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صورة" descr="صورة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286443" cy="5362643"/>
            </a:xfrm>
            <a:prstGeom prst="rect">
              <a:avLst/>
            </a:prstGeom>
            <a:effectLst/>
          </p:spPr>
        </p:pic>
      </p:grpSp>
      <p:pic>
        <p:nvPicPr>
          <p:cNvPr id="183" name="ماهي العلاقة بين هاتين الصورتين ؟ ماهي العلاقة بين هاتين الصورتين ؟" descr="ماهي العلاقة بين هاتين الصورتين ؟ ماهي العلاقة بين هاتين الصورتين ؟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954371" y="595388"/>
            <a:ext cx="9492838" cy="153982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4" name="وحدة زخرفية وحدة زخرفية" descr="وحدة زخرفية وحدة زخرفية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261593" y="8095512"/>
            <a:ext cx="2543917" cy="121345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5" name="تصميم زخرفي لانهائي للوحدة الزخرفية تصميم زخرفي لانهائي للوحدة الزخرفية" descr="تصميم زخرفي لانهائي للوحدة الزخرفية تصميم زخرفي لانهائي للوحدة الزخرفية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120824" y="8163326"/>
            <a:ext cx="5012071" cy="1077828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  <p:bldP spid="182" grpId="0" animBg="1" advAuto="0"/>
      <p:bldP spid="184" grpId="0" animBg="1" advAuto="0"/>
      <p:bldP spid="18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IMG_3968.jpeg"/>
          <p:cNvGrpSpPr/>
          <p:nvPr/>
        </p:nvGrpSpPr>
        <p:grpSpPr>
          <a:xfrm>
            <a:off x="922542" y="1080353"/>
            <a:ext cx="5139678" cy="7709827"/>
            <a:chOff x="0" y="0"/>
            <a:chExt cx="5139676" cy="7709826"/>
          </a:xfrm>
        </p:grpSpPr>
        <p:pic>
          <p:nvPicPr>
            <p:cNvPr id="188" name="IMG_3968.jpeg" descr="IMG_3968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900" y="641350"/>
              <a:ext cx="4707877" cy="68525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IMG_3968.jpeg" descr="IMG_3968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139677" cy="7709827"/>
            </a:xfrm>
            <a:prstGeom prst="rect">
              <a:avLst/>
            </a:prstGeom>
            <a:effectLst/>
          </p:spPr>
        </p:pic>
      </p:grpSp>
      <p:sp>
        <p:nvSpPr>
          <p:cNvPr id="190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88491" y="9296400"/>
            <a:ext cx="221045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4</a:t>
            </a:fld>
            <a:endParaRPr/>
          </a:p>
        </p:txBody>
      </p:sp>
      <p:grpSp>
        <p:nvGrpSpPr>
          <p:cNvPr id="193" name="موضوع درس اليوم :"/>
          <p:cNvGrpSpPr/>
          <p:nvPr/>
        </p:nvGrpSpPr>
        <p:grpSpPr>
          <a:xfrm>
            <a:off x="7014971" y="682210"/>
            <a:ext cx="5949963" cy="1812877"/>
            <a:chOff x="0" y="0"/>
            <a:chExt cx="5949961" cy="1812875"/>
          </a:xfrm>
        </p:grpSpPr>
        <p:sp>
          <p:nvSpPr>
            <p:cNvPr id="192" name="موضوع درس اليوم :"/>
            <p:cNvSpPr txBox="1"/>
            <p:nvPr/>
          </p:nvSpPr>
          <p:spPr>
            <a:xfrm>
              <a:off x="215899" y="641350"/>
              <a:ext cx="5518163" cy="955626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موضوع درس اليوم : </a:t>
              </a:r>
            </a:p>
          </p:txBody>
        </p:sp>
        <p:pic>
          <p:nvPicPr>
            <p:cNvPr id="191" name="موضوع درس اليوم : موضوع درس اليوم : " descr="موضوع درس اليوم : موضوع درس اليوم : 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5949963" cy="1812876"/>
            </a:xfrm>
            <a:prstGeom prst="rect">
              <a:avLst/>
            </a:prstGeom>
            <a:effectLst/>
          </p:spPr>
        </p:pic>
      </p:grpSp>
      <p:grpSp>
        <p:nvGrpSpPr>
          <p:cNvPr id="196" name="تصميم مبتكر لأنهائي للوحدة الزخرفة"/>
          <p:cNvGrpSpPr/>
          <p:nvPr/>
        </p:nvGrpSpPr>
        <p:grpSpPr>
          <a:xfrm>
            <a:off x="4799109" y="3688096"/>
            <a:ext cx="6523340" cy="4415295"/>
            <a:chOff x="0" y="0"/>
            <a:chExt cx="6523338" cy="4415293"/>
          </a:xfrm>
        </p:grpSpPr>
        <p:sp>
          <p:nvSpPr>
            <p:cNvPr id="195" name="تصميم مبتكر لأنهائي للوحدة الزخرفة"/>
            <p:cNvSpPr txBox="1"/>
            <p:nvPr/>
          </p:nvSpPr>
          <p:spPr>
            <a:xfrm>
              <a:off x="215900" y="641349"/>
              <a:ext cx="6091538" cy="355804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6600">
                  <a:solidFill>
                    <a:schemeClr val="accent6">
                      <a:hueOff val="-146070"/>
                      <a:satOff val="-10048"/>
                      <a:lumOff val="-30626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تصميم مبتكر لأنهائي للوحدة الزخرفة</a:t>
              </a:r>
            </a:p>
          </p:txBody>
        </p:sp>
        <p:pic>
          <p:nvPicPr>
            <p:cNvPr id="194" name="تصميم مبتكر لأنهائي للوحدة الزخرفة تصميم مبتكر لأنهائي للوحدة الزخرفة" descr="تصميم مبتكر لأنهائي للوحدة الزخرفة تصميم مبتكر لأنهائي للوحدة الزخرفة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1"/>
              <a:ext cx="6523340" cy="441529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 advAuto="0"/>
      <p:bldP spid="193" grpId="0" animBg="1" advAuto="0"/>
      <p:bldP spid="196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88491" y="9296400"/>
            <a:ext cx="221045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5</a:t>
            </a:fld>
            <a:endParaRPr/>
          </a:p>
        </p:txBody>
      </p:sp>
      <p:grpSp>
        <p:nvGrpSpPr>
          <p:cNvPr id="201" name="١- معرفة أهمية الزخارف الإسلامية في بداية ظهورها.…"/>
          <p:cNvGrpSpPr/>
          <p:nvPr/>
        </p:nvGrpSpPr>
        <p:grpSpPr>
          <a:xfrm>
            <a:off x="3373918" y="2703133"/>
            <a:ext cx="9512985" cy="5432408"/>
            <a:chOff x="0" y="0"/>
            <a:chExt cx="9512984" cy="5432407"/>
          </a:xfrm>
        </p:grpSpPr>
        <p:sp>
          <p:nvSpPr>
            <p:cNvPr id="200" name="١- معرفة أهمية الزخارف الإسلامية في بداية ظهورها.…"/>
            <p:cNvSpPr txBox="1"/>
            <p:nvPr/>
          </p:nvSpPr>
          <p:spPr>
            <a:xfrm>
              <a:off x="215900" y="139699"/>
              <a:ext cx="9081185" cy="4873609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١- معرفة أهمية الزخارف الإسلامية في بداية ظهورها.</a:t>
              </a:r>
            </a:p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٢- التعرف على الأماكن التي ظهرت بها الزخارف .</a:t>
              </a:r>
            </a:p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٣- التعرف على الخامات المستخدمة في الزخرفة .</a:t>
              </a:r>
            </a:p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٤- معرفة أهم فنان معاصر للزخارف الإسلامية .</a:t>
              </a:r>
            </a:p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٥- معرفة كلاً من الالوان ( الأساسية - الفرعية - الساخنة - المحايدة- الباردة).</a:t>
              </a:r>
            </a:p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٦- التعرف على أهم قواعد وأسس الزخرفة الاسلامية . </a:t>
              </a:r>
            </a:p>
            <a:p>
              <a:pPr algn="r" rtl="0">
                <a:defRPr sz="3300">
                  <a:solidFill>
                    <a:srgbClr val="99244F"/>
                  </a:solidFill>
                </a:defRPr>
              </a:pPr>
              <a:r>
                <a:t>٧- رسم تصميم مبتكر لانهائي لوحدة زخرفية . </a:t>
              </a:r>
            </a:p>
          </p:txBody>
        </p:sp>
        <p:pic>
          <p:nvPicPr>
            <p:cNvPr id="199" name="١- معرفة أهمية الزخارف الإسلامية في بداية ظهورها.… ١- معرفة أهمية الزخارف الإسلامية في بداية ظهورها.٢- التعرف على الأماكن التي ظهرت بها الزخارف .٣- التعرف على الخامات المستخدمة في الزخرفة .٤- معرفة أهم فنان معاصر للزخارف الإسلامية .٥- معرفة كلاً من الالو" descr="١- معرفة أهمية الزخارف الإسلامية في بداية ظهورها.… ١- معرفة أهمية الزخارف الإسلامية في بداية ظهورها.٢- التعرف على الأماكن التي ظهرت بها الزخارف .٣- التعرف على الخامات المستخدمة في الزخرفة .٤- معرفة أهم فنان معاصر للزخارف الإسلامية .٥- معرفة كلاً من الالوان ( الأساسية - الفرعية - الساخنة - المحايدة- الباردة).٦- التعرف على أهم قواعد وأسس الزخرفة الاسلامية . ٧- رسم تصميم مبتكر لانهائي لوحدة زخرفية . 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9512985" cy="5432409"/>
            </a:xfrm>
            <a:prstGeom prst="rect">
              <a:avLst/>
            </a:prstGeom>
            <a:effectLst/>
          </p:spPr>
        </p:pic>
      </p:grpSp>
      <p:grpSp>
        <p:nvGrpSpPr>
          <p:cNvPr id="204" name="أهــداف الدرس :"/>
          <p:cNvGrpSpPr/>
          <p:nvPr/>
        </p:nvGrpSpPr>
        <p:grpSpPr>
          <a:xfrm>
            <a:off x="4024429" y="-8719"/>
            <a:ext cx="5438816" cy="1974983"/>
            <a:chOff x="0" y="0"/>
            <a:chExt cx="5438814" cy="1974982"/>
          </a:xfrm>
        </p:grpSpPr>
        <p:sp>
          <p:nvSpPr>
            <p:cNvPr id="203" name="أهــداف الدرس :"/>
            <p:cNvSpPr txBox="1"/>
            <p:nvPr/>
          </p:nvSpPr>
          <p:spPr>
            <a:xfrm>
              <a:off x="215900" y="641349"/>
              <a:ext cx="5007015" cy="111773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9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أهــداف الدرس : </a:t>
              </a:r>
            </a:p>
          </p:txBody>
        </p:sp>
        <p:pic>
          <p:nvPicPr>
            <p:cNvPr id="202" name="أهــداف الدرس : أهــداف الدرس : " descr="أهــداف الدرس : أهــداف الدرس : 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438815" cy="1974983"/>
            </a:xfrm>
            <a:prstGeom prst="rect">
              <a:avLst/>
            </a:prstGeom>
            <a:effectLst/>
          </p:spPr>
        </p:pic>
      </p:grpSp>
      <p:grpSp>
        <p:nvGrpSpPr>
          <p:cNvPr id="207" name="IMG_3970.jpeg"/>
          <p:cNvGrpSpPr/>
          <p:nvPr/>
        </p:nvGrpSpPr>
        <p:grpSpPr>
          <a:xfrm>
            <a:off x="215100" y="5175167"/>
            <a:ext cx="3826816" cy="3903015"/>
            <a:chOff x="0" y="0"/>
            <a:chExt cx="3826814" cy="3903014"/>
          </a:xfrm>
        </p:grpSpPr>
        <p:pic>
          <p:nvPicPr>
            <p:cNvPr id="206" name="IMG_3970.jpeg" descr="IMG_3970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3572815" cy="35728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IMG_3970.jpeg" descr="IMG_3970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826815" cy="390301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 advAuto="0"/>
      <p:bldP spid="204" grpId="0" animBg="1" advAuto="0"/>
      <p:bldP spid="20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رقم الشريحة"/>
          <p:cNvSpPr txBox="1">
            <a:spLocks noGrp="1"/>
          </p:cNvSpPr>
          <p:nvPr>
            <p:ph type="sldNum" sz="quarter" idx="4294967295"/>
          </p:nvPr>
        </p:nvSpPr>
        <p:spPr>
          <a:xfrm>
            <a:off x="6388491" y="9296400"/>
            <a:ext cx="221045" cy="3243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rtl="0">
              <a:defRPr/>
            </a:pPr>
            <a:fld id="{86CB4B4D-7CA3-9044-876B-883B54F8677D}" type="slidenum">
              <a:t>6</a:t>
            </a:fld>
            <a:endParaRPr/>
          </a:p>
        </p:txBody>
      </p:sp>
      <p:grpSp>
        <p:nvGrpSpPr>
          <p:cNvPr id="212" name="تعتبر الزخرفة الإسلامية المظهر الأكثر شيوعاً وحضوراً للإبداعات الفنية الإسلامية وتغطي مساحات العمارات الإسلامية ."/>
          <p:cNvGrpSpPr/>
          <p:nvPr/>
        </p:nvGrpSpPr>
        <p:grpSpPr>
          <a:xfrm>
            <a:off x="648583" y="231505"/>
            <a:ext cx="11707634" cy="2901145"/>
            <a:chOff x="0" y="0"/>
            <a:chExt cx="11707632" cy="2901143"/>
          </a:xfrm>
        </p:grpSpPr>
        <p:sp>
          <p:nvSpPr>
            <p:cNvPr id="211" name="تعتبر الزخرفة الإسلامية المظهر الأكثر شيوعاً وحضوراً للإبداعات الفنية الإسلامية وتغطي مساحات العمارات الإسلامية ."/>
            <p:cNvSpPr txBox="1"/>
            <p:nvPr/>
          </p:nvSpPr>
          <p:spPr>
            <a:xfrm>
              <a:off x="215900" y="641349"/>
              <a:ext cx="11275833" cy="204389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3600">
                  <a:solidFill>
                    <a:srgbClr val="016E8F"/>
                  </a:solidFill>
                </a:defRPr>
              </a:pPr>
              <a:r>
                <a:t>تعتبر </a:t>
              </a:r>
              <a:r>
                <a:rPr>
                  <a:solidFill>
                    <a:srgbClr val="B92D5D"/>
                  </a:solidFill>
                </a:rPr>
                <a:t>الزخرفة الإسلامية</a:t>
              </a:r>
              <a:r>
                <a:t> المظهر الأكثر شيوعاً وحضوراً للإبداعات الفنية الإسلامية وتغطي مساحات العمارات الإسلامية .</a:t>
              </a:r>
            </a:p>
          </p:txBody>
        </p:sp>
        <p:pic>
          <p:nvPicPr>
            <p:cNvPr id="210" name="تعتبر الزخرفة الإسلامية المظهر الأكثر شيوعاً وحضوراً للإبداعات الفنية الإسلامية وتغطي مساحات العمارات الإسلامية . تعتبر الزخرفة الإسلامية المظهر الأكثر شيوعاً وحضوراً للإبداعات الفنية الإسلامية وتغطي مساحات العمارات الإسلامية ." descr="تعتبر الزخرفة الإسلامية المظهر الأكثر شيوعاً وحضوراً للإبداعات الفنية الإسلامية وتغطي مساحات العمارات الإسلامية . تعتبر الزخرفة الإسلامية المظهر الأكثر شيوعاً وحضوراً للإبداعات الفنية الإسلامية وتغطي مساحات العمارات الإسلامية .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1707633" cy="2901145"/>
            </a:xfrm>
            <a:prstGeom prst="rect">
              <a:avLst/>
            </a:prstGeom>
            <a:effectLst/>
          </p:spPr>
        </p:pic>
      </p:grpSp>
      <p:pic>
        <p:nvPicPr>
          <p:cNvPr id="213" name="IMG_2408.jpeg" descr="IMG_2408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245095">
            <a:off x="2572155" y="3934896"/>
            <a:ext cx="4278227" cy="537874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</p:spPr>
      </p:pic>
      <p:pic>
        <p:nvPicPr>
          <p:cNvPr id="214" name="IMG_2406.jpeg" descr="IMG_2406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803441">
            <a:off x="6579480" y="3705261"/>
            <a:ext cx="4297757" cy="5838016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  <p:bldP spid="21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IMG_3971.jpeg"/>
          <p:cNvGrpSpPr/>
          <p:nvPr/>
        </p:nvGrpSpPr>
        <p:grpSpPr>
          <a:xfrm>
            <a:off x="1495168" y="110222"/>
            <a:ext cx="5832479" cy="8417164"/>
            <a:chOff x="0" y="0"/>
            <a:chExt cx="5832478" cy="8417162"/>
          </a:xfrm>
        </p:grpSpPr>
        <p:pic>
          <p:nvPicPr>
            <p:cNvPr id="217" name="IMG_3971.jpeg" descr="IMG_3971.jpeg"/>
            <p:cNvPicPr>
              <a:picLocks noChangeAspect="1"/>
            </p:cNvPicPr>
            <p:nvPr/>
          </p:nvPicPr>
          <p:blipFill>
            <a:blip r:embed="rId2"/>
            <a:srcRect l="14280" r="14280"/>
            <a:stretch>
              <a:fillRect/>
            </a:stretch>
          </p:blipFill>
          <p:spPr>
            <a:xfrm>
              <a:off x="215900" y="641350"/>
              <a:ext cx="5400679" cy="75599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6" name="IMG_3971.jpeg" descr="IMG_3971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5832480" cy="8417164"/>
            </a:xfrm>
            <a:prstGeom prst="rect">
              <a:avLst/>
            </a:prstGeom>
            <a:effectLst/>
          </p:spPr>
        </p:pic>
      </p:grpSp>
      <p:grpSp>
        <p:nvGrpSpPr>
          <p:cNvPr id="221" name="من خبراتك السابقة عدد/ي…"/>
          <p:cNvGrpSpPr/>
          <p:nvPr/>
        </p:nvGrpSpPr>
        <p:grpSpPr>
          <a:xfrm>
            <a:off x="6152381" y="3308994"/>
            <a:ext cx="5044507" cy="5759451"/>
            <a:chOff x="0" y="0"/>
            <a:chExt cx="5044505" cy="5759450"/>
          </a:xfrm>
        </p:grpSpPr>
        <p:sp>
          <p:nvSpPr>
            <p:cNvPr id="220" name="من خبراتك السابقة عدد/ي…"/>
            <p:cNvSpPr txBox="1"/>
            <p:nvPr/>
          </p:nvSpPr>
          <p:spPr>
            <a:xfrm>
              <a:off x="215900" y="641350"/>
              <a:ext cx="4612706" cy="490220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914400" rtl="0">
                <a:defRPr sz="6900" spc="156">
                  <a:solidFill>
                    <a:srgbClr val="012F7B"/>
                  </a:solidFill>
                  <a:effectLst>
                    <a:outerShdw blurRad="25400" dist="20000" dir="16020000" rotWithShape="0">
                      <a:srgbClr val="000E1A">
                        <a:alpha val="60000"/>
                      </a:srgbClr>
                    </a:outerShdw>
                  </a:effectLst>
                  <a:latin typeface="Al Nile"/>
                  <a:ea typeface="Al Nile"/>
                  <a:cs typeface="Al Nile"/>
                  <a:sym typeface="Al Nile"/>
                </a:defRPr>
              </a:pPr>
              <a:r>
                <a:t>من خبراتك السابقة عدد/ي </a:t>
              </a:r>
            </a:p>
            <a:p>
              <a:pPr defTabSz="914400" rtl="0">
                <a:defRPr sz="6900" spc="156">
                  <a:solidFill>
                    <a:srgbClr val="012F7B"/>
                  </a:solidFill>
                  <a:effectLst>
                    <a:outerShdw blurRad="25400" dist="20000" dir="16020000" rotWithShape="0">
                      <a:srgbClr val="000E1A">
                        <a:alpha val="60000"/>
                      </a:srgbClr>
                    </a:outerShdw>
                  </a:effectLst>
                  <a:latin typeface="Al Nile"/>
                  <a:ea typeface="Al Nile"/>
                  <a:cs typeface="Al Nile"/>
                  <a:sym typeface="Al Nile"/>
                </a:defRPr>
              </a:pPr>
              <a:r>
                <a:t>أنواع الزخارف الإسلامية ؟</a:t>
              </a:r>
            </a:p>
          </p:txBody>
        </p:sp>
        <p:pic>
          <p:nvPicPr>
            <p:cNvPr id="219" name="من خبراتك السابقة عدد/ي… من خبراتك السابقة عدد/ي أنواع الزخارف الإسلامية ؟" descr="من خبراتك السابقة عدد/ي… من خبراتك السابقة عدد/ي أنواع الزخارف الإسلامية ؟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044506" cy="575945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  <p:bldP spid="221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صورة 1"/>
          <p:cNvGrpSpPr/>
          <p:nvPr/>
        </p:nvGrpSpPr>
        <p:grpSpPr>
          <a:xfrm>
            <a:off x="10662419" y="2152392"/>
            <a:ext cx="2146032" cy="1665386"/>
            <a:chOff x="0" y="0"/>
            <a:chExt cx="2146031" cy="1665384"/>
          </a:xfrm>
        </p:grpSpPr>
        <p:sp>
          <p:nvSpPr>
            <p:cNvPr id="223" name="شكل"/>
            <p:cNvSpPr/>
            <p:nvPr/>
          </p:nvSpPr>
          <p:spPr>
            <a:xfrm>
              <a:off x="0" y="-1"/>
              <a:ext cx="2146032" cy="166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645" y="0"/>
                    <a:pt x="1441" y="0"/>
                  </a:cubicBezTo>
                  <a:lnTo>
                    <a:pt x="20159" y="0"/>
                  </a:lnTo>
                  <a:lnTo>
                    <a:pt x="20159" y="0"/>
                  </a:lnTo>
                  <a:cubicBezTo>
                    <a:pt x="20955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955" y="21600"/>
                    <a:pt x="20159" y="21600"/>
                  </a:cubicBezTo>
                  <a:lnTo>
                    <a:pt x="1441" y="21600"/>
                  </a:lnTo>
                  <a:lnTo>
                    <a:pt x="1441" y="21600"/>
                  </a:lnTo>
                  <a:cubicBezTo>
                    <a:pt x="645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 rtl="0">
                <a:defRPr b="0"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24" name="image9.jpeg" descr="image9.jpeg"/>
            <p:cNvPicPr>
              <a:picLocks noChangeAspect="1"/>
            </p:cNvPicPr>
            <p:nvPr/>
          </p:nvPicPr>
          <p:blipFill>
            <a:blip r:embed="rId2"/>
            <a:srcRect r="5" b="5"/>
            <a:stretch>
              <a:fillRect/>
            </a:stretch>
          </p:blipFill>
          <p:spPr>
            <a:xfrm>
              <a:off x="0" y="0"/>
              <a:ext cx="2145904" cy="16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2" y="0"/>
                  </a:moveTo>
                  <a:cubicBezTo>
                    <a:pt x="646" y="0"/>
                    <a:pt x="0" y="833"/>
                    <a:pt x="0" y="1858"/>
                  </a:cubicBezTo>
                  <a:lnTo>
                    <a:pt x="0" y="19747"/>
                  </a:lnTo>
                  <a:cubicBezTo>
                    <a:pt x="0" y="20772"/>
                    <a:pt x="646" y="21600"/>
                    <a:pt x="1442" y="21600"/>
                  </a:cubicBezTo>
                  <a:lnTo>
                    <a:pt x="20162" y="21600"/>
                  </a:lnTo>
                  <a:cubicBezTo>
                    <a:pt x="20958" y="21600"/>
                    <a:pt x="21600" y="20772"/>
                    <a:pt x="21600" y="19747"/>
                  </a:cubicBezTo>
                  <a:lnTo>
                    <a:pt x="21600" y="1858"/>
                  </a:lnTo>
                  <a:cubicBezTo>
                    <a:pt x="21600" y="833"/>
                    <a:pt x="20958" y="0"/>
                    <a:pt x="20162" y="0"/>
                  </a:cubicBezTo>
                  <a:lnTo>
                    <a:pt x="144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228" name="صورة 2"/>
          <p:cNvGrpSpPr/>
          <p:nvPr/>
        </p:nvGrpSpPr>
        <p:grpSpPr>
          <a:xfrm>
            <a:off x="7861476" y="2027800"/>
            <a:ext cx="2430607" cy="1788716"/>
            <a:chOff x="0" y="0"/>
            <a:chExt cx="2430605" cy="1788715"/>
          </a:xfrm>
        </p:grpSpPr>
        <p:sp>
          <p:nvSpPr>
            <p:cNvPr id="226" name="شكل"/>
            <p:cNvSpPr/>
            <p:nvPr/>
          </p:nvSpPr>
          <p:spPr>
            <a:xfrm>
              <a:off x="-1" y="0"/>
              <a:ext cx="2430607" cy="178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612" y="0"/>
                    <a:pt x="1366" y="0"/>
                  </a:cubicBezTo>
                  <a:lnTo>
                    <a:pt x="20234" y="0"/>
                  </a:lnTo>
                  <a:lnTo>
                    <a:pt x="20234" y="0"/>
                  </a:lnTo>
                  <a:cubicBezTo>
                    <a:pt x="20988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0988" y="21600"/>
                    <a:pt x="20234" y="21600"/>
                  </a:cubicBezTo>
                  <a:lnTo>
                    <a:pt x="1366" y="21600"/>
                  </a:lnTo>
                  <a:lnTo>
                    <a:pt x="1366" y="21600"/>
                  </a:lnTo>
                  <a:cubicBezTo>
                    <a:pt x="612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 rtl="0">
                <a:defRPr b="0"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27" name="image10.png" descr="image10.png"/>
            <p:cNvPicPr>
              <a:picLocks noChangeAspect="1"/>
            </p:cNvPicPr>
            <p:nvPr/>
          </p:nvPicPr>
          <p:blipFill>
            <a:blip r:embed="rId3"/>
            <a:srcRect r="5" b="10994"/>
            <a:stretch>
              <a:fillRect/>
            </a:stretch>
          </p:blipFill>
          <p:spPr>
            <a:xfrm>
              <a:off x="0" y="0"/>
              <a:ext cx="2430463" cy="1788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" y="0"/>
                  </a:moveTo>
                  <a:cubicBezTo>
                    <a:pt x="611" y="0"/>
                    <a:pt x="0" y="830"/>
                    <a:pt x="0" y="1855"/>
                  </a:cubicBezTo>
                  <a:lnTo>
                    <a:pt x="0" y="19740"/>
                  </a:lnTo>
                  <a:cubicBezTo>
                    <a:pt x="0" y="20766"/>
                    <a:pt x="611" y="21600"/>
                    <a:pt x="1365" y="21600"/>
                  </a:cubicBezTo>
                  <a:lnTo>
                    <a:pt x="20235" y="21600"/>
                  </a:lnTo>
                  <a:cubicBezTo>
                    <a:pt x="20989" y="21600"/>
                    <a:pt x="21600" y="20766"/>
                    <a:pt x="21600" y="19740"/>
                  </a:cubicBezTo>
                  <a:lnTo>
                    <a:pt x="21600" y="1855"/>
                  </a:lnTo>
                  <a:cubicBezTo>
                    <a:pt x="21600" y="830"/>
                    <a:pt x="20989" y="0"/>
                    <a:pt x="20235" y="0"/>
                  </a:cubicBezTo>
                  <a:lnTo>
                    <a:pt x="136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231" name="مستطيل 3"/>
          <p:cNvGrpSpPr/>
          <p:nvPr/>
        </p:nvGrpSpPr>
        <p:grpSpPr>
          <a:xfrm>
            <a:off x="7914652" y="829713"/>
            <a:ext cx="4317723" cy="1195926"/>
            <a:chOff x="0" y="0"/>
            <a:chExt cx="4317721" cy="1195924"/>
          </a:xfrm>
        </p:grpSpPr>
        <p:sp>
          <p:nvSpPr>
            <p:cNvPr id="230" name="مستطيل 3"/>
            <p:cNvSpPr/>
            <p:nvPr/>
          </p:nvSpPr>
          <p:spPr>
            <a:xfrm>
              <a:off x="215900" y="139699"/>
              <a:ext cx="3885922" cy="637126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defTabSz="1300480" rtl="0">
                <a:defRPr sz="2500" spc="23">
                  <a:solidFill>
                    <a:srgbClr val="016E8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r>
                <a:rPr sz="2900" spc="26">
                  <a:latin typeface="Helvetica"/>
                  <a:ea typeface="Helvetica"/>
                  <a:cs typeface="Helvetica"/>
                  <a:sym typeface="Helvetica"/>
                </a:rPr>
                <a:t>زخارف إسلامية نباتية</a:t>
              </a: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</a:p>
          </p:txBody>
        </p:sp>
        <p:pic>
          <p:nvPicPr>
            <p:cNvPr id="229" name="مستطيل 3" descr="مستطيل 3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4317722" cy="1195926"/>
            </a:xfrm>
            <a:prstGeom prst="rect">
              <a:avLst/>
            </a:prstGeom>
            <a:effectLst/>
          </p:spPr>
        </p:pic>
      </p:grpSp>
      <p:pic>
        <p:nvPicPr>
          <p:cNvPr id="232" name="مستطيل 4" descr="مستطيل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709507" y="7415295"/>
            <a:ext cx="4158575" cy="1290494"/>
          </a:xfrm>
          <a:prstGeom prst="rect">
            <a:avLst/>
          </a:prstGeom>
        </p:spPr>
      </p:pic>
      <p:pic>
        <p:nvPicPr>
          <p:cNvPr id="233" name="IMG_2277.png" descr="IMG_227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927" y="4369981"/>
            <a:ext cx="4023543" cy="3017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مستطيل 1" descr="مستطيل 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95514" y="776349"/>
            <a:ext cx="4195755" cy="122132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235" name="صورة 2" descr="صورة 2"/>
          <p:cNvPicPr>
            <a:picLocks noChangeAspect="1"/>
          </p:cNvPicPr>
          <p:nvPr/>
        </p:nvPicPr>
        <p:blipFill>
          <a:blip r:embed="rId8"/>
          <a:srcRect r="3" b="4"/>
          <a:stretch>
            <a:fillRect/>
          </a:stretch>
        </p:blipFill>
        <p:spPr>
          <a:xfrm>
            <a:off x="730185" y="1903698"/>
            <a:ext cx="2041526" cy="2036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88900" cap="rnd">
            <a:solidFill>
              <a:srgbClr val="333333"/>
            </a:solidFill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236" name="صورة 3" descr="صورة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546" y="1931876"/>
            <a:ext cx="1980311" cy="1980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1" y="0"/>
                </a:moveTo>
                <a:cubicBezTo>
                  <a:pt x="1613" y="0"/>
                  <a:pt x="0" y="1613"/>
                  <a:pt x="0" y="3601"/>
                </a:cubicBezTo>
                <a:lnTo>
                  <a:pt x="0" y="17999"/>
                </a:lnTo>
                <a:cubicBezTo>
                  <a:pt x="0" y="19987"/>
                  <a:pt x="1613" y="21600"/>
                  <a:pt x="3601" y="21600"/>
                </a:cubicBezTo>
                <a:lnTo>
                  <a:pt x="17999" y="21600"/>
                </a:lnTo>
                <a:cubicBezTo>
                  <a:pt x="19987" y="21600"/>
                  <a:pt x="21600" y="19987"/>
                  <a:pt x="21600" y="17999"/>
                </a:cubicBezTo>
                <a:lnTo>
                  <a:pt x="21600" y="3601"/>
                </a:lnTo>
                <a:cubicBezTo>
                  <a:pt x="21600" y="1613"/>
                  <a:pt x="19987" y="0"/>
                  <a:pt x="17999" y="0"/>
                </a:cubicBezTo>
                <a:lnTo>
                  <a:pt x="3601" y="0"/>
                </a:lnTo>
                <a:close/>
              </a:path>
            </a:pathLst>
          </a:custGeom>
          <a:ln w="12700"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237" name="مستطيل 4" descr="مستطيل 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498" y="7404789"/>
            <a:ext cx="3586574" cy="1311507"/>
          </a:xfrm>
          <a:prstGeom prst="rect">
            <a:avLst/>
          </a:prstGeom>
        </p:spPr>
      </p:pic>
      <p:grpSp>
        <p:nvGrpSpPr>
          <p:cNvPr id="240" name="IMG_2278.png"/>
          <p:cNvGrpSpPr/>
          <p:nvPr/>
        </p:nvGrpSpPr>
        <p:grpSpPr>
          <a:xfrm>
            <a:off x="854010" y="4508052"/>
            <a:ext cx="4478763" cy="3310096"/>
            <a:chOff x="0" y="0"/>
            <a:chExt cx="4478761" cy="3310095"/>
          </a:xfrm>
        </p:grpSpPr>
        <p:pic>
          <p:nvPicPr>
            <p:cNvPr id="239" name="IMG_2278.png" descr="IMG_2278.png"/>
            <p:cNvPicPr>
              <a:picLocks noChangeAspect="1"/>
            </p:cNvPicPr>
            <p:nvPr/>
          </p:nvPicPr>
          <p:blipFill>
            <a:blip r:embed="rId11"/>
            <a:srcRect l="590" r="1823" b="8224"/>
            <a:stretch>
              <a:fillRect/>
            </a:stretch>
          </p:blipFill>
          <p:spPr>
            <a:xfrm>
              <a:off x="127000" y="88900"/>
              <a:ext cx="4224762" cy="29798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8" name="IMG_2278.png" descr="IMG_2278.png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4478762" cy="33100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 advAuto="0"/>
      <p:bldP spid="228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  <p:bldP spid="235" grpId="0" animBg="1" advAuto="0"/>
      <p:bldP spid="236" grpId="0" animBg="1" advAuto="0"/>
      <p:bldP spid="237" grpId="0" animBg="1" advAuto="0"/>
      <p:bldP spid="24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_"/>
          <p:cNvSpPr txBox="1"/>
          <p:nvPr/>
        </p:nvSpPr>
        <p:spPr>
          <a:xfrm>
            <a:off x="154382" y="2844043"/>
            <a:ext cx="266701" cy="46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/>
            </a:lvl1pPr>
          </a:lstStyle>
          <a:p>
            <a:r>
              <a:t>_</a:t>
            </a:r>
          </a:p>
        </p:txBody>
      </p:sp>
      <p:pic>
        <p:nvPicPr>
          <p:cNvPr id="243" name="مستطيل 1" descr="مستطيل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02" y="157548"/>
            <a:ext cx="4471397" cy="1752953"/>
          </a:xfrm>
          <a:prstGeom prst="rect">
            <a:avLst/>
          </a:prstGeom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  <p:pic>
        <p:nvPicPr>
          <p:cNvPr id="244" name="صورة 2" descr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617" y="2066262"/>
            <a:ext cx="1977666" cy="1827712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  <p:pic>
        <p:nvPicPr>
          <p:cNvPr id="245" name="صورة 3" descr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610" y="1911189"/>
            <a:ext cx="1710015" cy="2137858"/>
          </a:xfrm>
          <a:prstGeom prst="rect">
            <a:avLst/>
          </a:prstGeom>
          <a:ln w="12700">
            <a:miter lim="400000"/>
          </a:ln>
          <a:effectLst>
            <a:reflection stA="30000" endPos="40000" dir="5400000" sy="-100000" algn="bl" rotWithShape="0"/>
          </a:effectLst>
        </p:spPr>
      </p:pic>
      <p:pic>
        <p:nvPicPr>
          <p:cNvPr id="246" name="مستطيل 4" descr="مستطيل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350391" y="7331588"/>
            <a:ext cx="4660820" cy="1511176"/>
          </a:xfrm>
          <a:prstGeom prst="rect">
            <a:avLst/>
          </a:prstGeom>
        </p:spPr>
      </p:pic>
      <p:pic>
        <p:nvPicPr>
          <p:cNvPr id="247" name="IMG_2279.png" descr="IMG_2279.png"/>
          <p:cNvPicPr>
            <a:picLocks noChangeAspect="1"/>
          </p:cNvPicPr>
          <p:nvPr/>
        </p:nvPicPr>
        <p:blipFill>
          <a:blip r:embed="rId6"/>
          <a:srcRect l="4532" r="4532"/>
          <a:stretch>
            <a:fillRect/>
          </a:stretch>
        </p:blipFill>
        <p:spPr>
          <a:xfrm>
            <a:off x="8894101" y="4129570"/>
            <a:ext cx="3901412" cy="3217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مستطيل 1" descr="مستطيل 1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95421" y="429711"/>
            <a:ext cx="4344527" cy="122132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35000"/>
              </a:srgbClr>
            </a:outerShdw>
          </a:effectLst>
        </p:spPr>
      </p:pic>
      <p:grpSp>
        <p:nvGrpSpPr>
          <p:cNvPr id="251" name="صورة 2"/>
          <p:cNvGrpSpPr/>
          <p:nvPr/>
        </p:nvGrpSpPr>
        <p:grpSpPr>
          <a:xfrm>
            <a:off x="3507025" y="2967338"/>
            <a:ext cx="3185325" cy="2935644"/>
            <a:chOff x="0" y="0"/>
            <a:chExt cx="3185323" cy="2935643"/>
          </a:xfrm>
        </p:grpSpPr>
        <p:pic>
          <p:nvPicPr>
            <p:cNvPr id="250" name="صورة 2" descr="صورة 2"/>
            <p:cNvPicPr>
              <a:picLocks noChangeAspect="1"/>
            </p:cNvPicPr>
            <p:nvPr/>
          </p:nvPicPr>
          <p:blipFill>
            <a:blip r:embed="rId8"/>
            <a:srcRect l="561" t="8688" r="3679" b="11449"/>
            <a:stretch>
              <a:fillRect/>
            </a:stretch>
          </p:blipFill>
          <p:spPr>
            <a:xfrm>
              <a:off x="127000" y="88900"/>
              <a:ext cx="2931324" cy="26054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صورة 2" descr="صورة 2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" y="-1"/>
              <a:ext cx="3185325" cy="2935645"/>
            </a:xfrm>
            <a:prstGeom prst="rect">
              <a:avLst/>
            </a:prstGeom>
            <a:effectLst/>
          </p:spPr>
        </p:pic>
      </p:grpSp>
      <p:grpSp>
        <p:nvGrpSpPr>
          <p:cNvPr id="254" name="صورة 3"/>
          <p:cNvGrpSpPr/>
          <p:nvPr/>
        </p:nvGrpSpPr>
        <p:grpSpPr>
          <a:xfrm>
            <a:off x="376115" y="1901543"/>
            <a:ext cx="2645253" cy="2764273"/>
            <a:chOff x="0" y="0"/>
            <a:chExt cx="2645252" cy="2764271"/>
          </a:xfrm>
        </p:grpSpPr>
        <p:pic>
          <p:nvPicPr>
            <p:cNvPr id="253" name="صورة 3" descr="صورة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7000" y="88900"/>
              <a:ext cx="2391253" cy="24340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2" name="صورة 3" descr="صورة 3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645253" cy="2764272"/>
            </a:xfrm>
            <a:prstGeom prst="rect">
              <a:avLst/>
            </a:prstGeom>
            <a:effectLst/>
          </p:spPr>
        </p:pic>
      </p:grpSp>
      <p:pic>
        <p:nvPicPr>
          <p:cNvPr id="255" name="مستطيل 4" descr="مستطيل 4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507623" y="6271558"/>
            <a:ext cx="3837697" cy="11462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  <p:bldP spid="251" grpId="0" animBg="1" advAuto="0"/>
      <p:bldP spid="254" grpId="0" animBg="1" advAuto="0"/>
      <p:bldP spid="255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25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نايله الحجيلي</cp:lastModifiedBy>
  <cp:revision>1</cp:revision>
  <dcterms:modified xsi:type="dcterms:W3CDTF">2021-10-09T21:52:21Z</dcterms:modified>
</cp:coreProperties>
</file>