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01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304" r:id="rId3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7AC473-A0C8-4EB6-954A-5D49D9518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ABC4A76-7CD4-40B0-8D6B-76734401F4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E858E0-E42A-456E-A4B0-01E9AE24A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8AAB-B86D-458F-A3CE-A2766CE3A993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9FC4A91-B89B-4C66-87EE-2B814AFA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4BE5140-DEEE-48CF-9D93-BA1B6B46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E8BE-13A3-4604-98F0-3FC2989D00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4980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90A885-C12A-4EAB-8F27-439E890A8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0F55A72-348B-4298-BD02-43345E9C8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4D30C23-BADA-466D-BBE2-651EB4AFF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8AAB-B86D-458F-A3CE-A2766CE3A993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9AE886C-1A12-41C4-9D19-84ED217C9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26CEFCA-AACE-47B3-AF81-223DE09E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E8BE-13A3-4604-98F0-3FC2989D00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703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D4AEB02-C5DA-450D-9070-98DB23602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C776131-BE98-4E73-87CC-F13A86284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CCFA1D9-00BF-4FA3-BA8A-97F05A4B8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8AAB-B86D-458F-A3CE-A2766CE3A993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206A374-46CF-4E46-90E1-7EF36EEA8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19B87B-CFC6-4C99-84E2-F137B7EE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E8BE-13A3-4604-98F0-3FC2989D00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9336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0B5CE5-F6DA-431C-AA1D-FB25378CF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58F4B32-BCF0-471A-8E4B-27F4E7968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636CB31-4491-49DD-9FBB-2D783DB1A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8AAB-B86D-458F-A3CE-A2766CE3A993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1E83E5-099E-4ED0-A397-D35B4926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3B8501C-278F-4FCB-9A17-30F40A5AC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E8BE-13A3-4604-98F0-3FC2989D00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1834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6DF980-0E61-4625-9C93-3C7D32B91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3DA0634-0564-47D1-9542-4032F4EBB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1847BE0-352F-4225-85E5-4745949A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8AAB-B86D-458F-A3CE-A2766CE3A993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D4D1961-BA5D-44DD-BBFF-8B759CEBE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FF93D41-C902-44E6-891D-85D24F50A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E8BE-13A3-4604-98F0-3FC2989D00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676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64A917-66B4-4EF9-B3DC-B9034358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3013B17-2E2A-4BB7-924B-2F8E34FA4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672F7A0-A9A9-4D94-8D33-3C30DE04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19134E-284A-4D53-A43B-D00478C52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8AAB-B86D-458F-A3CE-A2766CE3A993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A2A3B25-48BD-468D-B12E-BF87D4A96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B2F8B8A-45BE-4B25-B773-60B85F758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E8BE-13A3-4604-98F0-3FC2989D00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544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B57156-C509-4574-8DB5-DC8E9D83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82FD19B-0137-47E7-BA64-08831F604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FC02F40-8DDF-4167-BEDE-86ACA46971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1B79EE7-A697-4A8F-B0B0-3427FBC7D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6F05A4F-956F-4F9F-93DD-54F6045F4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FDF9064-E862-41C2-B913-087717DCA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8AAB-B86D-458F-A3CE-A2766CE3A993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B394A1A-714A-4C4F-AA8C-FF5A0C9C8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698889D-D20B-4857-BB31-F588271B2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E8BE-13A3-4604-98F0-3FC2989D00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626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A17FB8-BC3B-4B61-BBF3-5C7629CF8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C84A8AA-3CBE-485B-8EDF-1C3CE5EF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8AAB-B86D-458F-A3CE-A2766CE3A993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CD0CD8F-8FDB-4279-A1F9-5B9DE2BAD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9C1B8FD0-3BE2-4C80-B48A-CDDFDADC4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E8BE-13A3-4604-98F0-3FC2989D00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674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1C5D4D7-EA14-451E-91D1-02497C7BD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8AAB-B86D-458F-A3CE-A2766CE3A993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9A198BE-973F-465F-9F60-BFDC00E38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1B6DD22-1DA5-4390-9765-8FEE75EEC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E8BE-13A3-4604-98F0-3FC2989D00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8741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8BDD62-3A06-4F60-B03D-92C9F6F5B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8B68C08-AE2A-4FEB-948E-6F987F9F7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7786AFC-A997-4503-A875-7BB62289D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DE61E15-820B-4547-A328-F98EDC22E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8AAB-B86D-458F-A3CE-A2766CE3A993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DC73CF0-0080-4715-B71C-5AC4E01FC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BE03EC6-7442-4375-A43D-1855A3842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E8BE-13A3-4604-98F0-3FC2989D00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1599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6FD85A-2AEF-4842-8763-505964E8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03A5F5F-5D42-40D7-889D-6C2624288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67A48A9-CEFC-4E50-B0D7-8845368B1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3BCC99-E1EF-4AC6-91EA-B9024872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58AAB-B86D-458F-A3CE-A2766CE3A993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2DE874D-F204-4311-A26C-4D2F22824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63F9922-174D-4365-A8E8-A25E669A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BE8BE-13A3-4604-98F0-3FC2989D00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572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6A9C754-1D2E-4A03-898E-1FBD5D335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9E3EC6E-2D73-45CF-A6CA-B7D7B2A3F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18D8A13-D5EE-4316-BFBE-F48CBCCBC9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58AAB-B86D-458F-A3CE-A2766CE3A993}" type="datetimeFigureOut">
              <a:rPr lang="ar-SA" smtClean="0"/>
              <a:t>11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C14341-DE28-4250-AE8A-20A41409E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3087AFB-AB6D-4997-9B79-78FAA99F47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BE8BE-13A3-4604-98F0-3FC2989D005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96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الأحد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التاريخ:1443/2/12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479935" y="2713959"/>
            <a:ext cx="3290367" cy="95068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انقسام الخلايا  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5919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64AF5C2-A293-4628-BD0D-F6055628E9D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2" t="29410" r="7539" b="25131"/>
          <a:stretch/>
        </p:blipFill>
        <p:spPr>
          <a:xfrm>
            <a:off x="1937238" y="1206502"/>
            <a:ext cx="8359729" cy="4330700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41D874AE-1DCD-4D4B-9CE1-6B85CE56805E}"/>
              </a:ext>
            </a:extLst>
          </p:cNvPr>
          <p:cNvSpPr/>
          <p:nvPr/>
        </p:nvSpPr>
        <p:spPr>
          <a:xfrm>
            <a:off x="6448605" y="3541279"/>
            <a:ext cx="451280" cy="37032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3390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98016D1-D194-4398-910F-F72C4630045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8" t="29411" r="7537" b="24939"/>
          <a:stretch/>
        </p:blipFill>
        <p:spPr>
          <a:xfrm>
            <a:off x="1901069" y="1206501"/>
            <a:ext cx="8395898" cy="43307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8CE7B1C-00CE-4A4F-9642-D9FA9E451158}"/>
              </a:ext>
            </a:extLst>
          </p:cNvPr>
          <p:cNvSpPr/>
          <p:nvPr/>
        </p:nvSpPr>
        <p:spPr>
          <a:xfrm>
            <a:off x="6265196" y="2860766"/>
            <a:ext cx="679268" cy="18409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0590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DF35F5E-DECC-4170-BDE1-6D41C82AF8F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30535" r="9395" b="27981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39C3E102-22B8-4E57-97C7-87D2A818A52B}"/>
              </a:ext>
            </a:extLst>
          </p:cNvPr>
          <p:cNvSpPr/>
          <p:nvPr/>
        </p:nvSpPr>
        <p:spPr>
          <a:xfrm>
            <a:off x="6095999" y="2889850"/>
            <a:ext cx="451280" cy="37032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0974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6BD0B95-6E69-4F31-B24B-A8C49AE1BE4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30535" r="9395" b="27981"/>
          <a:stretch/>
        </p:blipFill>
        <p:spPr>
          <a:xfrm>
            <a:off x="1895033" y="1203398"/>
            <a:ext cx="8401934" cy="4330699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DF75468C-9301-4FE5-A476-9EA9A1805E33}"/>
              </a:ext>
            </a:extLst>
          </p:cNvPr>
          <p:cNvSpPr/>
          <p:nvPr/>
        </p:nvSpPr>
        <p:spPr>
          <a:xfrm>
            <a:off x="6349596" y="2967718"/>
            <a:ext cx="451280" cy="37032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74077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DEAADE6-0B9F-4762-A279-82D66FA8582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30535" r="10241" b="27981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80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48DC0E6-A3C6-41B1-96FE-D1CCC2B2BA3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31297" r="10497" b="27065"/>
          <a:stretch/>
        </p:blipFill>
        <p:spPr>
          <a:xfrm>
            <a:off x="1914232" y="1214515"/>
            <a:ext cx="8382735" cy="4330699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A20B55D0-F30B-4FF4-86A6-28A94DF70080}"/>
              </a:ext>
            </a:extLst>
          </p:cNvPr>
          <p:cNvSpPr/>
          <p:nvPr/>
        </p:nvSpPr>
        <p:spPr>
          <a:xfrm>
            <a:off x="6716567" y="3861818"/>
            <a:ext cx="366635" cy="37032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4424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87AC030-A4E9-4900-AFAD-F2224F58D9C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108" t="29410" r="8393" b="31433"/>
          <a:stretch/>
        </p:blipFill>
        <p:spPr>
          <a:xfrm>
            <a:off x="1895032" y="1207699"/>
            <a:ext cx="8401934" cy="432950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C4DE992-BB06-41D3-A9B9-7CC9D5C53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1433" y="3397250"/>
            <a:ext cx="1792502" cy="312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112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ABAD1AE-2D0A-4928-954C-6C724F59A31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29410" r="8607" b="24368"/>
          <a:stretch/>
        </p:blipFill>
        <p:spPr>
          <a:xfrm>
            <a:off x="1895032" y="1206501"/>
            <a:ext cx="8443983" cy="4316186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A4B9C64-A65D-47B9-ACBE-CBD8E7627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9562" y="3437368"/>
            <a:ext cx="1792502" cy="312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621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BFFA111-C50A-464D-920E-AEA5BF78656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29410" r="8500" b="25512"/>
          <a:stretch/>
        </p:blipFill>
        <p:spPr>
          <a:xfrm>
            <a:off x="1895031" y="1206501"/>
            <a:ext cx="8401935" cy="4318299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2066CA8E-6C7C-47E8-8688-2D1D1CC5D0D9}"/>
              </a:ext>
            </a:extLst>
          </p:cNvPr>
          <p:cNvSpPr/>
          <p:nvPr/>
        </p:nvSpPr>
        <p:spPr>
          <a:xfrm>
            <a:off x="5768989" y="3026928"/>
            <a:ext cx="461994" cy="37032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7559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E4AA561-1DFB-47D8-BB8F-C214D63196C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179" t="30535" r="9463" b="27981"/>
          <a:stretch/>
        </p:blipFill>
        <p:spPr>
          <a:xfrm>
            <a:off x="1895032" y="1206500"/>
            <a:ext cx="8401935" cy="4330699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B13D6DC3-6B0E-445C-92F4-E5388B4AA4F1}"/>
              </a:ext>
            </a:extLst>
          </p:cNvPr>
          <p:cNvSpPr/>
          <p:nvPr/>
        </p:nvSpPr>
        <p:spPr>
          <a:xfrm>
            <a:off x="5309958" y="3104142"/>
            <a:ext cx="461994" cy="37032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4941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D8F8753-C7E1-435C-9181-02E81FEBDF2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059" t="30900" r="9395" b="24940"/>
          <a:stretch/>
        </p:blipFill>
        <p:spPr>
          <a:xfrm>
            <a:off x="1850438" y="1242294"/>
            <a:ext cx="84465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6D6A8D7-895F-41EF-8338-B066DC645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69" y="3373230"/>
            <a:ext cx="1792502" cy="312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881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5561095-0785-4742-B9D4-32995B8FE00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4" t="30535" r="9394" b="27064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5AA65939-E2F6-412F-99AE-E47F0FD2DE34}"/>
              </a:ext>
            </a:extLst>
          </p:cNvPr>
          <p:cNvSpPr/>
          <p:nvPr/>
        </p:nvSpPr>
        <p:spPr>
          <a:xfrm>
            <a:off x="4380719" y="3481111"/>
            <a:ext cx="461994" cy="5095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4721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3A4DEF8-8636-4633-8A6C-4318E72E42C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321" t="29410" r="9395" b="27065"/>
          <a:stretch/>
        </p:blipFill>
        <p:spPr>
          <a:xfrm>
            <a:off x="1919835" y="1206501"/>
            <a:ext cx="8377132" cy="4330700"/>
          </a:xfrm>
          <a:prstGeom prst="rect">
            <a:avLst/>
          </a:prstGeom>
        </p:spPr>
      </p:pic>
      <p:sp>
        <p:nvSpPr>
          <p:cNvPr id="46" name="مستطيل 45">
            <a:extLst>
              <a:ext uri="{FF2B5EF4-FFF2-40B4-BE49-F238E27FC236}">
                <a16:creationId xmlns:a16="http://schemas.microsoft.com/office/drawing/2014/main" id="{F557F1AB-9EB3-48D6-8500-F2E1D1216CA7}"/>
              </a:ext>
            </a:extLst>
          </p:cNvPr>
          <p:cNvSpPr/>
          <p:nvPr/>
        </p:nvSpPr>
        <p:spPr>
          <a:xfrm>
            <a:off x="8181433" y="2913017"/>
            <a:ext cx="1524270" cy="22799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79145136-BDE4-405F-B3BC-B6E73C7D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2324" y="3385059"/>
            <a:ext cx="1792502" cy="312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981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CE386D1-FAB0-4961-AC12-89029A98C8C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321" t="30535" r="8501" b="29895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43DB1E5C-EBCF-4BEE-808A-223E4F5DDDB2}"/>
              </a:ext>
            </a:extLst>
          </p:cNvPr>
          <p:cNvSpPr/>
          <p:nvPr/>
        </p:nvSpPr>
        <p:spPr>
          <a:xfrm>
            <a:off x="5876993" y="3726440"/>
            <a:ext cx="461994" cy="37032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8317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67A28E9-CAFF-4B56-BBDD-9A8DB3F9089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214" t="30535" r="8500" b="24749"/>
          <a:stretch/>
        </p:blipFill>
        <p:spPr>
          <a:xfrm>
            <a:off x="1871868" y="1227722"/>
            <a:ext cx="8425099" cy="4309479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EEA22AC4-AF97-4A26-B077-358706948AA8}"/>
              </a:ext>
            </a:extLst>
          </p:cNvPr>
          <p:cNvSpPr/>
          <p:nvPr/>
        </p:nvSpPr>
        <p:spPr>
          <a:xfrm>
            <a:off x="7834375" y="4679949"/>
            <a:ext cx="461994" cy="37032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861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0225E91-931F-469E-92D8-9E788F4DC8D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321" t="30535" r="8607" b="27064"/>
          <a:stretch/>
        </p:blipFill>
        <p:spPr>
          <a:xfrm>
            <a:off x="1895032" y="1221234"/>
            <a:ext cx="8401936" cy="4315967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AF29BFE3-B4F0-4076-BB11-98A7BCCCBEF8}"/>
              </a:ext>
            </a:extLst>
          </p:cNvPr>
          <p:cNvSpPr/>
          <p:nvPr/>
        </p:nvSpPr>
        <p:spPr>
          <a:xfrm>
            <a:off x="8417681" y="1666582"/>
            <a:ext cx="461994" cy="37032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4306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30C90E4-3919-4A2E-8CCD-3B6BBB8C835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266" t="29410" r="8499" b="27981"/>
          <a:stretch/>
        </p:blipFill>
        <p:spPr>
          <a:xfrm>
            <a:off x="1893070" y="1206500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62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5E6CFCA-EDF4-417C-88BE-37B98603726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144" t="30535" r="8500" b="27064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88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07773DB-8FEB-4DCC-8A39-409CBEDD683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143" t="30535" r="8608" b="27064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28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60F4001-4820-45FA-AF15-7F42614B0C7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892" t="30535" r="8501" b="33539"/>
          <a:stretch/>
        </p:blipFill>
        <p:spPr>
          <a:xfrm>
            <a:off x="1895032" y="1216715"/>
            <a:ext cx="8401935" cy="4320486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670F38D9-5FA9-444A-85A9-4B90662AA6B4}"/>
              </a:ext>
            </a:extLst>
          </p:cNvPr>
          <p:cNvSpPr/>
          <p:nvPr/>
        </p:nvSpPr>
        <p:spPr>
          <a:xfrm>
            <a:off x="8648678" y="3805473"/>
            <a:ext cx="555617" cy="37032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11365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1342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AA78D79-D4B9-47DB-9540-7C96DA4A9CA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8893" t="29410" r="9463" b="24940"/>
          <a:stretch/>
        </p:blipFill>
        <p:spPr>
          <a:xfrm>
            <a:off x="1907022" y="1210649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83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F885596-713D-4042-8D9F-69A804D9393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465" t="30535" r="11891" b="24940"/>
          <a:stretch/>
        </p:blipFill>
        <p:spPr>
          <a:xfrm>
            <a:off x="1895031" y="1202190"/>
            <a:ext cx="8401935" cy="4330700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9EC86DE3-426A-4F19-9464-858378FD5A0F}"/>
              </a:ext>
            </a:extLst>
          </p:cNvPr>
          <p:cNvSpPr/>
          <p:nvPr/>
        </p:nvSpPr>
        <p:spPr>
          <a:xfrm>
            <a:off x="7497788" y="2282734"/>
            <a:ext cx="354562" cy="53397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2948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D3AE4E0-C232-48FD-8406-89A37BE9801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30535" r="9395" b="24940"/>
          <a:stretch/>
        </p:blipFill>
        <p:spPr>
          <a:xfrm>
            <a:off x="1918748" y="1206501"/>
            <a:ext cx="8420267" cy="4330700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422C10BA-02BE-489B-B4B8-E429D8FB97A1}"/>
              </a:ext>
            </a:extLst>
          </p:cNvPr>
          <p:cNvSpPr/>
          <p:nvPr/>
        </p:nvSpPr>
        <p:spPr>
          <a:xfrm>
            <a:off x="7093131" y="3560950"/>
            <a:ext cx="451280" cy="533971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9" name="Picture 2" descr="hand pointer">
            <a:extLst>
              <a:ext uri="{FF2B5EF4-FFF2-40B4-BE49-F238E27FC236}">
                <a16:creationId xmlns:a16="http://schemas.microsoft.com/office/drawing/2014/main" id="{BF7091EB-ECFB-4023-BECC-1F45368B6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04049" y="3509880"/>
            <a:ext cx="1792502" cy="312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195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B617688-DF20-4939-8FED-38949B8125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357" t="30535" r="8607" b="25131"/>
          <a:stretch/>
        </p:blipFill>
        <p:spPr>
          <a:xfrm>
            <a:off x="1895032" y="1217368"/>
            <a:ext cx="8401935" cy="4330699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5152FC64-300B-40A4-A024-AA7D5E32B7F3}"/>
              </a:ext>
            </a:extLst>
          </p:cNvPr>
          <p:cNvSpPr/>
          <p:nvPr/>
        </p:nvSpPr>
        <p:spPr>
          <a:xfrm>
            <a:off x="5656710" y="4245429"/>
            <a:ext cx="451280" cy="45623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8440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5449ADF-0B4D-42A8-9DCD-3188AF865E4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286" t="31297" r="9463" b="25702"/>
          <a:stretch/>
        </p:blipFill>
        <p:spPr>
          <a:xfrm>
            <a:off x="1895032" y="1206501"/>
            <a:ext cx="8401935" cy="4335975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F15C930B-9982-4471-A3CC-15EFC711ED05}"/>
              </a:ext>
            </a:extLst>
          </p:cNvPr>
          <p:cNvSpPr/>
          <p:nvPr/>
        </p:nvSpPr>
        <p:spPr>
          <a:xfrm>
            <a:off x="6516616" y="4223710"/>
            <a:ext cx="451280" cy="45623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33455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722548E-1898-402C-84F6-F89071D0115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571" t="31297" r="13571" b="27065"/>
          <a:stretch/>
        </p:blipFill>
        <p:spPr>
          <a:xfrm>
            <a:off x="1943205" y="1192797"/>
            <a:ext cx="8353762" cy="4344404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7CEC74E7-0B55-41DC-8CC0-F70D6E037C48}"/>
              </a:ext>
            </a:extLst>
          </p:cNvPr>
          <p:cNvSpPr/>
          <p:nvPr/>
        </p:nvSpPr>
        <p:spPr>
          <a:xfrm>
            <a:off x="6039394" y="3285856"/>
            <a:ext cx="451280" cy="22278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7177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F28D538-2CF9-4783-A7A5-F12C4F509DF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5000" t="31297" r="13315" b="27065"/>
          <a:stretch/>
        </p:blipFill>
        <p:spPr>
          <a:xfrm>
            <a:off x="1895032" y="1220979"/>
            <a:ext cx="8401935" cy="4316222"/>
          </a:xfrm>
          <a:prstGeom prst="rect">
            <a:avLst/>
          </a:prstGeom>
        </p:spPr>
      </p:pic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39BC5F1C-0B94-4C9A-A6DF-13F670C6B824}"/>
              </a:ext>
            </a:extLst>
          </p:cNvPr>
          <p:cNvSpPr/>
          <p:nvPr/>
        </p:nvSpPr>
        <p:spPr>
          <a:xfrm>
            <a:off x="5214668" y="2110538"/>
            <a:ext cx="451280" cy="37032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524642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492</Words>
  <Application>Microsoft Office PowerPoint</Application>
  <PresentationFormat>شاشة عريضة</PresentationFormat>
  <Paragraphs>357</Paragraphs>
  <Slides>29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0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ahlam ahmed</dc:creator>
  <cp:lastModifiedBy>ahlam ahmed</cp:lastModifiedBy>
  <cp:revision>5</cp:revision>
  <dcterms:created xsi:type="dcterms:W3CDTF">2021-09-18T01:23:20Z</dcterms:created>
  <dcterms:modified xsi:type="dcterms:W3CDTF">2021-09-18T03:06:22Z</dcterms:modified>
</cp:coreProperties>
</file>