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5" r:id="rId3"/>
    <p:sldId id="268" r:id="rId4"/>
    <p:sldId id="267" r:id="rId5"/>
    <p:sldId id="271" r:id="rId6"/>
    <p:sldId id="274" r:id="rId7"/>
    <p:sldId id="269" r:id="rId8"/>
    <p:sldId id="356" r:id="rId9"/>
    <p:sldId id="275" r:id="rId10"/>
    <p:sldId id="277" r:id="rId11"/>
    <p:sldId id="272" r:id="rId12"/>
    <p:sldId id="288" r:id="rId13"/>
    <p:sldId id="291" r:id="rId14"/>
    <p:sldId id="270" r:id="rId15"/>
    <p:sldId id="280" r:id="rId16"/>
    <p:sldId id="278" r:id="rId17"/>
    <p:sldId id="295" r:id="rId18"/>
    <p:sldId id="296" r:id="rId19"/>
    <p:sldId id="320" r:id="rId20"/>
    <p:sldId id="281" r:id="rId21"/>
    <p:sldId id="283" r:id="rId22"/>
  </p:sldIdLst>
  <p:sldSz cx="12192000" cy="6858000"/>
  <p:notesSz cx="6858000" cy="9144000"/>
  <p:defaultTextStyle>
    <a:defPPr lvl="0">
      <a:defRPr lang="ar-SA"/>
    </a:defPPr>
    <a:lvl1pPr marL="0" lv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E76CB64-B88F-4C6F-B39C-73E6120AB5E8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73B0A77-FCD1-43BE-B11A-D694B4BB687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77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C4CF719-57E9-4EA2-B10A-8CEBD02F6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8A7DFD3-081B-4DEB-AB44-6733255544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650365-F943-4736-9328-D254034B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64D7C5E-2C28-43B5-AE56-CE536B8D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99D168A-B218-4CBD-A8A3-EE040B91A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538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D6F7A5-474D-4205-8A52-88DB700B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B0B757B-F667-43B8-90A3-2CEA34193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3AC1CA6-BB73-4A13-90F8-2529F43A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1489C2B-A05C-4449-A59B-7EC7D2D3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DD3E6DC-D122-4BB5-8126-A328B27C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42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5E22CE-CFED-4B8B-97DA-118B7057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2B9BC91-A1D5-4A41-8091-37BC98E51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7A737F4-2212-4748-8C44-6BBA22A87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D84212-13C8-456D-95BB-A6B6168C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A676C3F-DB94-49F4-97D3-9A2D3DEA6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465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295EB8-C61E-423C-9236-6CDE8C84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03DCA34-7AE3-4BAA-AA31-601735CDD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3BAF507-992B-411C-B9BD-CF9BE335B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7EDF41A-00CD-43AE-9BD3-63E772ACD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21D856E-776E-426D-BC4F-ECCFFE4F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B197D9A-D2A0-4B83-B97B-A124E489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5011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929FE8-4659-4425-AB18-A8396C45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AE6CBA2-6F5F-49C6-B623-B6AA9BB2E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100A9A1-6BA9-421E-A26A-834A33DB4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1D74EB5-6CA1-40F5-972F-DB7F2B9608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F0406B0-A004-44DC-ABE8-8CDAD5A4F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A63C310-5A4E-4E0C-9E90-8515AD4C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69C2101-100B-4C8B-86AA-E9FC77479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8754E62-947E-46D0-88D4-868D5C9C8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826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04DBBAB-9274-4D02-8419-708E5FC16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0226171-A83B-4FC2-9C39-C995FA06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EC354D5-24E3-4609-9683-17D0E26F7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44A6BAA-0576-4166-BE68-5190F288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753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513F6D8-4BDA-447B-9A77-E953080B0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29638F5-DE41-4826-B7D2-1084B357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F580627-782B-45C9-AC26-4E565611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766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A621626-0063-44FA-BE03-15966B7BC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66FFA7-CB27-4885-8AF7-1C7C3FF0E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2856EA3-92F0-419B-BFC3-42D93A191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B91A62D-3F3A-447E-821B-91DC6962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4E652E7-48BE-47AA-B427-3ADC0FAF4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4BDE888-2AB4-4C76-8EF8-B78F101D8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981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F7B611-9084-47D5-94FD-F0C44E23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3584593-7A9D-4F93-A6FB-C5D899A16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DB059C5-5C11-42F7-970F-1DB704759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A3B75D9-3950-4A5D-85C2-143F7A4CF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B272CD0-DACF-4CFD-948F-F27D3C65E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0DC1BE6-83E7-433A-9B9A-1AC787B8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799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00B4E13-F8D2-479D-8237-D18DDB34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8207A45-980C-4133-9A2C-C8E7F938D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5A12E22-10B5-4D98-9DAE-204F081EC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088F7F1-6E7D-4F14-A462-1276E18F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0269EA1-A9E1-4BB0-A283-601CF7A3B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462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B55823B-4C44-41D4-962D-870791B8DD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55DC360-3ABE-469F-A012-B08658A4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FC75EBC-EB03-4F96-A55E-303D349C9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1C0B390-8999-447C-8FE1-607207C65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D23F120-9894-4C71-9215-E9245C18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91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4294608A-7BBC-4AF6-A455-5F3A099B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DD932A2-3660-43FF-A31D-C12815A7C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1BB6C30-2853-4817-9E13-BBFFF7527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E786F-B18F-46DC-ABFE-59E26DDC80DE}" type="datetimeFigureOut">
              <a:rPr lang="ar-SA" smtClean="0"/>
              <a:t>11/02/43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9D9A516-8EF7-4D84-8725-8B1F4E893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2E9A978-FBAC-45DC-A8A6-F5981B2D6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ACB19-5C12-4F1D-A686-E9826BDE884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319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6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34" Type="http://schemas.microsoft.com/office/2007/relationships/hdphoto" Target="../media/hdphoto3.wdp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5.png"/><Relationship Id="rId33" Type="http://schemas.openxmlformats.org/officeDocument/2006/relationships/image" Target="../media/image23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4.png"/><Relationship Id="rId32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3.png"/><Relationship Id="rId28" Type="http://schemas.openxmlformats.org/officeDocument/2006/relationships/image" Target="../media/image18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31" Type="http://schemas.openxmlformats.org/officeDocument/2006/relationships/image" Target="../media/image21.png"/><Relationship Id="rId44" Type="http://schemas.openxmlformats.org/officeDocument/2006/relationships/hyperlink" Target="https://ar.pngtree.com/freepng/turntable_2520290.html" TargetMode="External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2.png"/><Relationship Id="rId27" Type="http://schemas.openxmlformats.org/officeDocument/2006/relationships/image" Target="../media/image17.png"/><Relationship Id="rId30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31" Type="http://schemas.openxmlformats.org/officeDocument/2006/relationships/image" Target="../media/image26.pn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31" Type="http://schemas.openxmlformats.org/officeDocument/2006/relationships/image" Target="../media/image28.pn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archive.com/show/flatastic-7-icons-by-custom-icon-design/Color-pencils-icon.html" TargetMode="External"/><Relationship Id="rId13" Type="http://schemas.openxmlformats.org/officeDocument/2006/relationships/image" Target="../media/image6.png"/><Relationship Id="rId18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6" Type="http://schemas.openxmlformats.org/officeDocument/2006/relationships/image" Target="../media/image17.png"/><Relationship Id="rId3" Type="http://schemas.openxmlformats.org/officeDocument/2006/relationships/image" Target="../media/image2.jpg"/><Relationship Id="rId21" Type="http://schemas.openxmlformats.org/officeDocument/2006/relationships/image" Target="../media/image9.jpg"/><Relationship Id="rId7" Type="http://schemas.openxmlformats.org/officeDocument/2006/relationships/image" Target="../media/image3.png"/><Relationship Id="rId12" Type="http://schemas.openxmlformats.org/officeDocument/2006/relationships/hyperlink" Target="https://www.lg.com/levant_ar/tvs/lg-60UF770V" TargetMode="External"/><Relationship Id="rId17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5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microsoft.com/office/2007/relationships/hdphoto" Target="../media/hdphoto2.wdp"/><Relationship Id="rId20" Type="http://schemas.openxmlformats.org/officeDocument/2006/relationships/hyperlink" Target="https://www.raya.ps/news/1035462.html" TargetMode="Externa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ae.souq.com/ae-ar/%D8%B3%D8%A8%D9%88%D8%B1%D8%A9/s" TargetMode="External"/><Relationship Id="rId11" Type="http://schemas.microsoft.com/office/2007/relationships/hdphoto" Target="../media/hdphoto1.wdp"/><Relationship Id="rId24" Type="http://schemas.openxmlformats.org/officeDocument/2006/relationships/image" Target="../media/image14.png"/><Relationship Id="rId32" Type="http://schemas.openxmlformats.org/officeDocument/2006/relationships/image" Target="../media/image30.jp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31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hyperlink" Target="https://download-library-pdf-ebooks.com/" TargetMode="External"/><Relationship Id="rId22" Type="http://schemas.openxmlformats.org/officeDocument/2006/relationships/image" Target="../media/image10.jpg"/><Relationship Id="rId27" Type="http://schemas.openxmlformats.org/officeDocument/2006/relationships/image" Target="../media/image18.png"/><Relationship Id="rId30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archive.com/show/flatastic-7-icons-by-custom-icon-design/Color-pencils-icon.html" TargetMode="External"/><Relationship Id="rId13" Type="http://schemas.openxmlformats.org/officeDocument/2006/relationships/image" Target="../media/image6.png"/><Relationship Id="rId18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6" Type="http://schemas.openxmlformats.org/officeDocument/2006/relationships/image" Target="../media/image17.png"/><Relationship Id="rId3" Type="http://schemas.openxmlformats.org/officeDocument/2006/relationships/image" Target="../media/image2.jpg"/><Relationship Id="rId21" Type="http://schemas.openxmlformats.org/officeDocument/2006/relationships/image" Target="../media/image9.jpg"/><Relationship Id="rId7" Type="http://schemas.openxmlformats.org/officeDocument/2006/relationships/image" Target="../media/image3.png"/><Relationship Id="rId12" Type="http://schemas.openxmlformats.org/officeDocument/2006/relationships/hyperlink" Target="https://www.lg.com/levant_ar/tvs/lg-60UF770V" TargetMode="External"/><Relationship Id="rId17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5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microsoft.com/office/2007/relationships/hdphoto" Target="../media/hdphoto2.wdp"/><Relationship Id="rId20" Type="http://schemas.openxmlformats.org/officeDocument/2006/relationships/hyperlink" Target="https://www.raya.ps/news/1035462.html" TargetMode="Externa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ae.souq.com/ae-ar/%D8%B3%D8%A8%D9%88%D8%B1%D8%A9/s" TargetMode="External"/><Relationship Id="rId11" Type="http://schemas.microsoft.com/office/2007/relationships/hdphoto" Target="../media/hdphoto1.wdp"/><Relationship Id="rId24" Type="http://schemas.openxmlformats.org/officeDocument/2006/relationships/image" Target="../media/image14.png"/><Relationship Id="rId32" Type="http://schemas.openxmlformats.org/officeDocument/2006/relationships/image" Target="../media/image31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31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hyperlink" Target="https://download-library-pdf-ebooks.com/" TargetMode="External"/><Relationship Id="rId22" Type="http://schemas.openxmlformats.org/officeDocument/2006/relationships/image" Target="../media/image10.jpg"/><Relationship Id="rId27" Type="http://schemas.openxmlformats.org/officeDocument/2006/relationships/image" Target="../media/image18.png"/><Relationship Id="rId30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archive.com/show/flatastic-7-icons-by-custom-icon-design/Color-pencils-icon.html" TargetMode="External"/><Relationship Id="rId13" Type="http://schemas.openxmlformats.org/officeDocument/2006/relationships/image" Target="../media/image6.png"/><Relationship Id="rId18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6" Type="http://schemas.openxmlformats.org/officeDocument/2006/relationships/image" Target="../media/image17.png"/><Relationship Id="rId3" Type="http://schemas.openxmlformats.org/officeDocument/2006/relationships/image" Target="../media/image2.jpg"/><Relationship Id="rId21" Type="http://schemas.openxmlformats.org/officeDocument/2006/relationships/image" Target="../media/image9.jpg"/><Relationship Id="rId7" Type="http://schemas.openxmlformats.org/officeDocument/2006/relationships/image" Target="../media/image3.png"/><Relationship Id="rId12" Type="http://schemas.openxmlformats.org/officeDocument/2006/relationships/hyperlink" Target="https://www.lg.com/levant_ar/tvs/lg-60UF770V" TargetMode="External"/><Relationship Id="rId17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5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microsoft.com/office/2007/relationships/hdphoto" Target="../media/hdphoto2.wdp"/><Relationship Id="rId20" Type="http://schemas.openxmlformats.org/officeDocument/2006/relationships/hyperlink" Target="https://www.raya.ps/news/1035462.html" TargetMode="Externa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ae.souq.com/ae-ar/%D8%B3%D8%A8%D9%88%D8%B1%D8%A9/s" TargetMode="External"/><Relationship Id="rId11" Type="http://schemas.microsoft.com/office/2007/relationships/hdphoto" Target="../media/hdphoto1.wdp"/><Relationship Id="rId24" Type="http://schemas.openxmlformats.org/officeDocument/2006/relationships/image" Target="../media/image14.png"/><Relationship Id="rId32" Type="http://schemas.openxmlformats.org/officeDocument/2006/relationships/image" Target="../media/image32.jp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31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hyperlink" Target="https://download-library-pdf-ebooks.com/" TargetMode="External"/><Relationship Id="rId22" Type="http://schemas.openxmlformats.org/officeDocument/2006/relationships/image" Target="../media/image10.jpg"/><Relationship Id="rId27" Type="http://schemas.openxmlformats.org/officeDocument/2006/relationships/image" Target="../media/image18.png"/><Relationship Id="rId30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archive.com/show/flatastic-7-icons-by-custom-icon-design/Color-pencils-icon.html" TargetMode="External"/><Relationship Id="rId13" Type="http://schemas.openxmlformats.org/officeDocument/2006/relationships/image" Target="../media/image6.png"/><Relationship Id="rId18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6" Type="http://schemas.openxmlformats.org/officeDocument/2006/relationships/image" Target="../media/image17.png"/><Relationship Id="rId3" Type="http://schemas.openxmlformats.org/officeDocument/2006/relationships/image" Target="../media/image2.jpg"/><Relationship Id="rId21" Type="http://schemas.openxmlformats.org/officeDocument/2006/relationships/image" Target="../media/image9.jpg"/><Relationship Id="rId7" Type="http://schemas.openxmlformats.org/officeDocument/2006/relationships/image" Target="../media/image3.png"/><Relationship Id="rId12" Type="http://schemas.openxmlformats.org/officeDocument/2006/relationships/hyperlink" Target="https://www.lg.com/levant_ar/tvs/lg-60UF770V" TargetMode="External"/><Relationship Id="rId17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5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microsoft.com/office/2007/relationships/hdphoto" Target="../media/hdphoto2.wdp"/><Relationship Id="rId20" Type="http://schemas.openxmlformats.org/officeDocument/2006/relationships/hyperlink" Target="https://www.raya.ps/news/1035462.html" TargetMode="Externa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ae.souq.com/ae-ar/%D8%B3%D8%A8%D9%88%D8%B1%D8%A9/s" TargetMode="External"/><Relationship Id="rId11" Type="http://schemas.microsoft.com/office/2007/relationships/hdphoto" Target="../media/hdphoto1.wdp"/><Relationship Id="rId24" Type="http://schemas.openxmlformats.org/officeDocument/2006/relationships/image" Target="../media/image14.png"/><Relationship Id="rId32" Type="http://schemas.openxmlformats.org/officeDocument/2006/relationships/image" Target="../media/image33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31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hyperlink" Target="https://download-library-pdf-ebooks.com/" TargetMode="External"/><Relationship Id="rId22" Type="http://schemas.openxmlformats.org/officeDocument/2006/relationships/image" Target="../media/image10.jpg"/><Relationship Id="rId27" Type="http://schemas.openxmlformats.org/officeDocument/2006/relationships/image" Target="../media/image18.png"/><Relationship Id="rId30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conarchive.com/show/flatastic-7-icons-by-custom-icon-design/Color-pencils-icon.html" TargetMode="External"/><Relationship Id="rId13" Type="http://schemas.openxmlformats.org/officeDocument/2006/relationships/image" Target="../media/image6.png"/><Relationship Id="rId18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6" Type="http://schemas.openxmlformats.org/officeDocument/2006/relationships/image" Target="../media/image17.png"/><Relationship Id="rId3" Type="http://schemas.openxmlformats.org/officeDocument/2006/relationships/image" Target="../media/image2.jpg"/><Relationship Id="rId21" Type="http://schemas.openxmlformats.org/officeDocument/2006/relationships/image" Target="../media/image9.jpg"/><Relationship Id="rId7" Type="http://schemas.openxmlformats.org/officeDocument/2006/relationships/image" Target="../media/image3.png"/><Relationship Id="rId12" Type="http://schemas.openxmlformats.org/officeDocument/2006/relationships/hyperlink" Target="https://www.lg.com/levant_ar/tvs/lg-60UF770V" TargetMode="External"/><Relationship Id="rId17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5" Type="http://schemas.openxmlformats.org/officeDocument/2006/relationships/image" Target="../media/image15.png"/><Relationship Id="rId2" Type="http://schemas.openxmlformats.org/officeDocument/2006/relationships/image" Target="../media/image1.jpg"/><Relationship Id="rId16" Type="http://schemas.microsoft.com/office/2007/relationships/hdphoto" Target="../media/hdphoto2.wdp"/><Relationship Id="rId20" Type="http://schemas.openxmlformats.org/officeDocument/2006/relationships/hyperlink" Target="https://www.raya.ps/news/1035462.html" TargetMode="External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ae.souq.com/ae-ar/%D8%B3%D8%A8%D9%88%D8%B1%D8%A9/s" TargetMode="External"/><Relationship Id="rId11" Type="http://schemas.microsoft.com/office/2007/relationships/hdphoto" Target="../media/hdphoto1.wdp"/><Relationship Id="rId24" Type="http://schemas.openxmlformats.org/officeDocument/2006/relationships/image" Target="../media/image14.png"/><Relationship Id="rId32" Type="http://schemas.openxmlformats.org/officeDocument/2006/relationships/image" Target="../media/image34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31" Type="http://schemas.openxmlformats.org/officeDocument/2006/relationships/image" Target="../media/image22.png"/><Relationship Id="rId9" Type="http://schemas.openxmlformats.org/officeDocument/2006/relationships/image" Target="../media/image4.png"/><Relationship Id="rId14" Type="http://schemas.openxmlformats.org/officeDocument/2006/relationships/hyperlink" Target="https://download-library-pdf-ebooks.com/" TargetMode="External"/><Relationship Id="rId22" Type="http://schemas.openxmlformats.org/officeDocument/2006/relationships/image" Target="../media/image10.jpg"/><Relationship Id="rId27" Type="http://schemas.openxmlformats.org/officeDocument/2006/relationships/image" Target="../media/image18.png"/><Relationship Id="rId30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ae.souq.com/ae-ar/%D8%B3%D8%A8%D9%88%D8%B1%D8%A9/s" TargetMode="External"/><Relationship Id="rId13" Type="http://schemas.microsoft.com/office/2007/relationships/hdphoto" Target="../media/hdphoto1.wdp"/><Relationship Id="rId18" Type="http://schemas.microsoft.com/office/2007/relationships/hdphoto" Target="../media/hdphoto2.wdp"/><Relationship Id="rId26" Type="http://schemas.openxmlformats.org/officeDocument/2006/relationships/image" Target="../media/image14.png"/><Relationship Id="rId3" Type="http://schemas.openxmlformats.org/officeDocument/2006/relationships/image" Target="../media/image2.jpg"/><Relationship Id="rId21" Type="http://schemas.openxmlformats.org/officeDocument/2006/relationships/image" Target="../media/image8.png"/><Relationship Id="rId12" Type="http://schemas.openxmlformats.org/officeDocument/2006/relationships/image" Target="../media/image5.png"/><Relationship Id="rId17" Type="http://schemas.openxmlformats.org/officeDocument/2006/relationships/image" Target="../media/image7.png"/><Relationship Id="rId25" Type="http://schemas.openxmlformats.org/officeDocument/2006/relationships/image" Target="../media/image11.png"/><Relationship Id="rId33" Type="http://schemas.openxmlformats.org/officeDocument/2006/relationships/image" Target="../media/image22.png"/><Relationship Id="rId2" Type="http://schemas.openxmlformats.org/officeDocument/2006/relationships/image" Target="../media/image1.jpg"/><Relationship Id="rId16" Type="http://schemas.openxmlformats.org/officeDocument/2006/relationships/hyperlink" Target="https://download-library-pdf-ebooks.com/" TargetMode="External"/><Relationship Id="rId20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24" Type="http://schemas.openxmlformats.org/officeDocument/2006/relationships/image" Target="../media/image10.jpg"/><Relationship Id="rId32" Type="http://schemas.openxmlformats.org/officeDocument/2006/relationships/image" Target="../media/image21.png"/><Relationship Id="rId15" Type="http://schemas.openxmlformats.org/officeDocument/2006/relationships/image" Target="../media/image6.png"/><Relationship Id="rId23" Type="http://schemas.openxmlformats.org/officeDocument/2006/relationships/image" Target="../media/image9.jpg"/><Relationship Id="rId28" Type="http://schemas.openxmlformats.org/officeDocument/2006/relationships/image" Target="../media/image17.png"/><Relationship Id="rId10" Type="http://schemas.openxmlformats.org/officeDocument/2006/relationships/hyperlink" Target="http://www.iconarchive.com/show/flatastic-7-icons-by-custom-icon-design/Color-pencils-icon.html" TargetMode="External"/><Relationship Id="rId19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31" Type="http://schemas.openxmlformats.org/officeDocument/2006/relationships/image" Target="../media/image20.png"/><Relationship Id="rId9" Type="http://schemas.openxmlformats.org/officeDocument/2006/relationships/image" Target="../media/image3.png"/><Relationship Id="rId14" Type="http://schemas.openxmlformats.org/officeDocument/2006/relationships/hyperlink" Target="https://www.lg.com/levant_ar/tvs/lg-60UF770V" TargetMode="External"/><Relationship Id="rId22" Type="http://schemas.openxmlformats.org/officeDocument/2006/relationships/hyperlink" Target="https://www.raya.ps/news/1035462.html" TargetMode="External"/><Relationship Id="rId27" Type="http://schemas.openxmlformats.org/officeDocument/2006/relationships/image" Target="../media/image15.png"/><Relationship Id="rId30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lg.com/levant_ar/tvs/lg-60UF770V" TargetMode="External"/><Relationship Id="rId18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6" Type="http://schemas.openxmlformats.org/officeDocument/2006/relationships/image" Target="../media/image15.png"/><Relationship Id="rId3" Type="http://schemas.openxmlformats.org/officeDocument/2006/relationships/image" Target="../media/image1.jpg"/><Relationship Id="rId21" Type="http://schemas.openxmlformats.org/officeDocument/2006/relationships/hyperlink" Target="https://www.raya.ps/news/1035462.html" TargetMode="External"/><Relationship Id="rId7" Type="http://schemas.openxmlformats.org/officeDocument/2006/relationships/hyperlink" Target="https://uae.souq.com/ae-ar/%D8%B3%D8%A8%D9%88%D8%B1%D8%A9/s" TargetMode="External"/><Relationship Id="rId12" Type="http://schemas.microsoft.com/office/2007/relationships/hdphoto" Target="../media/hdphoto1.wdp"/><Relationship Id="rId17" Type="http://schemas.microsoft.com/office/2007/relationships/hdphoto" Target="../media/hdphoto2.wdp"/><Relationship Id="rId25" Type="http://schemas.openxmlformats.org/officeDocument/2006/relationships/image" Target="../media/image14.png"/><Relationship Id="rId2" Type="http://schemas.openxmlformats.org/officeDocument/2006/relationships/audio" Target="../media/audio1.wav"/><Relationship Id="rId16" Type="http://schemas.openxmlformats.org/officeDocument/2006/relationships/image" Target="../media/image7.png"/><Relationship Id="rId20" Type="http://schemas.openxmlformats.org/officeDocument/2006/relationships/image" Target="../media/image8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5.png"/><Relationship Id="rId24" Type="http://schemas.openxmlformats.org/officeDocument/2006/relationships/image" Target="../media/image11.png"/><Relationship Id="rId32" Type="http://schemas.openxmlformats.org/officeDocument/2006/relationships/image" Target="../media/image22.png"/><Relationship Id="rId15" Type="http://schemas.openxmlformats.org/officeDocument/2006/relationships/hyperlink" Target="https://download-library-pdf-ebooks.com/" TargetMode="External"/><Relationship Id="rId23" Type="http://schemas.openxmlformats.org/officeDocument/2006/relationships/image" Target="../media/image10.jpg"/><Relationship Id="rId28" Type="http://schemas.openxmlformats.org/officeDocument/2006/relationships/image" Target="../media/image18.png"/><Relationship Id="rId10" Type="http://schemas.openxmlformats.org/officeDocument/2006/relationships/image" Target="../media/image4.png"/><Relationship Id="rId19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31" Type="http://schemas.openxmlformats.org/officeDocument/2006/relationships/image" Target="../media/image21.png"/><Relationship Id="rId4" Type="http://schemas.openxmlformats.org/officeDocument/2006/relationships/image" Target="../media/image2.jpg"/><Relationship Id="rId9" Type="http://schemas.openxmlformats.org/officeDocument/2006/relationships/hyperlink" Target="http://www.iconarchive.com/show/flatastic-7-icons-by-custom-icon-design/Color-pencils-icon.html" TargetMode="External"/><Relationship Id="rId14" Type="http://schemas.openxmlformats.org/officeDocument/2006/relationships/image" Target="../media/image6.png"/><Relationship Id="rId22" Type="http://schemas.openxmlformats.org/officeDocument/2006/relationships/image" Target="../media/image9.jpg"/><Relationship Id="rId27" Type="http://schemas.openxmlformats.org/officeDocument/2006/relationships/image" Target="../media/image17.png"/><Relationship Id="rId30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lg.com/levant_ar/tvs/lg-60UF770V" TargetMode="External"/><Relationship Id="rId18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6" Type="http://schemas.openxmlformats.org/officeDocument/2006/relationships/image" Target="../media/image15.png"/><Relationship Id="rId3" Type="http://schemas.openxmlformats.org/officeDocument/2006/relationships/image" Target="../media/image2.jpg"/><Relationship Id="rId21" Type="http://schemas.openxmlformats.org/officeDocument/2006/relationships/hyperlink" Target="https://www.raya.ps/news/1035462.html" TargetMode="External"/><Relationship Id="rId7" Type="http://schemas.openxmlformats.org/officeDocument/2006/relationships/hyperlink" Target="https://uae.souq.com/ae-ar/%D8%B3%D8%A8%D9%88%D8%B1%D8%A9/s" TargetMode="External"/><Relationship Id="rId12" Type="http://schemas.microsoft.com/office/2007/relationships/hdphoto" Target="../media/hdphoto1.wdp"/><Relationship Id="rId17" Type="http://schemas.microsoft.com/office/2007/relationships/hdphoto" Target="../media/hdphoto2.wdp"/><Relationship Id="rId25" Type="http://schemas.openxmlformats.org/officeDocument/2006/relationships/image" Target="../media/image14.png"/><Relationship Id="rId2" Type="http://schemas.openxmlformats.org/officeDocument/2006/relationships/image" Target="../media/image1.jpg"/><Relationship Id="rId16" Type="http://schemas.openxmlformats.org/officeDocument/2006/relationships/image" Target="../media/image7.png"/><Relationship Id="rId20" Type="http://schemas.openxmlformats.org/officeDocument/2006/relationships/image" Target="../media/image8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5.png"/><Relationship Id="rId24" Type="http://schemas.openxmlformats.org/officeDocument/2006/relationships/image" Target="../media/image11.png"/><Relationship Id="rId32" Type="http://schemas.openxmlformats.org/officeDocument/2006/relationships/image" Target="../media/image22.png"/><Relationship Id="rId15" Type="http://schemas.openxmlformats.org/officeDocument/2006/relationships/hyperlink" Target="https://download-library-pdf-ebooks.com/" TargetMode="External"/><Relationship Id="rId23" Type="http://schemas.openxmlformats.org/officeDocument/2006/relationships/image" Target="../media/image10.jpg"/><Relationship Id="rId28" Type="http://schemas.openxmlformats.org/officeDocument/2006/relationships/image" Target="../media/image18.png"/><Relationship Id="rId10" Type="http://schemas.openxmlformats.org/officeDocument/2006/relationships/image" Target="../media/image4.png"/><Relationship Id="rId19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31" Type="http://schemas.openxmlformats.org/officeDocument/2006/relationships/image" Target="../media/image21.png"/><Relationship Id="rId9" Type="http://schemas.openxmlformats.org/officeDocument/2006/relationships/hyperlink" Target="http://www.iconarchive.com/show/flatastic-7-icons-by-custom-icon-design/Color-pencils-icon.html" TargetMode="External"/><Relationship Id="rId14" Type="http://schemas.openxmlformats.org/officeDocument/2006/relationships/image" Target="../media/image6.png"/><Relationship Id="rId22" Type="http://schemas.openxmlformats.org/officeDocument/2006/relationships/image" Target="../media/image9.jpg"/><Relationship Id="rId27" Type="http://schemas.openxmlformats.org/officeDocument/2006/relationships/image" Target="../media/image17.png"/><Relationship Id="rId30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31" Type="http://schemas.openxmlformats.org/officeDocument/2006/relationships/image" Target="../media/image39.pn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31" Type="http://schemas.openxmlformats.org/officeDocument/2006/relationships/image" Target="../media/image42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Relationship Id="rId30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hyperlink" Target="https://www.raya.ps/news/1035462.html" TargetMode="External"/><Relationship Id="rId26" Type="http://schemas.openxmlformats.org/officeDocument/2006/relationships/image" Target="../media/image19.png"/><Relationship Id="rId3" Type="http://schemas.openxmlformats.org/officeDocument/2006/relationships/image" Target="../media/image2.jp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hyperlink" Target="https://download-library-pdf-ebooks.com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hyperlink" Target="&#1587;&#1608;&#1585;&#1577;%20&#1575;&#1604;&#1571;&#1593;&#1604;&#1609;%20&#1604;&#1604;&#1571;&#1591;&#1601;&#1575;&#1604;%20&#1605;&#1593;%20&#1578;&#1578;&#1576;&#1593;%20&#1575;&#1604;&#1603;&#1604;&#1605;&#1575;&#1578;%20__%20&#1575;&#1604;&#1605;&#1589;&#1581;&#1601;%20&#1575;&#1604;&#1605;&#1593;&#1604;&#1605;%20&#1604;&#1582;&#1604;&#1610;&#1601;&#1577;%20&#1575;&#1604;&#1591;&#1606;&#1610;&#1580;&#1610;%20Surah%20Al-A'l.mp3" TargetMode="External"/><Relationship Id="rId20" Type="http://schemas.openxmlformats.org/officeDocument/2006/relationships/image" Target="../media/image10.jp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onarchive.com/show/flatastic-7-icons-by-custom-icon-design/Color-pencils-icon.html" TargetMode="External"/><Relationship Id="rId11" Type="http://schemas.openxmlformats.org/officeDocument/2006/relationships/image" Target="../media/image6.png"/><Relationship Id="rId24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hyperlink" Target="https://eastasiaeg.com/ar/%D8%B3%D8%A7%D8%B9%D8%A9-%D8%AD%D8%A7%D8%A6%D8%B7-%D8%A8%D8%B1%D9%88%D8%A7%D8%B2-%D8%A8%D9%84%D8%A7%D8%B3%D8%AA%D9%8A%D9%83-%D9%88-%D9%85%D8%A4%D8%B4%D8%B1-%D8%AB%D8%B1%D9%89-%D8%AF%D9%89-%D8%A7%D8%A8%D9%8A%D8%B6-%D9%88%D8%A7%D8%B3%D9%88%D8%AF-seiko" TargetMode="External"/><Relationship Id="rId23" Type="http://schemas.openxmlformats.org/officeDocument/2006/relationships/image" Target="../media/image15.png"/><Relationship Id="rId28" Type="http://schemas.openxmlformats.org/officeDocument/2006/relationships/image" Target="../media/image21.png"/><Relationship Id="rId10" Type="http://schemas.openxmlformats.org/officeDocument/2006/relationships/hyperlink" Target="https://www.lg.com/levant_ar/tvs/lg-60UF770V" TargetMode="External"/><Relationship Id="rId19" Type="http://schemas.openxmlformats.org/officeDocument/2006/relationships/image" Target="../media/image9.jpg"/><Relationship Id="rId4" Type="http://schemas.openxmlformats.org/officeDocument/2006/relationships/hyperlink" Target="https://uae.souq.com/ae-ar/%D8%B3%D8%A8%D9%88%D8%B1%D8%A9/s" TargetMode="External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2849731" y="695479"/>
            <a:ext cx="7459425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0DC81480-EDBB-47F3-BDFB-3535AA935E00}"/>
              </a:ext>
            </a:extLst>
          </p:cNvPr>
          <p:cNvSpPr/>
          <p:nvPr/>
        </p:nvSpPr>
        <p:spPr>
          <a:xfrm>
            <a:off x="8245750" y="1330138"/>
            <a:ext cx="1722359" cy="3412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mtClean="0">
                <a:solidFill>
                  <a:schemeClr val="tx1"/>
                </a:solidFill>
                <a:cs typeface="AGA Battouta Regular" pitchFamily="2" charset="-78"/>
              </a:rPr>
              <a:t>التاريخ:12-2-1443هـ </a:t>
            </a:r>
            <a:endParaRPr lang="ar-SA" dirty="0">
              <a:solidFill>
                <a:schemeClr val="tx1"/>
              </a:solidFill>
              <a:cs typeface="AGA Battouta Regular" pitchFamily="2" charset="-78"/>
            </a:endParaRPr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A0D7D93E-C0B9-4230-9806-E7A2CFE8C5FB}"/>
              </a:ext>
            </a:extLst>
          </p:cNvPr>
          <p:cNvSpPr/>
          <p:nvPr/>
        </p:nvSpPr>
        <p:spPr>
          <a:xfrm>
            <a:off x="8332808" y="1699910"/>
            <a:ext cx="1648072" cy="331208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dirty="0" smtClean="0">
                <a:solidFill>
                  <a:schemeClr val="tx1"/>
                </a:solidFill>
                <a:cs typeface="AGA Battouta Regular" pitchFamily="2" charset="-78"/>
              </a:rPr>
              <a:t>اليوم: </a:t>
            </a:r>
            <a:r>
              <a:rPr lang="ar-SA" dirty="0" smtClean="0">
                <a:solidFill>
                  <a:schemeClr val="tx1"/>
                </a:solidFill>
                <a:cs typeface="AGA Battouta Regular" pitchFamily="2" charset="-78"/>
              </a:rPr>
              <a:t>الاحد</a:t>
            </a:r>
            <a:endParaRPr lang="ar-SA" dirty="0">
              <a:solidFill>
                <a:schemeClr val="tx1"/>
              </a:solidFill>
              <a:cs typeface="AGA Battouta Regular" pitchFamily="2" charset="-78"/>
            </a:endParaRPr>
          </a:p>
        </p:txBody>
      </p:sp>
      <p:sp>
        <p:nvSpPr>
          <p:cNvPr id="37" name="مستطيل: زوايا مستديرة 36">
            <a:extLst>
              <a:ext uri="{FF2B5EF4-FFF2-40B4-BE49-F238E27FC236}">
                <a16:creationId xmlns:a16="http://schemas.microsoft.com/office/drawing/2014/main" id="{DF70C93C-D9E4-4ABD-BF3F-ED61210920F9}"/>
              </a:ext>
            </a:extLst>
          </p:cNvPr>
          <p:cNvSpPr/>
          <p:nvPr/>
        </p:nvSpPr>
        <p:spPr>
          <a:xfrm>
            <a:off x="9241076" y="2109241"/>
            <a:ext cx="772358" cy="30434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المادة</a:t>
            </a:r>
          </a:p>
        </p:txBody>
      </p:sp>
      <p:sp>
        <p:nvSpPr>
          <p:cNvPr id="39" name="مستطيل: زوايا مستديرة 38">
            <a:extLst>
              <a:ext uri="{FF2B5EF4-FFF2-40B4-BE49-F238E27FC236}">
                <a16:creationId xmlns:a16="http://schemas.microsoft.com/office/drawing/2014/main" id="{350D2ADE-7B35-4790-812C-595940018212}"/>
              </a:ext>
            </a:extLst>
          </p:cNvPr>
          <p:cNvSpPr/>
          <p:nvPr/>
        </p:nvSpPr>
        <p:spPr>
          <a:xfrm>
            <a:off x="5477233" y="1761270"/>
            <a:ext cx="1824324" cy="577537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الموضوع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6" y="875522"/>
            <a:ext cx="2588343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1232659" y="2392692"/>
            <a:ext cx="1644400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sp>
        <p:nvSpPr>
          <p:cNvPr id="114" name="مستطيل 113">
            <a:extLst>
              <a:ext uri="{FF2B5EF4-FFF2-40B4-BE49-F238E27FC236}">
                <a16:creationId xmlns:a16="http://schemas.microsoft.com/office/drawing/2014/main" id="{4CC1B9E9-9A94-4A48-8446-E40BF215C648}"/>
              </a:ext>
            </a:extLst>
          </p:cNvPr>
          <p:cNvSpPr/>
          <p:nvPr/>
        </p:nvSpPr>
        <p:spPr>
          <a:xfrm>
            <a:off x="10618410" y="106582"/>
            <a:ext cx="1369106" cy="1170652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rgbClr val="FF0000"/>
              </a:solidFill>
              <a:cs typeface="AGA Battouta Regular" pitchFamily="2" charset="-78"/>
            </a:endParaRPr>
          </a:p>
        </p:txBody>
      </p:sp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7" y="2544791"/>
            <a:ext cx="1047687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331" y="1390133"/>
            <a:ext cx="1313757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944015" cy="2329412"/>
          </a:xfrm>
          <a:prstGeom prst="rect">
            <a:avLst/>
          </a:prstGeom>
        </p:spPr>
      </p:pic>
      <p:pic>
        <p:nvPicPr>
          <p:cNvPr id="67" name="صورة 66">
            <a:extLst>
              <a:ext uri="{FF2B5EF4-FFF2-40B4-BE49-F238E27FC236}">
                <a16:creationId xmlns:a16="http://schemas.microsoft.com/office/drawing/2014/main" id="{F66CC328-DE20-485E-9DB7-0B253A3531B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80" y="2681478"/>
            <a:ext cx="485660" cy="682609"/>
          </a:xfrm>
          <a:prstGeom prst="rect">
            <a:avLst/>
          </a:prstGeom>
        </p:spPr>
      </p:pic>
      <p:pic>
        <p:nvPicPr>
          <p:cNvPr id="71" name="صورة 70">
            <a:extLst>
              <a:ext uri="{FF2B5EF4-FFF2-40B4-BE49-F238E27FC236}">
                <a16:creationId xmlns:a16="http://schemas.microsoft.com/office/drawing/2014/main" id="{6B89EF1A-72FB-4927-ADB1-33FC848A66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397956"/>
            <a:ext cx="654385" cy="710475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498" y="3744615"/>
            <a:ext cx="2410161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98" y="3879484"/>
            <a:ext cx="552527" cy="57158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0435DD9-164F-443A-9E52-FDFE33BFA98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238" y="1175923"/>
            <a:ext cx="944962" cy="1060796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420" y="2818897"/>
            <a:ext cx="1657581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133" y="4549214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140" y="5306285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569" y="3810036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123" y="4602678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742" y="5459337"/>
            <a:ext cx="596723" cy="531328"/>
          </a:xfrm>
          <a:prstGeom prst="rect">
            <a:avLst/>
          </a:prstGeom>
        </p:spPr>
      </p:pic>
      <p:pic>
        <p:nvPicPr>
          <p:cNvPr id="51" name="صورة 50">
            <a:extLst>
              <a:ext uri="{FF2B5EF4-FFF2-40B4-BE49-F238E27FC236}">
                <a16:creationId xmlns:a16="http://schemas.microsoft.com/office/drawing/2014/main" id="{8436EA3C-F0D9-47A5-9581-33A5421A4DC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4"/>
              </a:ext>
            </a:extLst>
          </a:blip>
          <a:stretch>
            <a:fillRect/>
          </a:stretch>
        </p:blipFill>
        <p:spPr>
          <a:xfrm>
            <a:off x="1692699" y="3295213"/>
            <a:ext cx="1323068" cy="1323068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B51E562-29E5-4388-A9D5-2CF43904EC09}"/>
              </a:ext>
            </a:extLst>
          </p:cNvPr>
          <p:cNvSpPr/>
          <p:nvPr/>
        </p:nvSpPr>
        <p:spPr>
          <a:xfrm>
            <a:off x="8115318" y="2030697"/>
            <a:ext cx="97950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لغتي</a:t>
            </a:r>
            <a:endParaRPr lang="ar-SA" sz="1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3726323" y="2788167"/>
            <a:ext cx="3828351" cy="1188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865032" y="2845494"/>
            <a:ext cx="4380718" cy="1288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24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17755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38313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51751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Google Shape;90;p1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118593" y="875006"/>
            <a:ext cx="8678022" cy="4684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03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17755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17" y="843997"/>
            <a:ext cx="8950794" cy="471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حل لغتي ثاني ابتدائي - الوحدة (1) - أقاربي صفحة 7-5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397025" y="858582"/>
            <a:ext cx="2538885" cy="234315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7367451" y="4220309"/>
            <a:ext cx="2821578" cy="1005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845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4" name="Picture 2" descr="ÙØªÙØ¬Ø© Ø¨Ø­Ø« Ø§ÙØµÙØ± Ø¹Ù Ø´Ø¬Ø±Ø© ÙØ±ØªÙÙ">
            <a:extLst>
              <a:ext uri="{FF2B5EF4-FFF2-40B4-BE49-F238E27FC236}">
                <a16:creationId xmlns:a16="http://schemas.microsoft.com/office/drawing/2014/main" id="{1A91926D-712D-4915-B5BF-ABC1CD6F3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824" y="2093290"/>
            <a:ext cx="5132115" cy="327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مستطيل 34">
            <a:extLst>
              <a:ext uri="{FF2B5EF4-FFF2-40B4-BE49-F238E27FC236}">
                <a16:creationId xmlns:a16="http://schemas.microsoft.com/office/drawing/2014/main" id="{FD19D2C2-281A-443E-A2E0-4582C230710C}"/>
              </a:ext>
            </a:extLst>
          </p:cNvPr>
          <p:cNvSpPr/>
          <p:nvPr/>
        </p:nvSpPr>
        <p:spPr>
          <a:xfrm>
            <a:off x="4582599" y="1100754"/>
            <a:ext cx="6357559" cy="839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300" b="1" dirty="0">
                <a:solidFill>
                  <a:srgbClr val="FF0000"/>
                </a:solidFill>
              </a:rPr>
              <a:t>استراتيجية شجرة الذاكرة </a:t>
            </a:r>
            <a:endParaRPr lang="ar-SA" sz="5300" b="1" dirty="0">
              <a:solidFill>
                <a:schemeClr val="tx1"/>
              </a:solidFill>
            </a:endParaRPr>
          </a:p>
        </p:txBody>
      </p:sp>
      <p:pic>
        <p:nvPicPr>
          <p:cNvPr id="36" name="صورة 3">
            <a:extLst>
              <a:ext uri="{FF2B5EF4-FFF2-40B4-BE49-F238E27FC236}">
                <a16:creationId xmlns:a16="http://schemas.microsoft.com/office/drawing/2014/main" id="{2B0609A2-8AE9-6E4F-8CA0-E4ABD20E4B0C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500" y="2392692"/>
            <a:ext cx="2473410" cy="2808350"/>
          </a:xfrm>
          <a:prstGeom prst="rect">
            <a:avLst/>
          </a:prstGeom>
        </p:spPr>
      </p:pic>
      <p:sp>
        <p:nvSpPr>
          <p:cNvPr id="42" name="مستطيل 41">
            <a:extLst>
              <a:ext uri="{FF2B5EF4-FFF2-40B4-BE49-F238E27FC236}">
                <a16:creationId xmlns:a16="http://schemas.microsoft.com/office/drawing/2014/main" id="{D3AC555C-E8D0-4F62-8A4C-FBC054404D2F}"/>
              </a:ext>
            </a:extLst>
          </p:cNvPr>
          <p:cNvSpPr/>
          <p:nvPr/>
        </p:nvSpPr>
        <p:spPr>
          <a:xfrm>
            <a:off x="2217203" y="2514639"/>
            <a:ext cx="2430707" cy="535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800" b="1" dirty="0">
                <a:solidFill>
                  <a:schemeClr val="tx1"/>
                </a:solidFill>
              </a:rPr>
              <a:t>مراجعة</a:t>
            </a:r>
            <a:r>
              <a:rPr lang="ar-SA" sz="1800" dirty="0">
                <a:solidFill>
                  <a:schemeClr val="tx1"/>
                </a:solidFill>
              </a:rPr>
              <a:t> </a:t>
            </a:r>
            <a:r>
              <a:rPr lang="ar-SA" sz="1800" b="1" dirty="0">
                <a:solidFill>
                  <a:schemeClr val="tx1"/>
                </a:solidFill>
              </a:rPr>
              <a:t>الدرس</a:t>
            </a:r>
            <a:r>
              <a:rPr lang="ar-SA" sz="1800" dirty="0">
                <a:solidFill>
                  <a:schemeClr val="tx1"/>
                </a:solidFill>
              </a:rPr>
              <a:t> </a:t>
            </a:r>
            <a:r>
              <a:rPr lang="ar-SA" sz="1800" b="1" dirty="0">
                <a:solidFill>
                  <a:schemeClr val="tx1"/>
                </a:solidFill>
              </a:rPr>
              <a:t>السابق</a:t>
            </a:r>
            <a:r>
              <a:rPr lang="ar-SA" sz="1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182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5" name="صورة 4">
            <a:extLst>
              <a:ext uri="{FF2B5EF4-FFF2-40B4-BE49-F238E27FC236}">
                <a16:creationId xmlns:a16="http://schemas.microsoft.com/office/drawing/2014/main" id="{19AAB912-A835-804B-B20D-A5254D018666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" t="9891" r="6452" b="15781"/>
          <a:stretch/>
        </p:blipFill>
        <p:spPr>
          <a:xfrm flipH="1">
            <a:off x="2061533" y="883496"/>
            <a:ext cx="8759827" cy="4873758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F109A190-287D-714A-B820-78A4F9292BA6}"/>
              </a:ext>
            </a:extLst>
          </p:cNvPr>
          <p:cNvSpPr txBox="1"/>
          <p:nvPr/>
        </p:nvSpPr>
        <p:spPr>
          <a:xfrm>
            <a:off x="1873697" y="1462229"/>
            <a:ext cx="4718648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200" b="1" dirty="0"/>
              <a:t>١ / أن </a:t>
            </a:r>
            <a:r>
              <a:rPr lang="ar-SA" sz="3200" b="1" dirty="0" smtClean="0"/>
              <a:t>أستمع </a:t>
            </a:r>
            <a:r>
              <a:rPr lang="ar-SA" sz="3200" b="1" dirty="0"/>
              <a:t>إلى قراءة المعلمة بإنصات. </a:t>
            </a:r>
          </a:p>
          <a:p>
            <a:pPr algn="r"/>
            <a:r>
              <a:rPr lang="ar-SA" sz="3200" b="1" dirty="0"/>
              <a:t>٢ / أن أقرأ النص قراءة صحيحة مسترسلة خالية من الأخطاء . </a:t>
            </a:r>
          </a:p>
          <a:p>
            <a:pPr algn="r"/>
            <a:r>
              <a:rPr lang="ar-SA" sz="3200" b="1" dirty="0"/>
              <a:t>٣/ أن أعرف أهمية التسامح وحب الأخرين  </a:t>
            </a:r>
            <a:r>
              <a:rPr lang="ar-SA" sz="3200" b="1" dirty="0" smtClean="0"/>
              <a:t>.</a:t>
            </a:r>
            <a:endParaRPr lang="ar-SA" sz="3200" b="1" dirty="0"/>
          </a:p>
          <a:p>
            <a:pPr algn="r"/>
            <a:r>
              <a:rPr lang="ar-SA" sz="3200" b="1" dirty="0"/>
              <a:t>٤ / أن ألون الصوت وفق مقتضيات المعنى. </a:t>
            </a:r>
          </a:p>
          <a:p>
            <a:pPr algn="r"/>
            <a:endParaRPr lang="ar-SA" sz="1600" dirty="0"/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7B72925F-7201-C741-8D45-0509C5895AB2}"/>
              </a:ext>
            </a:extLst>
          </p:cNvPr>
          <p:cNvSpPr txBox="1"/>
          <p:nvPr/>
        </p:nvSpPr>
        <p:spPr>
          <a:xfrm>
            <a:off x="6573352" y="1517287"/>
            <a:ext cx="2287594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4800" b="1" dirty="0">
                <a:solidFill>
                  <a:srgbClr val="C00000"/>
                </a:solidFill>
              </a:rPr>
              <a:t>المكون</a:t>
            </a:r>
          </a:p>
          <a:p>
            <a:pPr algn="r"/>
            <a:r>
              <a:rPr lang="ar-SA" sz="4800" b="1" dirty="0">
                <a:solidFill>
                  <a:srgbClr val="C00000"/>
                </a:solidFill>
              </a:rPr>
              <a:t>أقرأ النص</a:t>
            </a:r>
          </a:p>
          <a:p>
            <a:pPr algn="r"/>
            <a:r>
              <a:rPr lang="ar-SA" sz="2800" b="1" dirty="0"/>
              <a:t> النص القرائي </a:t>
            </a:r>
          </a:p>
        </p:txBody>
      </p:sp>
    </p:spTree>
    <p:extLst>
      <p:ext uri="{BB962C8B-B14F-4D97-AF65-F5344CB8AC3E}">
        <p14:creationId xmlns:p14="http://schemas.microsoft.com/office/powerpoint/2010/main" val="142381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8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Content Placeholder 3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842" y="1981316"/>
            <a:ext cx="8498592" cy="3622738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909918" y="1479918"/>
            <a:ext cx="10515600" cy="1006471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8000" b="1" smtClean="0">
                <a:solidFill>
                  <a:srgbClr val="FF0000"/>
                </a:solidFill>
              </a:rPr>
              <a:t>مما تتكون العائلة؟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3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843542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928733" y="740098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8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Content Placeholder 3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304" y="998318"/>
            <a:ext cx="4536831" cy="4306379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6665454" y="-758641"/>
            <a:ext cx="4141426" cy="6264271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5400" dirty="0" smtClean="0"/>
              <a:t>حصل سوء فهم بينك وبين صديقتك واتضح لك أنك </a:t>
            </a:r>
            <a:r>
              <a:rPr lang="ar-SA" sz="5400" dirty="0" err="1" smtClean="0"/>
              <a:t>أنتي</a:t>
            </a:r>
            <a:r>
              <a:rPr lang="ar-SA" sz="5400" dirty="0" smtClean="0"/>
              <a:t> </a:t>
            </a:r>
            <a:r>
              <a:rPr lang="ar-SA" sz="5400" dirty="0" err="1" smtClean="0"/>
              <a:t>المخطئه</a:t>
            </a:r>
            <a:r>
              <a:rPr lang="ar-SA" sz="5400" dirty="0" smtClean="0"/>
              <a:t> هل تعتذرين لها؟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1212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843542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8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Content Placeholder 3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841" y="2506450"/>
            <a:ext cx="8566774" cy="3050425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3926212" y="850010"/>
            <a:ext cx="488146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9600" dirty="0"/>
              <a:t>عذرًا </a:t>
            </a:r>
            <a:r>
              <a:rPr lang="ar-SA" sz="9600" dirty="0" err="1"/>
              <a:t>ياجدي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9306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8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2538016" y="9457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5400" b="1" smtClean="0"/>
              <a:t>استراتيجية العين الفصيحة</a:t>
            </a:r>
            <a:endParaRPr lang="en-US" sz="5400" b="1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760" y="2131031"/>
            <a:ext cx="5111262" cy="298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90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7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8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17" y="835530"/>
            <a:ext cx="8950794" cy="477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71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9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20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2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2562029" y="1243875"/>
            <a:ext cx="758810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dirty="0" smtClean="0">
                <a:solidFill>
                  <a:srgbClr val="FF0000"/>
                </a:solidFill>
              </a:rPr>
              <a:t>              عذرًا يا جدي</a:t>
            </a:r>
            <a:r>
              <a:rPr lang="ar-SA" sz="4400" dirty="0"/>
              <a:t/>
            </a:r>
            <a:br>
              <a:rPr lang="ar-SA" sz="4400" dirty="0"/>
            </a:br>
            <a:r>
              <a:rPr lang="ar-SA" sz="4400" dirty="0"/>
              <a:t>فِي حِصَّةِ الْقِرَاءَة، صَحِب الْمُعَلِّمُ الْتَّلامِيْذَ إِلَى مَكْتَبَة الْمَدْرَسَةِ، لِلْقِرَاءَةِ وَالاطَّلاعِ .</a:t>
            </a:r>
            <a:br>
              <a:rPr lang="ar-SA" sz="4400" dirty="0"/>
            </a:br>
            <a:r>
              <a:rPr lang="ar-SA" sz="4400" dirty="0"/>
              <a:t>رَأَى الْمُعَلِّمُ </a:t>
            </a:r>
            <a:r>
              <a:rPr lang="ar-SA" sz="4400" dirty="0" err="1"/>
              <a:t>فوازًا</a:t>
            </a:r>
            <a:r>
              <a:rPr lang="ar-SA" sz="4400" dirty="0"/>
              <a:t> يَجْلِسُ حَزِيْنًا. </a:t>
            </a:r>
            <a:br>
              <a:rPr lang="ar-SA" sz="4400" dirty="0"/>
            </a:b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98935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1866668" y="683187"/>
            <a:ext cx="9133071" cy="5858289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9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1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-74252" y="1511827"/>
            <a:ext cx="9620251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dirty="0" smtClean="0">
                <a:solidFill>
                  <a:prstClr val="black"/>
                </a:solidFill>
              </a:rPr>
              <a:t>هَل </a:t>
            </a:r>
            <a:r>
              <a:rPr lang="ar-SA" sz="3600" b="1" dirty="0">
                <a:solidFill>
                  <a:prstClr val="black"/>
                </a:solidFill>
              </a:rPr>
              <a:t>تَشْكُو مِن شَيْء يَا بُنِيَّ</a:t>
            </a:r>
            <a:r>
              <a:rPr lang="ar-SA" sz="4000" b="1" dirty="0">
                <a:solidFill>
                  <a:prstClr val="black"/>
                </a:solidFill>
              </a:rPr>
              <a:t>؟</a:t>
            </a:r>
            <a:endParaRPr lang="en-US" sz="4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7" name="TextBox 2"/>
          <p:cNvSpPr txBox="1">
            <a:spLocks noChangeArrowheads="1"/>
          </p:cNvSpPr>
          <p:nvPr/>
        </p:nvSpPr>
        <p:spPr bwMode="auto">
          <a:xfrm>
            <a:off x="-256821" y="2556325"/>
            <a:ext cx="990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dirty="0" smtClean="0">
                <a:solidFill>
                  <a:prstClr val="black"/>
                </a:solidFill>
              </a:rPr>
              <a:t>ل</a:t>
            </a:r>
            <a:r>
              <a:rPr lang="ar-EG" sz="3600" b="1" dirty="0">
                <a:solidFill>
                  <a:prstClr val="black"/>
                </a:solidFill>
              </a:rPr>
              <a:t>ا</a:t>
            </a:r>
            <a:r>
              <a:rPr lang="ar-SA" sz="3600" b="1" dirty="0">
                <a:solidFill>
                  <a:prstClr val="black"/>
                </a:solidFill>
              </a:rPr>
              <a:t>، وَلَكِنِّي نَادِمٌ عَلَى مَا </a:t>
            </a:r>
            <a:r>
              <a:rPr lang="ar-SA" sz="3600" b="1" dirty="0" smtClean="0">
                <a:solidFill>
                  <a:prstClr val="black"/>
                </a:solidFill>
              </a:rPr>
              <a:t>فَعَلْتُه </a:t>
            </a:r>
            <a:r>
              <a:rPr lang="ar-SA" sz="3600" b="1" dirty="0">
                <a:solidFill>
                  <a:prstClr val="black"/>
                </a:solidFill>
              </a:rPr>
              <a:t>أ</a:t>
            </a:r>
            <a:r>
              <a:rPr lang="ar-SA" sz="3600" b="1" dirty="0" smtClean="0">
                <a:solidFill>
                  <a:prstClr val="black"/>
                </a:solidFill>
              </a:rPr>
              <a:t>مْسِ</a:t>
            </a:r>
            <a:r>
              <a:rPr lang="en-US" sz="4000" b="1" dirty="0">
                <a:solidFill>
                  <a:prstClr val="black"/>
                </a:solidFill>
                <a:cs typeface="Arial" pitchFamily="34" charset="0"/>
              </a:rPr>
              <a:t>. </a:t>
            </a:r>
            <a:endParaRPr lang="en-US" sz="4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8" name="TextBox 3"/>
          <p:cNvSpPr txBox="1">
            <a:spLocks noChangeArrowheads="1"/>
          </p:cNvSpPr>
          <p:nvPr/>
        </p:nvSpPr>
        <p:spPr bwMode="auto">
          <a:xfrm>
            <a:off x="2239235" y="4438540"/>
            <a:ext cx="737044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dirty="0" smtClean="0">
                <a:solidFill>
                  <a:prstClr val="black"/>
                </a:solidFill>
              </a:rPr>
              <a:t>لَقَد </a:t>
            </a:r>
            <a:r>
              <a:rPr lang="ar-SA" sz="3600" b="1" dirty="0">
                <a:solidFill>
                  <a:prstClr val="black"/>
                </a:solidFill>
              </a:rPr>
              <a:t>طَلَب مِنِّي جَدِّي أَن أَخْفِضَ صَوْتَ التِّلْفَازِ فَلَمْ أَفْعَل، لانْشِغَالِي بِمُتَابَعَة بَرْنَامَجِي الْمُفَضَّلِ، فَغَضِب مِنِّي</a:t>
            </a:r>
            <a:r>
              <a:rPr lang="en-US" sz="3600" b="1" dirty="0">
                <a:solidFill>
                  <a:prstClr val="black"/>
                </a:solidFill>
                <a:cs typeface="Arial" pitchFamily="34" charset="0"/>
              </a:rPr>
              <a:t>.</a:t>
            </a:r>
            <a:endParaRPr lang="en-US" sz="36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9" name="TextBox 4"/>
          <p:cNvSpPr txBox="1">
            <a:spLocks noChangeArrowheads="1"/>
          </p:cNvSpPr>
          <p:nvPr/>
        </p:nvSpPr>
        <p:spPr bwMode="auto">
          <a:xfrm>
            <a:off x="4298954" y="3581942"/>
            <a:ext cx="6381751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3600" b="1" dirty="0">
                <a:solidFill>
                  <a:srgbClr val="FF0000"/>
                </a:solidFill>
              </a:rPr>
              <a:t>الْمُعَلِّم: </a:t>
            </a:r>
            <a:r>
              <a:rPr lang="ar-SA" sz="3600" b="1" dirty="0">
                <a:solidFill>
                  <a:prstClr val="black"/>
                </a:solidFill>
              </a:rPr>
              <a:t>وَمَاذَا فَعَلَت يَا بُنِيَّ</a:t>
            </a:r>
            <a:r>
              <a:rPr lang="ar-SA" sz="4000" b="1" dirty="0">
                <a:solidFill>
                  <a:prstClr val="black"/>
                </a:solidFill>
              </a:rPr>
              <a:t>؟</a:t>
            </a:r>
            <a:r>
              <a:rPr lang="en-US" sz="4000" b="1" dirty="0">
                <a:solidFill>
                  <a:prstClr val="black"/>
                </a:solidFill>
                <a:cs typeface="Arial" pitchFamily="34" charset="0"/>
              </a:rPr>
              <a:t> </a:t>
            </a:r>
            <a:endParaRPr lang="en-US" sz="4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2" name="مستطيل 41"/>
          <p:cNvSpPr/>
          <p:nvPr/>
        </p:nvSpPr>
        <p:spPr>
          <a:xfrm>
            <a:off x="9417575" y="1429064"/>
            <a:ext cx="1199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3600" b="1" dirty="0" smtClean="0">
                <a:solidFill>
                  <a:srgbClr val="FF0000"/>
                </a:solidFill>
              </a:rPr>
              <a:t>الْمُعَلِّمُ</a:t>
            </a:r>
            <a:r>
              <a:rPr lang="ar-SA" sz="4000" b="1" dirty="0" smtClean="0">
                <a:solidFill>
                  <a:srgbClr val="FF0000"/>
                </a:solidFill>
              </a:rPr>
              <a:t>:</a:t>
            </a:r>
            <a:endParaRPr lang="ar-EG" sz="40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9669230" y="2535996"/>
            <a:ext cx="10054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EG" sz="3600" b="1" dirty="0" smtClean="0">
                <a:solidFill>
                  <a:srgbClr val="9900CC"/>
                </a:solidFill>
              </a:rPr>
              <a:t>فواز</a:t>
            </a:r>
            <a:r>
              <a:rPr lang="ar-EG" sz="4000" b="1" dirty="0" smtClean="0">
                <a:solidFill>
                  <a:srgbClr val="9900CC"/>
                </a:solidFill>
              </a:rPr>
              <a:t>:</a:t>
            </a:r>
          </a:p>
        </p:txBody>
      </p:sp>
      <p:sp>
        <p:nvSpPr>
          <p:cNvPr id="45" name="مستطيل 44"/>
          <p:cNvSpPr/>
          <p:nvPr/>
        </p:nvSpPr>
        <p:spPr>
          <a:xfrm>
            <a:off x="9530240" y="4398218"/>
            <a:ext cx="1133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EG" sz="3600" b="1" dirty="0" smtClean="0">
                <a:solidFill>
                  <a:srgbClr val="9900CC"/>
                </a:solidFill>
              </a:rPr>
              <a:t>فواز </a:t>
            </a:r>
            <a:r>
              <a:rPr lang="ar-EG" sz="4000" b="1" dirty="0" smtClean="0">
                <a:solidFill>
                  <a:srgbClr val="9900CC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6120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لمعلم - هل تشكو من شئ .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2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831510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9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21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809753" y="1133475"/>
            <a:ext cx="8477249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000" b="1" dirty="0">
                <a:solidFill>
                  <a:srgbClr val="FF0000"/>
                </a:solidFill>
              </a:rPr>
              <a:t>الْمُعَلِّمُ: </a:t>
            </a:r>
            <a:r>
              <a:rPr lang="ar-SA" sz="4000" b="1" dirty="0">
                <a:solidFill>
                  <a:prstClr val="black"/>
                </a:solidFill>
              </a:rPr>
              <a:t>لَقَد أَخْطَأْت يَا </a:t>
            </a:r>
            <a:r>
              <a:rPr lang="ar-EG" sz="4000" b="1" dirty="0" smtClean="0">
                <a:solidFill>
                  <a:prstClr val="black"/>
                </a:solidFill>
              </a:rPr>
              <a:t>فواز</a:t>
            </a:r>
            <a:r>
              <a:rPr lang="ar-SA" sz="4000" b="1" dirty="0" smtClean="0">
                <a:solidFill>
                  <a:prstClr val="black"/>
                </a:solidFill>
              </a:rPr>
              <a:t>ُ</a:t>
            </a:r>
            <a:r>
              <a:rPr lang="ar-SA" sz="4000" b="1" dirty="0">
                <a:solidFill>
                  <a:prstClr val="black"/>
                </a:solidFill>
              </a:rPr>
              <a:t>، وَعَلَيْك أَنْ تَعْتَذِر إِلَى جَدِّكَ، وَتَطْلُبَ </a:t>
            </a:r>
            <a:r>
              <a:rPr lang="ar-SA" sz="4000" b="1" dirty="0" smtClean="0">
                <a:solidFill>
                  <a:prstClr val="black"/>
                </a:solidFill>
              </a:rPr>
              <a:t>مِنْهُ الْسَّمَاحَ</a:t>
            </a:r>
            <a:r>
              <a:rPr lang="en-US" sz="4000" b="1" dirty="0" smtClean="0">
                <a:solidFill>
                  <a:prstClr val="black"/>
                </a:solidFill>
                <a:cs typeface="Arial" pitchFamily="34" charset="0"/>
              </a:rPr>
              <a:t>.</a:t>
            </a:r>
            <a:r>
              <a:rPr lang="en-US" sz="4000" b="1" dirty="0">
                <a:solidFill>
                  <a:prstClr val="black"/>
                </a:solidFill>
                <a:cs typeface="Arial" pitchFamily="34" charset="0"/>
              </a:rPr>
              <a:t> </a:t>
            </a:r>
            <a:endParaRPr lang="en-US" sz="4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1098687" y="2550591"/>
            <a:ext cx="847724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000" b="1" dirty="0" smtClean="0">
                <a:solidFill>
                  <a:prstClr val="black"/>
                </a:solidFill>
              </a:rPr>
              <a:t>لَيْت </a:t>
            </a:r>
            <a:r>
              <a:rPr lang="ar-SA" sz="4000" b="1" dirty="0">
                <a:solidFill>
                  <a:prstClr val="black"/>
                </a:solidFill>
              </a:rPr>
              <a:t>جَدِّي </a:t>
            </a:r>
            <a:r>
              <a:rPr lang="ar-SA" sz="4000" b="1" dirty="0" smtClean="0">
                <a:solidFill>
                  <a:prstClr val="black"/>
                </a:solidFill>
              </a:rPr>
              <a:t>يُسْامِحُنِي</a:t>
            </a:r>
            <a:r>
              <a:rPr lang="en-US" sz="4000" b="1" dirty="0">
                <a:solidFill>
                  <a:prstClr val="black"/>
                </a:solidFill>
                <a:cs typeface="Arial" pitchFamily="34" charset="0"/>
              </a:rPr>
              <a:t> !</a:t>
            </a:r>
            <a:endParaRPr lang="en-US" sz="4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9" name="مستطيل 48"/>
          <p:cNvSpPr/>
          <p:nvPr/>
        </p:nvSpPr>
        <p:spPr>
          <a:xfrm>
            <a:off x="9519166" y="2534487"/>
            <a:ext cx="9813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EG" sz="4000" b="1" dirty="0" smtClean="0">
                <a:solidFill>
                  <a:srgbClr val="9900CC"/>
                </a:solidFill>
              </a:rPr>
              <a:t>فواز</a:t>
            </a:r>
            <a:r>
              <a:rPr lang="ar-SA" b="1" dirty="0" smtClean="0">
                <a:solidFill>
                  <a:srgbClr val="9900CC"/>
                </a:solidFill>
              </a:rPr>
              <a:t>:</a:t>
            </a:r>
            <a:endParaRPr lang="ar-EG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0" name="TextBox 3"/>
          <p:cNvSpPr txBox="1">
            <a:spLocks noChangeArrowheads="1"/>
          </p:cNvSpPr>
          <p:nvPr/>
        </p:nvSpPr>
        <p:spPr bwMode="auto">
          <a:xfrm>
            <a:off x="2009788" y="3472969"/>
            <a:ext cx="847725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4000" b="1" dirty="0">
                <a:solidFill>
                  <a:srgbClr val="FF0000"/>
                </a:solidFill>
              </a:rPr>
              <a:t>الْمُعَلِّم: </a:t>
            </a:r>
            <a:r>
              <a:rPr lang="ar-SA" sz="4000" b="1" dirty="0">
                <a:solidFill>
                  <a:prstClr val="black"/>
                </a:solidFill>
              </a:rPr>
              <a:t>إِن الْجَد عَطُوْفٌ حَنُونٌ </a:t>
            </a:r>
            <a:r>
              <a:rPr lang="ar-SA" sz="4000" b="1" dirty="0" smtClean="0">
                <a:solidFill>
                  <a:prstClr val="black"/>
                </a:solidFill>
              </a:rPr>
              <a:t>وَسَيُسَامِحُكَ </a:t>
            </a:r>
            <a:r>
              <a:rPr lang="ar-SA" sz="4000" b="1" dirty="0">
                <a:solidFill>
                  <a:prstClr val="black"/>
                </a:solidFill>
              </a:rPr>
              <a:t>إِنْ شَاء </a:t>
            </a:r>
            <a:r>
              <a:rPr lang="ar-SA" sz="4000" b="1" dirty="0" smtClean="0">
                <a:solidFill>
                  <a:prstClr val="black"/>
                </a:solidFill>
              </a:rPr>
              <a:t>الْلَّهُ، </a:t>
            </a:r>
            <a:r>
              <a:rPr lang="ar-SA" sz="4000" b="1" dirty="0">
                <a:solidFill>
                  <a:prstClr val="black"/>
                </a:solidFill>
              </a:rPr>
              <a:t>وَلَكِن احْرِصْ- يَا بُنِيَّ- عَلَى طاعَة جَد</a:t>
            </a:r>
            <a:r>
              <a:rPr lang="ar-EG" sz="4000" b="1" dirty="0">
                <a:solidFill>
                  <a:prstClr val="black"/>
                </a:solidFill>
              </a:rPr>
              <a:t>ّ</a:t>
            </a:r>
            <a:r>
              <a:rPr lang="ar-SA" sz="4000" b="1" dirty="0" err="1" smtClean="0">
                <a:solidFill>
                  <a:prstClr val="black"/>
                </a:solidFill>
              </a:rPr>
              <a:t>ِكَ</a:t>
            </a:r>
            <a:r>
              <a:rPr lang="ar-SA" sz="4000" b="1" dirty="0" smtClean="0">
                <a:solidFill>
                  <a:prstClr val="black"/>
                </a:solidFill>
              </a:rPr>
              <a:t>.</a:t>
            </a:r>
            <a:endParaRPr lang="en-US" sz="40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89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77091" y="861667"/>
            <a:ext cx="1632228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صورة 4">
            <a:extLst>
              <a:ext uri="{FF2B5EF4-FFF2-40B4-BE49-F238E27FC236}">
                <a16:creationId xmlns:a16="http://schemas.microsoft.com/office/drawing/2014/main" id="{96CD4423-EB8E-C343-A2AE-685A181B23F0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3" t="19949" r="6533" b="348"/>
          <a:stretch/>
        </p:blipFill>
        <p:spPr>
          <a:xfrm>
            <a:off x="2052687" y="748622"/>
            <a:ext cx="8894249" cy="486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9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95414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69508" y="898943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3" name="صورة 6">
            <a:extLst>
              <a:ext uri="{FF2B5EF4-FFF2-40B4-BE49-F238E27FC236}">
                <a16:creationId xmlns:a16="http://schemas.microsoft.com/office/drawing/2014/main" id="{03F09280-A031-3549-80D7-73E032BFCE0C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3" r="-6043"/>
          <a:stretch/>
        </p:blipFill>
        <p:spPr>
          <a:xfrm>
            <a:off x="2157634" y="912616"/>
            <a:ext cx="9164789" cy="4277236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1D0E5C92-3A0C-D44A-AA94-5D0B1D26485D}"/>
              </a:ext>
            </a:extLst>
          </p:cNvPr>
          <p:cNvSpPr txBox="1"/>
          <p:nvPr/>
        </p:nvSpPr>
        <p:spPr>
          <a:xfrm>
            <a:off x="5720863" y="1227549"/>
            <a:ext cx="4731270" cy="846386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/>
            <a:r>
              <a:rPr lang="ar-SA" sz="4900" b="1" dirty="0">
                <a:solidFill>
                  <a:srgbClr val="C00000"/>
                </a:solidFill>
              </a:rPr>
              <a:t>من قائل هذه العبارة ؟ </a:t>
            </a:r>
          </a:p>
        </p:txBody>
      </p:sp>
      <p:sp>
        <p:nvSpPr>
          <p:cNvPr id="38" name="Rectangle 1"/>
          <p:cNvSpPr/>
          <p:nvPr/>
        </p:nvSpPr>
        <p:spPr>
          <a:xfrm>
            <a:off x="5462954" y="2590295"/>
            <a:ext cx="5046376" cy="12859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لقد أخطأت يافواز وعليك أن تعتذر إلى جدك وتطلب منه السماح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5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807446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36" name="عنوان 1">
            <a:extLst>
              <a:ext uri="{FF2B5EF4-FFF2-40B4-BE49-F238E27FC236}">
                <a16:creationId xmlns:a16="http://schemas.microsoft.com/office/drawing/2014/main" id="{F3A82381-2CFA-4F4A-B3AB-10555D346681}"/>
              </a:ext>
            </a:extLst>
          </p:cNvPr>
          <p:cNvSpPr txBox="1">
            <a:spLocks/>
          </p:cNvSpPr>
          <p:nvPr/>
        </p:nvSpPr>
        <p:spPr>
          <a:xfrm>
            <a:off x="4323119" y="1229733"/>
            <a:ext cx="6501837" cy="1114517"/>
          </a:xfrm>
          <a:prstGeom prst="rect">
            <a:avLst/>
          </a:prstGeom>
        </p:spPr>
        <p:txBody>
          <a:bodyPr vert="horz" lIns="91440" tIns="45720" rIns="91440" bIns="45720" rtlCol="1" anchor="b">
            <a:normAutofit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8100" b="1" dirty="0" smtClean="0">
                <a:solidFill>
                  <a:srgbClr val="FF0000"/>
                </a:solidFill>
              </a:rPr>
              <a:t>لماذا هو مهم؟</a:t>
            </a:r>
            <a:endParaRPr lang="ar-SA" sz="4600" b="1" dirty="0">
              <a:solidFill>
                <a:srgbClr val="FF0000"/>
              </a:solidFill>
            </a:endParaRPr>
          </a:p>
        </p:txBody>
      </p:sp>
      <p:sp>
        <p:nvSpPr>
          <p:cNvPr id="37" name="Rectangle 2"/>
          <p:cNvSpPr/>
          <p:nvPr/>
        </p:nvSpPr>
        <p:spPr>
          <a:xfrm>
            <a:off x="4326747" y="2741698"/>
            <a:ext cx="6264521" cy="26950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000" b="1" dirty="0" smtClean="0">
                <a:solidFill>
                  <a:schemeClr val="tx1"/>
                </a:solidFill>
              </a:rPr>
              <a:t>لماذا هو مهم أن احترم من هم أكبر مني وأطيعهم</a:t>
            </a:r>
            <a:endParaRPr lang="en-US" sz="6000" b="1" dirty="0">
              <a:solidFill>
                <a:schemeClr val="tx1"/>
              </a:solidFill>
            </a:endParaRPr>
          </a:p>
        </p:txBody>
      </p:sp>
      <p:pic>
        <p:nvPicPr>
          <p:cNvPr id="38" name="صورة 4">
            <a:extLst>
              <a:ext uri="{FF2B5EF4-FFF2-40B4-BE49-F238E27FC236}">
                <a16:creationId xmlns:a16="http://schemas.microsoft.com/office/drawing/2014/main" id="{F1D22DDB-6421-D844-BFFF-9708A0DB199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729" y="2544791"/>
            <a:ext cx="1941178" cy="289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5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95413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6" name="صورة 9">
            <a:extLst>
              <a:ext uri="{FF2B5EF4-FFF2-40B4-BE49-F238E27FC236}">
                <a16:creationId xmlns:a16="http://schemas.microsoft.com/office/drawing/2014/main" id="{11226DD9-62EA-5743-996D-780941517824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7" r="28836" b="5960"/>
          <a:stretch/>
        </p:blipFill>
        <p:spPr>
          <a:xfrm>
            <a:off x="2181294" y="827598"/>
            <a:ext cx="8647831" cy="4546445"/>
          </a:xfrm>
          <a:prstGeom prst="rect">
            <a:avLst/>
          </a:prstGeom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1D0E5C92-3A0C-D44A-AA94-5D0B1D26485D}"/>
              </a:ext>
            </a:extLst>
          </p:cNvPr>
          <p:cNvSpPr txBox="1"/>
          <p:nvPr/>
        </p:nvSpPr>
        <p:spPr>
          <a:xfrm>
            <a:off x="3303355" y="1289661"/>
            <a:ext cx="6026632" cy="14927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9100" b="1" dirty="0">
                <a:solidFill>
                  <a:srgbClr val="FF0000"/>
                </a:solidFill>
              </a:rPr>
              <a:t>ماهو موقفك؟ 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C7504B48-8F11-9749-9313-59E9F7334909}"/>
              </a:ext>
            </a:extLst>
          </p:cNvPr>
          <p:cNvSpPr txBox="1"/>
          <p:nvPr/>
        </p:nvSpPr>
        <p:spPr>
          <a:xfrm>
            <a:off x="5206601" y="3379081"/>
            <a:ext cx="4826286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700" b="1" dirty="0"/>
              <a:t>ماهو موقفك لو كنت في مكان </a:t>
            </a:r>
            <a:r>
              <a:rPr lang="ar-SA" sz="5700" b="1" dirty="0" smtClean="0"/>
              <a:t>فواز؟ </a:t>
            </a:r>
            <a:endParaRPr lang="ar-SA" sz="5700" b="1" dirty="0"/>
          </a:p>
        </p:txBody>
      </p:sp>
      <p:pic>
        <p:nvPicPr>
          <p:cNvPr id="41" name="صورة 4">
            <a:extLst>
              <a:ext uri="{FF2B5EF4-FFF2-40B4-BE49-F238E27FC236}">
                <a16:creationId xmlns:a16="http://schemas.microsoft.com/office/drawing/2014/main" id="{F0EF5F0F-18E4-F340-BAC9-B6BE2C60606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492" y="3246988"/>
            <a:ext cx="1952910" cy="227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95413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33" name="عنصر نائب للمحتوى 2">
            <a:extLst>
              <a:ext uri="{FF2B5EF4-FFF2-40B4-BE49-F238E27FC236}">
                <a16:creationId xmlns:a16="http://schemas.microsoft.com/office/drawing/2014/main" id="{C7007F05-0DAF-984A-B373-8EBAF0E23143}"/>
              </a:ext>
            </a:extLst>
          </p:cNvPr>
          <p:cNvSpPr txBox="1">
            <a:spLocks/>
          </p:cNvSpPr>
          <p:nvPr/>
        </p:nvSpPr>
        <p:spPr>
          <a:xfrm>
            <a:off x="1936827" y="2442841"/>
            <a:ext cx="8743155" cy="346547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SA" sz="4900" b="1" dirty="0" smtClean="0"/>
              <a:t>ماذا سيحدث لو قطعت صلة رحمك  ؟</a:t>
            </a:r>
            <a:endParaRPr lang="ar-SA" sz="4900" b="1" dirty="0"/>
          </a:p>
        </p:txBody>
      </p:sp>
      <p:pic>
        <p:nvPicPr>
          <p:cNvPr id="35" name="صورة 10">
            <a:extLst>
              <a:ext uri="{FF2B5EF4-FFF2-40B4-BE49-F238E27FC236}">
                <a16:creationId xmlns:a16="http://schemas.microsoft.com/office/drawing/2014/main" id="{639E9E02-B16E-EA41-AB6A-308657C924A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797" y="3356071"/>
            <a:ext cx="2578094" cy="1859686"/>
          </a:xfrm>
          <a:prstGeom prst="rect">
            <a:avLst/>
          </a:prstGeom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3CA544FB-CA17-CD41-865E-6021B13059DA}"/>
              </a:ext>
            </a:extLst>
          </p:cNvPr>
          <p:cNvSpPr txBox="1"/>
          <p:nvPr/>
        </p:nvSpPr>
        <p:spPr>
          <a:xfrm>
            <a:off x="2913701" y="794519"/>
            <a:ext cx="7459555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8000" b="1" dirty="0">
                <a:solidFill>
                  <a:srgbClr val="FF0000"/>
                </a:solidFill>
              </a:rPr>
              <a:t>فكر</a:t>
            </a:r>
            <a:r>
              <a:rPr lang="ar-SA" sz="4900" b="1" dirty="0">
                <a:solidFill>
                  <a:srgbClr val="002060"/>
                </a:solidFill>
              </a:rPr>
              <a:t> ماذا سيحدث لو : </a:t>
            </a:r>
          </a:p>
        </p:txBody>
      </p:sp>
    </p:spTree>
    <p:extLst>
      <p:ext uri="{BB962C8B-B14F-4D97-AF65-F5344CB8AC3E}">
        <p14:creationId xmlns:p14="http://schemas.microsoft.com/office/powerpoint/2010/main" val="178799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829657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29" name="صورة 4">
            <a:extLst>
              <a:ext uri="{FF2B5EF4-FFF2-40B4-BE49-F238E27FC236}">
                <a16:creationId xmlns:a16="http://schemas.microsoft.com/office/drawing/2014/main" id="{BEEE27B4-998B-8C45-A126-F37A99677872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1" r="29126" b="6132"/>
          <a:stretch/>
        </p:blipFill>
        <p:spPr>
          <a:xfrm flipH="1">
            <a:off x="4913783" y="885247"/>
            <a:ext cx="5694298" cy="4670804"/>
          </a:xfrm>
          <a:prstGeom prst="rect">
            <a:avLst/>
          </a:prstGeom>
        </p:spPr>
      </p:pic>
      <p:sp>
        <p:nvSpPr>
          <p:cNvPr id="30" name="انفجار: 8 نقاط 9">
            <a:extLst>
              <a:ext uri="{FF2B5EF4-FFF2-40B4-BE49-F238E27FC236}">
                <a16:creationId xmlns:a16="http://schemas.microsoft.com/office/drawing/2014/main" id="{967621A8-8BCA-3D45-8A77-819C70E57846}"/>
              </a:ext>
            </a:extLst>
          </p:cNvPr>
          <p:cNvSpPr/>
          <p:nvPr/>
        </p:nvSpPr>
        <p:spPr>
          <a:xfrm>
            <a:off x="7069016" y="823135"/>
            <a:ext cx="3490950" cy="2296272"/>
          </a:xfrm>
          <a:prstGeom prst="irregularSeal1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400" y="942299"/>
            <a:ext cx="2600247" cy="4567008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1AF2C60A-26ED-784C-98A8-1E6B820DDDD8}"/>
              </a:ext>
            </a:extLst>
          </p:cNvPr>
          <p:cNvSpPr txBox="1"/>
          <p:nvPr/>
        </p:nvSpPr>
        <p:spPr>
          <a:xfrm>
            <a:off x="6569519" y="1227312"/>
            <a:ext cx="315201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7200" b="1" dirty="0" smtClean="0">
                <a:solidFill>
                  <a:srgbClr val="FF0000"/>
                </a:solidFill>
              </a:rPr>
              <a:t>تخيلي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4B7D30B9-6B20-5D46-8269-4436C09388EE}"/>
              </a:ext>
            </a:extLst>
          </p:cNvPr>
          <p:cNvSpPr txBox="1"/>
          <p:nvPr/>
        </p:nvSpPr>
        <p:spPr>
          <a:xfrm>
            <a:off x="4829404" y="2872074"/>
            <a:ext cx="5710239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5600" b="1" dirty="0" smtClean="0"/>
              <a:t>تخيلي أنك أصبحت جدة كيف تتعاملين مع أحفادك؟</a:t>
            </a:r>
            <a:endParaRPr lang="ar-SA" sz="5600" b="1" dirty="0"/>
          </a:p>
        </p:txBody>
      </p:sp>
    </p:spTree>
    <p:extLst>
      <p:ext uri="{BB962C8B-B14F-4D97-AF65-F5344CB8AC3E}">
        <p14:creationId xmlns:p14="http://schemas.microsoft.com/office/powerpoint/2010/main" val="164081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pic>
        <p:nvPicPr>
          <p:cNvPr id="30" name="عنصر نائب للمحتوى 4" descr="ماذا تعلمت بدون عنوان.png">
            <a:extLst>
              <a:ext uri="{FF2B5EF4-FFF2-40B4-BE49-F238E27FC236}">
                <a16:creationId xmlns:a16="http://schemas.microsoft.com/office/drawing/2014/main" id="{6F4C817B-6C45-0547-A416-CDC2599E4D09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/>
          <a:srcRect l="2748" t="4765" r="6970" b="8503"/>
          <a:stretch/>
        </p:blipFill>
        <p:spPr>
          <a:xfrm>
            <a:off x="2054637" y="1010398"/>
            <a:ext cx="8657500" cy="4462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370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9A11E3-7DEF-40F6-9BF3-9DB67A26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5" b="4127"/>
          <a:stretch/>
        </p:blipFill>
        <p:spPr>
          <a:xfrm>
            <a:off x="0" y="5759319"/>
            <a:ext cx="12192000" cy="118463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95EC9A71-8C13-430F-8E6D-313F4F677311}"/>
              </a:ext>
            </a:extLst>
          </p:cNvPr>
          <p:cNvSpPr/>
          <p:nvPr/>
        </p:nvSpPr>
        <p:spPr>
          <a:xfrm>
            <a:off x="0" y="-26635"/>
            <a:ext cx="12192000" cy="5773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 b="1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AFD1069-C018-4252-9F2E-A89918DC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66668" y="670309"/>
            <a:ext cx="9133071" cy="494253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C0461EA-A390-4334-AD9D-23D3D62F5E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76312"/>
          <a:stretch/>
        </p:blipFill>
        <p:spPr>
          <a:xfrm rot="5400000">
            <a:off x="7035820" y="-925454"/>
            <a:ext cx="580108" cy="2526930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ECCD3B3-A398-4125-875D-B74A6125FA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19" b="73742"/>
          <a:stretch/>
        </p:blipFill>
        <p:spPr>
          <a:xfrm>
            <a:off x="4341720" y="110070"/>
            <a:ext cx="2250174" cy="58010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215B938-4A3C-4B12-8B1C-D5FA014475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79" t="50000" b="24562"/>
          <a:stretch/>
        </p:blipFill>
        <p:spPr>
          <a:xfrm>
            <a:off x="8245750" y="13134"/>
            <a:ext cx="2634413" cy="60225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34BAFA8-20AF-431A-9A5D-0ACC7EA631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60" t="24107" b="50000"/>
          <a:stretch/>
        </p:blipFill>
        <p:spPr>
          <a:xfrm>
            <a:off x="2458876" y="95591"/>
            <a:ext cx="2123723" cy="580107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BF10252-52F2-4C6C-B175-7EE9CF9E7235}"/>
              </a:ext>
            </a:extLst>
          </p:cNvPr>
          <p:cNvSpPr txBox="1"/>
          <p:nvPr/>
        </p:nvSpPr>
        <p:spPr>
          <a:xfrm>
            <a:off x="8741556" y="149059"/>
            <a:ext cx="16687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/>
              <a:t>أحضر ادواتي كاملة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AF0A277-2B35-4C83-B4D1-ACBCFF27B965}"/>
              </a:ext>
            </a:extLst>
          </p:cNvPr>
          <p:cNvSpPr txBox="1"/>
          <p:nvPr/>
        </p:nvSpPr>
        <p:spPr>
          <a:xfrm>
            <a:off x="6652816" y="208482"/>
            <a:ext cx="155797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400" b="1" dirty="0"/>
              <a:t>ارفع يدي عند الاجابة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5F827F8-115E-4709-8D12-C39976505D57}"/>
              </a:ext>
            </a:extLst>
          </p:cNvPr>
          <p:cNvSpPr txBox="1"/>
          <p:nvPr/>
        </p:nvSpPr>
        <p:spPr>
          <a:xfrm>
            <a:off x="4647910" y="217874"/>
            <a:ext cx="166876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استمع جيدا لشرح معلمي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42FFB857-C8B1-4D2C-89B1-E4BFB3E2E308}"/>
              </a:ext>
            </a:extLst>
          </p:cNvPr>
          <p:cNvSpPr txBox="1"/>
          <p:nvPr/>
        </p:nvSpPr>
        <p:spPr>
          <a:xfrm>
            <a:off x="2819212" y="233477"/>
            <a:ext cx="147162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b="1" dirty="0"/>
              <a:t>اغلق الصوت والكاميرا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E4EA61C-1ADB-4407-8FE1-98FDC379C521}"/>
              </a:ext>
            </a:extLst>
          </p:cNvPr>
          <p:cNvSpPr/>
          <p:nvPr/>
        </p:nvSpPr>
        <p:spPr>
          <a:xfrm>
            <a:off x="4847097" y="941625"/>
            <a:ext cx="2761173" cy="304346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cs typeface="AGA Battouta Regular" pitchFamily="2" charset="-78"/>
              </a:rPr>
              <a:t>بسم الله الرحمن الرحيم</a:t>
            </a:r>
          </a:p>
        </p:txBody>
      </p:sp>
      <p:pic>
        <p:nvPicPr>
          <p:cNvPr id="78" name="صورة 77">
            <a:extLst>
              <a:ext uri="{FF2B5EF4-FFF2-40B4-BE49-F238E27FC236}">
                <a16:creationId xmlns:a16="http://schemas.microsoft.com/office/drawing/2014/main" id="{E1836550-B5EF-4B0F-8C6E-AD5C47F094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13205" t="18607" r="14056" b="17035"/>
          <a:stretch/>
        </p:blipFill>
        <p:spPr>
          <a:xfrm>
            <a:off x="214557" y="861667"/>
            <a:ext cx="1694762" cy="1511828"/>
          </a:xfrm>
          <a:prstGeom prst="rect">
            <a:avLst/>
          </a:prstGeom>
        </p:spPr>
      </p:pic>
      <p:pic>
        <p:nvPicPr>
          <p:cNvPr id="106" name="صورة 105">
            <a:extLst>
              <a:ext uri="{FF2B5EF4-FFF2-40B4-BE49-F238E27FC236}">
                <a16:creationId xmlns:a16="http://schemas.microsoft.com/office/drawing/2014/main" id="{7D9E12A0-776C-487A-92DF-0D6099E59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956750" y="2392692"/>
            <a:ext cx="889867" cy="1194931"/>
          </a:xfrm>
          <a:prstGeom prst="rect">
            <a:avLst/>
          </a:prstGeom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808C4E25-FC0B-4E27-8C7D-1AB6D02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750" b="94125" l="10000" r="90000">
                        <a14:foregroundMark x1="64500" y1="7875" x2="45300" y2="6750"/>
                        <a14:foregroundMark x1="41600" y1="94125" x2="54600" y2="93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483444" y="70825"/>
            <a:ext cx="1060545" cy="668256"/>
          </a:xfrm>
          <a:prstGeom prst="rect">
            <a:avLst/>
          </a:prstGeom>
        </p:spPr>
      </p:pic>
      <p:pic>
        <p:nvPicPr>
          <p:cNvPr id="13" name="صورة 12">
            <a:hlinkClick r:id="rId16" action="ppaction://hlinkfile"/>
            <a:extLst>
              <a:ext uri="{FF2B5EF4-FFF2-40B4-BE49-F238E27FC236}">
                <a16:creationId xmlns:a16="http://schemas.microsoft.com/office/drawing/2014/main" id="{54169522-A0D9-4A00-9E2A-1E191B44F4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08778" y="2544791"/>
            <a:ext cx="701140" cy="928178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D6AD6D9-D4A9-4D5D-9BE5-C29CD3517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057" y="1003670"/>
            <a:ext cx="829161" cy="1502781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2E4F7C5F-6686-4A4F-8B47-23268F3E385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08" y="80374"/>
            <a:ext cx="1232155" cy="67799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3EEE4F6-F648-4D4D-9DD4-BF66980252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956" y="4472744"/>
            <a:ext cx="2157634" cy="2329412"/>
          </a:xfrm>
          <a:prstGeom prst="rect">
            <a:avLst/>
          </a:prstGeom>
        </p:spPr>
      </p:pic>
      <p:pic>
        <p:nvPicPr>
          <p:cNvPr id="73" name="صورة 72">
            <a:extLst>
              <a:ext uri="{FF2B5EF4-FFF2-40B4-BE49-F238E27FC236}">
                <a16:creationId xmlns:a16="http://schemas.microsoft.com/office/drawing/2014/main" id="{D840FC54-E1E3-485C-B898-5B3B780CAC6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163" y="3744615"/>
            <a:ext cx="1575496" cy="2524477"/>
          </a:xfrm>
          <a:prstGeom prst="rect">
            <a:avLst/>
          </a:prstGeom>
        </p:spPr>
      </p:pic>
      <p:pic>
        <p:nvPicPr>
          <p:cNvPr id="77" name="صورة 76">
            <a:extLst>
              <a:ext uri="{FF2B5EF4-FFF2-40B4-BE49-F238E27FC236}">
                <a16:creationId xmlns:a16="http://schemas.microsoft.com/office/drawing/2014/main" id="{773EE12A-6698-4C66-8BC5-E2F05F80492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296" y="3876241"/>
            <a:ext cx="552527" cy="57158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3B13349-F3B2-4CEB-B02D-99B3223B88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2846613"/>
            <a:ext cx="1370638" cy="95263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492A131F-9937-493E-ADE3-3FE4F364F4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054" y="4494189"/>
            <a:ext cx="442781" cy="731551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4AB441EA-BE2E-4AF0-88BA-B2751F6FEF2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961" y="5294787"/>
            <a:ext cx="827807" cy="837433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E868F88F-CFD7-4D6F-B627-2CCED24416C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79" y="3827357"/>
            <a:ext cx="685896" cy="695422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619E7BC6-F0D4-4B40-A4C4-03AE097DD46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718" y="4601810"/>
            <a:ext cx="567840" cy="613946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1E830487-F710-4153-BE23-3DDDD11823C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328" y="5374044"/>
            <a:ext cx="596723" cy="531328"/>
          </a:xfrm>
          <a:prstGeom prst="rect">
            <a:avLst/>
          </a:prstGeom>
        </p:spPr>
      </p:pic>
      <p:sp>
        <p:nvSpPr>
          <p:cNvPr id="35" name="Title 1"/>
          <p:cNvSpPr txBox="1">
            <a:spLocks/>
          </p:cNvSpPr>
          <p:nvPr/>
        </p:nvSpPr>
        <p:spPr>
          <a:xfrm>
            <a:off x="2458876" y="873567"/>
            <a:ext cx="8229600" cy="1143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الواجب</a:t>
            </a:r>
            <a:endParaRPr lang="en-US" dirty="0"/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2067816" y="2204713"/>
            <a:ext cx="8784976" cy="2796133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6000" dirty="0" smtClean="0"/>
              <a:t>كتابة الدرس في دفتر الكتابة</a:t>
            </a:r>
          </a:p>
          <a:p>
            <a:r>
              <a:rPr lang="ar-SA" sz="6000" dirty="0" smtClean="0"/>
              <a:t>حل ورقة العمل في منصة مدرستي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8961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604</Words>
  <Application>Microsoft Office PowerPoint</Application>
  <PresentationFormat>شاشة عريضة</PresentationFormat>
  <Paragraphs>141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7" baseType="lpstr">
      <vt:lpstr>AGA Battouta Regular</vt:lpstr>
      <vt:lpstr>Arial</vt:lpstr>
      <vt:lpstr>Calibri</vt:lpstr>
      <vt:lpstr>Calibri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Maher Fattouh</cp:lastModifiedBy>
  <cp:revision>64</cp:revision>
  <dcterms:modified xsi:type="dcterms:W3CDTF">2021-09-18T05:59:38Z</dcterms:modified>
</cp:coreProperties>
</file>