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256" r:id="rId2"/>
    <p:sldId id="259" r:id="rId3"/>
    <p:sldId id="281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312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24"/>
    </p:embeddedFont>
    <p:embeddedFont>
      <p:font typeface="Arabic Typesetting" panose="03020402040406030203" pitchFamily="66" charset="-78"/>
      <p:regular r:id="rId25"/>
    </p:embeddedFont>
    <p:embeddedFont>
      <p:font typeface="Bebas Neue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Freestyle Script" panose="030804020302050B0404" pitchFamily="66" charset="0"/>
      <p:regular r:id="rId29"/>
    </p:embeddedFont>
    <p:embeddedFont>
      <p:font typeface="MV Boli" panose="02000500030200090000" pitchFamily="2" charset="0"/>
      <p:regular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italic r:id="rId36"/>
    </p:embeddedFont>
    <p:embeddedFont>
      <p:font typeface="Traditional Arabic" panose="02020603050405020304" pitchFamily="18" charset="-78"/>
      <p:regular r:id="rId37"/>
      <p:bold r:id="rId38"/>
    </p:embeddedFont>
    <p:embeddedFont>
      <p:font typeface="Yeseva On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833E11-33C8-4ECA-8AD8-4864B1736B63}">
  <a:tblStyle styleId="{11833E11-33C8-4ECA-8AD8-4864B1736B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c7e36bced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c7e36bced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c7e36bced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c7e36bced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7e36bced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7e36bced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67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c7e36bced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c7e36bceda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c7e36bced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c7e36bced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d09a5bf4f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d09a5bf4f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d09a5bf4f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d09a5bf4f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c7e36bceda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c7e36bceda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d93c9eda8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d93c9eda8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c7e36bceda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c7e36bceda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7e36bced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7e36bced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c7e36bceda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c7e36bceda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c7e36bceda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c7e36bceda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c7e36bceda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c7e36bceda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c7e36bce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c7e36bce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d851afca0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d851afca0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7bad7da5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7bad7da5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c7e36bced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c7e36bced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c7e36bced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c7e36bced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0.png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37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.png"/><Relationship Id="rId14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Relationship Id="rId1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7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304331">
            <a:off x="7423731" y="-626410"/>
            <a:ext cx="2125804" cy="308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423176">
            <a:off x="-2301784" y="-84219"/>
            <a:ext cx="4987634" cy="955086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4470725" y="1654600"/>
            <a:ext cx="2682600" cy="10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" hasCustomPrompt="1"/>
          </p:nvPr>
        </p:nvSpPr>
        <p:spPr>
          <a:xfrm>
            <a:off x="2322963" y="1626025"/>
            <a:ext cx="1771800" cy="17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"/>
          </p:nvPr>
        </p:nvSpPr>
        <p:spPr>
          <a:xfrm>
            <a:off x="4470725" y="2780250"/>
            <a:ext cx="2682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13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-2699980">
            <a:off x="-1319440" y="-375778"/>
            <a:ext cx="3165525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50833">
            <a:off x="-2958628" y="19617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01" flipH="1">
            <a:off x="7351172" y="-145535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7951769" flipH="1">
            <a:off x="-1580102" y="282033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8186471" y="1294768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-8099991" flipH="1">
            <a:off x="8295545" y="83320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440231">
            <a:off x="-446573" y="127977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>
          <a:blip r:embed="rId10">
            <a:alphaModFix amt="86000"/>
          </a:blip>
          <a:stretch>
            <a:fillRect/>
          </a:stretch>
        </p:blipFill>
        <p:spPr>
          <a:xfrm rot="8492988">
            <a:off x="1044585" y="38770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705019" flipH="1">
            <a:off x="7418595" y="4327525"/>
            <a:ext cx="418053" cy="44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046867" flipH="1">
            <a:off x="8076728" y="3455734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3201259">
            <a:off x="998727" y="3745632"/>
            <a:ext cx="454347" cy="189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100070" flipH="1">
            <a:off x="7317109" y="180916"/>
            <a:ext cx="176816" cy="18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5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559969" y="-965620"/>
            <a:ext cx="4987634" cy="955086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 txBox="1">
            <a:spLocks noGrp="1"/>
          </p:cNvSpPr>
          <p:nvPr>
            <p:ph type="title"/>
          </p:nvPr>
        </p:nvSpPr>
        <p:spPr>
          <a:xfrm>
            <a:off x="2829150" y="2278788"/>
            <a:ext cx="348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title" idx="2" hasCustomPrompt="1"/>
          </p:nvPr>
        </p:nvSpPr>
        <p:spPr>
          <a:xfrm>
            <a:off x="2844000" y="1385695"/>
            <a:ext cx="3456000" cy="10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>
            <a:off x="2829150" y="3044388"/>
            <a:ext cx="3485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1" name="Google Shape;26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99999" flipH="1">
            <a:off x="-933802" y="36051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1626" y="3040274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00009" flipH="1">
            <a:off x="542476" y="25851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495669">
            <a:off x="340997" y="3832687"/>
            <a:ext cx="2125804" cy="308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451906" flipH="1">
            <a:off x="7941312" y="1407715"/>
            <a:ext cx="418051" cy="4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5"/>
          <p:cNvPicPr preferRelativeResize="0"/>
          <p:nvPr/>
        </p:nvPicPr>
        <p:blipFill>
          <a:blip r:embed="rId7">
            <a:alphaModFix amt="95000"/>
          </a:blip>
          <a:stretch>
            <a:fillRect/>
          </a:stretch>
        </p:blipFill>
        <p:spPr>
          <a:xfrm rot="-7951769">
            <a:off x="7205726" y="29656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150833" flipH="1">
            <a:off x="7241187" y="1890101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3424284">
            <a:off x="1097637" y="-177614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4093527">
            <a:off x="641514" y="641413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-3689858">
            <a:off x="732989" y="2190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/>
          <p:cNvPicPr preferRelativeResize="0"/>
          <p:nvPr/>
        </p:nvPicPr>
        <p:blipFill>
          <a:blip r:embed="rId11">
            <a:alphaModFix amt="92000"/>
          </a:blip>
          <a:stretch>
            <a:fillRect/>
          </a:stretch>
        </p:blipFill>
        <p:spPr>
          <a:xfrm rot="2907946">
            <a:off x="1661869" y="1344447"/>
            <a:ext cx="224701" cy="20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310281">
            <a:off x="553644" y="1910337"/>
            <a:ext cx="388634" cy="351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1962137" y="155875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 idx="2" hasCustomPrompt="1"/>
          </p:nvPr>
        </p:nvSpPr>
        <p:spPr>
          <a:xfrm>
            <a:off x="1115289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1"/>
          </p:nvPr>
        </p:nvSpPr>
        <p:spPr>
          <a:xfrm>
            <a:off x="1962137" y="208347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title" idx="3"/>
          </p:nvPr>
        </p:nvSpPr>
        <p:spPr>
          <a:xfrm>
            <a:off x="5633013" y="155870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title" idx="4" hasCustomPrompt="1"/>
          </p:nvPr>
        </p:nvSpPr>
        <p:spPr>
          <a:xfrm>
            <a:off x="4786214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5633013" y="208342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title" idx="6"/>
          </p:nvPr>
        </p:nvSpPr>
        <p:spPr>
          <a:xfrm>
            <a:off x="1962137" y="294722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 idx="7" hasCustomPrompt="1"/>
          </p:nvPr>
        </p:nvSpPr>
        <p:spPr>
          <a:xfrm>
            <a:off x="1115289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8"/>
          </p:nvPr>
        </p:nvSpPr>
        <p:spPr>
          <a:xfrm>
            <a:off x="1962137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title" idx="9"/>
          </p:nvPr>
        </p:nvSpPr>
        <p:spPr>
          <a:xfrm>
            <a:off x="5633013" y="294717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title" idx="13" hasCustomPrompt="1"/>
          </p:nvPr>
        </p:nvSpPr>
        <p:spPr>
          <a:xfrm>
            <a:off x="4786214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14"/>
          </p:nvPr>
        </p:nvSpPr>
        <p:spPr>
          <a:xfrm>
            <a:off x="5633013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49655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139967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135631" flipH="1">
            <a:off x="-780148" y="-1781187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332991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8430343">
            <a:off x="8164142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-3605494">
            <a:off x="91299" y="-2452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2391190">
            <a:off x="8120378" y="4001560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76378">
            <a:off x="213031" y="4393951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399989" flipH="1">
            <a:off x="789405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6573969">
            <a:off x="602031" y="4022135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864916">
            <a:off x="79152" y="62877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672">
            <a:off x="7719624" y="1507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88836">
            <a:off x="531451" y="8237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74899">
            <a:off x="8833486" y="-1688472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844077">
            <a:off x="-2157670" y="1689990"/>
            <a:ext cx="3165533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825205">
            <a:off x="1097803" y="217818"/>
            <a:ext cx="295879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>
          <a:blip r:embed="rId12">
            <a:alphaModFix amt="72000"/>
          </a:blip>
          <a:stretch>
            <a:fillRect/>
          </a:stretch>
        </p:blipFill>
        <p:spPr>
          <a:xfrm rot="-3197529">
            <a:off x="1239808" y="-42595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>
          <a:blip r:embed="rId9">
            <a:alphaModFix amt="95000"/>
          </a:blip>
          <a:stretch>
            <a:fillRect/>
          </a:stretch>
        </p:blipFill>
        <p:spPr>
          <a:xfrm rot="864878">
            <a:off x="149867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813">
            <a:off x="140658" y="4070275"/>
            <a:ext cx="99135" cy="9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-888836">
            <a:off x="8583301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492839">
            <a:off x="8688132" y="11352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888895">
            <a:off x="877588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16">
            <a:alphaModFix/>
          </a:blip>
          <a:srcRect l="9978" t="7909" r="6171" b="5839"/>
          <a:stretch/>
        </p:blipFill>
        <p:spPr>
          <a:xfrm rot="-10799982">
            <a:off x="2590642" y="4455759"/>
            <a:ext cx="3944627" cy="183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099946">
            <a:off x="-1773819" y="-305270"/>
            <a:ext cx="4987634" cy="955086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03450" y="3161026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1"/>
          </p:nvPr>
        </p:nvSpPr>
        <p:spPr>
          <a:xfrm>
            <a:off x="1861800" y="1213738"/>
            <a:ext cx="5420400" cy="19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4" name="Google Shape;314;p17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1812251">
            <a:off x="-193079" y="1008240"/>
            <a:ext cx="1134280" cy="223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3298">
            <a:off x="4655196" y="4475475"/>
            <a:ext cx="3681680" cy="20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5525" y="152253"/>
            <a:ext cx="1211448" cy="109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150833" flipH="1">
            <a:off x="-1670200" y="3376001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/>
          <p:cNvPicPr preferRelativeResize="0"/>
          <p:nvPr/>
        </p:nvPicPr>
        <p:blipFill>
          <a:blip r:embed="rId7">
            <a:alphaModFix amt="95000"/>
          </a:blip>
          <a:stretch>
            <a:fillRect/>
          </a:stretch>
        </p:blipFill>
        <p:spPr>
          <a:xfrm rot="-7951769">
            <a:off x="7140738" y="29656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2469882">
            <a:off x="-1447294" y="-424587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7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-2003701">
            <a:off x="2037777" y="3911306"/>
            <a:ext cx="549171" cy="111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7"/>
          <p:cNvPicPr preferRelativeResize="0"/>
          <p:nvPr/>
        </p:nvPicPr>
        <p:blipFill>
          <a:blip r:embed="rId9">
            <a:alphaModFix amt="67000"/>
          </a:blip>
          <a:stretch>
            <a:fillRect/>
          </a:stretch>
        </p:blipFill>
        <p:spPr>
          <a:xfrm rot="-7836186">
            <a:off x="444535" y="-29328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7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864916">
            <a:off x="455127" y="298243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7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5975978">
            <a:off x="8530329" y="1602793"/>
            <a:ext cx="754689" cy="149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7"/>
          <p:cNvPicPr preferRelativeResize="0"/>
          <p:nvPr/>
        </p:nvPicPr>
        <p:blipFill>
          <a:blip r:embed="rId12">
            <a:alphaModFix amt="70000"/>
          </a:blip>
          <a:stretch>
            <a:fillRect/>
          </a:stretch>
        </p:blipFill>
        <p:spPr>
          <a:xfrm rot="6227545">
            <a:off x="8384125" y="2678004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7"/>
          <p:cNvPicPr preferRelativeResize="0"/>
          <p:nvPr/>
        </p:nvPicPr>
        <p:blipFill>
          <a:blip r:embed="rId13">
            <a:alphaModFix amt="78000"/>
          </a:blip>
          <a:stretch>
            <a:fillRect/>
          </a:stretch>
        </p:blipFill>
        <p:spPr>
          <a:xfrm rot="6215125">
            <a:off x="8625815" y="2216438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7"/>
          <p:cNvPicPr preferRelativeResize="0"/>
          <p:nvPr/>
        </p:nvPicPr>
        <p:blipFill>
          <a:blip r:embed="rId14">
            <a:alphaModFix amt="92000"/>
          </a:blip>
          <a:stretch>
            <a:fillRect/>
          </a:stretch>
        </p:blipFill>
        <p:spPr>
          <a:xfrm rot="-8787004">
            <a:off x="7758970" y="2612790"/>
            <a:ext cx="224704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173630">
            <a:off x="7349574" y="78245"/>
            <a:ext cx="388631" cy="351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title" idx="2"/>
          </p:nvPr>
        </p:nvSpPr>
        <p:spPr>
          <a:xfrm>
            <a:off x="1107275" y="2728125"/>
            <a:ext cx="2134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1" name="Google Shape;331;p18"/>
          <p:cNvSpPr txBox="1">
            <a:spLocks noGrp="1"/>
          </p:cNvSpPr>
          <p:nvPr>
            <p:ph type="subTitle" idx="1"/>
          </p:nvPr>
        </p:nvSpPr>
        <p:spPr>
          <a:xfrm>
            <a:off x="1107275" y="32105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3"/>
          </p:nvPr>
        </p:nvSpPr>
        <p:spPr>
          <a:xfrm>
            <a:off x="3504663" y="2728125"/>
            <a:ext cx="2134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subTitle" idx="4"/>
          </p:nvPr>
        </p:nvSpPr>
        <p:spPr>
          <a:xfrm>
            <a:off x="3504663" y="32105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8"/>
          <p:cNvSpPr txBox="1">
            <a:spLocks noGrp="1"/>
          </p:cNvSpPr>
          <p:nvPr>
            <p:ph type="title" idx="5"/>
          </p:nvPr>
        </p:nvSpPr>
        <p:spPr>
          <a:xfrm>
            <a:off x="5901925" y="2728125"/>
            <a:ext cx="2134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5" name="Google Shape;335;p18"/>
          <p:cNvSpPr txBox="1">
            <a:spLocks noGrp="1"/>
          </p:cNvSpPr>
          <p:nvPr>
            <p:ph type="subTitle" idx="6"/>
          </p:nvPr>
        </p:nvSpPr>
        <p:spPr>
          <a:xfrm>
            <a:off x="5901925" y="32105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6" name="Google Shape;336;p1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1592531" y="1474731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8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8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8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8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8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80" name="Google Shape;380;p2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1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1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37553" y="117364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1908782">
            <a:off x="611678" y="3607746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1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-10150095">
            <a:off x="186662" y="3329525"/>
            <a:ext cx="278189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1"/>
          <p:cNvSpPr txBox="1">
            <a:spLocks noGrp="1"/>
          </p:cNvSpPr>
          <p:nvPr>
            <p:ph type="subTitle" idx="1"/>
          </p:nvPr>
        </p:nvSpPr>
        <p:spPr>
          <a:xfrm>
            <a:off x="1060499" y="1371600"/>
            <a:ext cx="343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" name="Google Shape;391;p21"/>
          <p:cNvSpPr txBox="1">
            <a:spLocks noGrp="1"/>
          </p:cNvSpPr>
          <p:nvPr>
            <p:ph type="subTitle" idx="2"/>
          </p:nvPr>
        </p:nvSpPr>
        <p:spPr>
          <a:xfrm>
            <a:off x="4652100" y="1371600"/>
            <a:ext cx="343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2" name="Google Shape;392;p21"/>
          <p:cNvSpPr txBox="1">
            <a:spLocks noGrp="1"/>
          </p:cNvSpPr>
          <p:nvPr>
            <p:ph type="subTitle" idx="3"/>
          </p:nvPr>
        </p:nvSpPr>
        <p:spPr>
          <a:xfrm>
            <a:off x="1060500" y="1859100"/>
            <a:ext cx="3431400" cy="19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21"/>
          <p:cNvSpPr txBox="1">
            <a:spLocks noGrp="1"/>
          </p:cNvSpPr>
          <p:nvPr>
            <p:ph type="subTitle" idx="4"/>
          </p:nvPr>
        </p:nvSpPr>
        <p:spPr>
          <a:xfrm>
            <a:off x="4652100" y="1859214"/>
            <a:ext cx="3431400" cy="19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pic>
        <p:nvPicPr>
          <p:cNvPr id="394" name="Google Shape;394;p21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1323419">
            <a:off x="8627274" y="2855029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932">
            <a:off x="8484753" y="3518809"/>
            <a:ext cx="177991" cy="169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3745" flipH="1">
            <a:off x="-1157829" y="3133116"/>
            <a:ext cx="2593020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439540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2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2997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551902" flipH="1">
            <a:off x="-330811" y="-1005849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664369" flipH="1">
            <a:off x="7319420" y="3133116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248098">
            <a:off x="8538564" y="3819750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35631" flipH="1">
            <a:off x="7212727" y="-1609860"/>
            <a:ext cx="2593021" cy="39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2"/>
          <p:cNvSpPr txBox="1">
            <a:spLocks noGrp="1"/>
          </p:cNvSpPr>
          <p:nvPr>
            <p:ph type="title" idx="2"/>
          </p:nvPr>
        </p:nvSpPr>
        <p:spPr>
          <a:xfrm>
            <a:off x="720000" y="1679350"/>
            <a:ext cx="240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6" name="Google Shape;406;p22"/>
          <p:cNvSpPr txBox="1">
            <a:spLocks noGrp="1"/>
          </p:cNvSpPr>
          <p:nvPr>
            <p:ph type="subTitle" idx="1"/>
          </p:nvPr>
        </p:nvSpPr>
        <p:spPr>
          <a:xfrm>
            <a:off x="720000" y="2184575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2"/>
          <p:cNvSpPr txBox="1">
            <a:spLocks noGrp="1"/>
          </p:cNvSpPr>
          <p:nvPr>
            <p:ph type="title" idx="3"/>
          </p:nvPr>
        </p:nvSpPr>
        <p:spPr>
          <a:xfrm>
            <a:off x="6019800" y="1679350"/>
            <a:ext cx="240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8" name="Google Shape;408;p22"/>
          <p:cNvSpPr txBox="1">
            <a:spLocks noGrp="1"/>
          </p:cNvSpPr>
          <p:nvPr>
            <p:ph type="subTitle" idx="4"/>
          </p:nvPr>
        </p:nvSpPr>
        <p:spPr>
          <a:xfrm>
            <a:off x="6019800" y="2184575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5"/>
          </p:nvPr>
        </p:nvSpPr>
        <p:spPr>
          <a:xfrm>
            <a:off x="720000" y="3041758"/>
            <a:ext cx="240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6"/>
          </p:nvPr>
        </p:nvSpPr>
        <p:spPr>
          <a:xfrm>
            <a:off x="720525" y="3550908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2"/>
          <p:cNvSpPr txBox="1">
            <a:spLocks noGrp="1"/>
          </p:cNvSpPr>
          <p:nvPr>
            <p:ph type="title" idx="7"/>
          </p:nvPr>
        </p:nvSpPr>
        <p:spPr>
          <a:xfrm>
            <a:off x="6019800" y="3041758"/>
            <a:ext cx="240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2" name="Google Shape;412;p22"/>
          <p:cNvSpPr txBox="1">
            <a:spLocks noGrp="1"/>
          </p:cNvSpPr>
          <p:nvPr>
            <p:ph type="subTitle" idx="8"/>
          </p:nvPr>
        </p:nvSpPr>
        <p:spPr>
          <a:xfrm>
            <a:off x="6020325" y="3550908"/>
            <a:ext cx="240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3" name="Google Shape;413;p22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147969" y="1475341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492839" flipH="1">
            <a:off x="1152814" y="82703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695182" y="4204892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911164">
            <a:off x="803042" y="450178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2"/>
          <p:cNvPicPr preferRelativeResize="0"/>
          <p:nvPr/>
        </p:nvPicPr>
        <p:blipFill>
          <a:blip r:embed="rId9">
            <a:alphaModFix amt="68000"/>
          </a:blip>
          <a:stretch>
            <a:fillRect/>
          </a:stretch>
        </p:blipFill>
        <p:spPr>
          <a:xfrm rot="894501">
            <a:off x="8139628" y="188589"/>
            <a:ext cx="952601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5364912">
            <a:off x="7776415" y="171962"/>
            <a:ext cx="374547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2307161">
            <a:off x="8688133" y="1203606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2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2082350" flipH="1">
            <a:off x="107425" y="4460639"/>
            <a:ext cx="569241" cy="54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399990">
            <a:off x="1037508" y="4444204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2"/>
          <p:cNvPicPr preferRelativeResize="0"/>
          <p:nvPr/>
        </p:nvPicPr>
        <p:blipFill rotWithShape="1">
          <a:blip r:embed="rId12">
            <a:alphaModFix amt="70000"/>
          </a:blip>
          <a:srcRect l="9978" t="7909" r="6171" b="5839"/>
          <a:stretch/>
        </p:blipFill>
        <p:spPr>
          <a:xfrm rot="-10799997" flipH="1">
            <a:off x="1870687" y="4035699"/>
            <a:ext cx="5695949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035941">
            <a:off x="7950877" y="-1437498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520935">
            <a:off x="-449112" y="-1382706"/>
            <a:ext cx="1680309" cy="321763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2"/>
          </p:nvPr>
        </p:nvSpPr>
        <p:spPr>
          <a:xfrm>
            <a:off x="1221600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1"/>
          </p:nvPr>
        </p:nvSpPr>
        <p:spPr>
          <a:xfrm>
            <a:off x="1221625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title" idx="3"/>
          </p:nvPr>
        </p:nvSpPr>
        <p:spPr>
          <a:xfrm>
            <a:off x="3616074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4"/>
          </p:nvPr>
        </p:nvSpPr>
        <p:spPr>
          <a:xfrm>
            <a:off x="3616074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title" idx="5"/>
          </p:nvPr>
        </p:nvSpPr>
        <p:spPr>
          <a:xfrm>
            <a:off x="1221600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6"/>
          </p:nvPr>
        </p:nvSpPr>
        <p:spPr>
          <a:xfrm>
            <a:off x="1221625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title" idx="7"/>
          </p:nvPr>
        </p:nvSpPr>
        <p:spPr>
          <a:xfrm>
            <a:off x="3616074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subTitle" idx="8"/>
          </p:nvPr>
        </p:nvSpPr>
        <p:spPr>
          <a:xfrm>
            <a:off x="3616074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3"/>
          <p:cNvSpPr txBox="1">
            <a:spLocks noGrp="1"/>
          </p:cNvSpPr>
          <p:nvPr>
            <p:ph type="title" idx="9"/>
          </p:nvPr>
        </p:nvSpPr>
        <p:spPr>
          <a:xfrm>
            <a:off x="6010549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6" name="Google Shape;436;p23"/>
          <p:cNvSpPr txBox="1">
            <a:spLocks noGrp="1"/>
          </p:cNvSpPr>
          <p:nvPr>
            <p:ph type="subTitle" idx="13"/>
          </p:nvPr>
        </p:nvSpPr>
        <p:spPr>
          <a:xfrm>
            <a:off x="6010549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3"/>
          <p:cNvSpPr txBox="1">
            <a:spLocks noGrp="1"/>
          </p:cNvSpPr>
          <p:nvPr>
            <p:ph type="title" idx="14"/>
          </p:nvPr>
        </p:nvSpPr>
        <p:spPr>
          <a:xfrm>
            <a:off x="6010549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8" name="Google Shape;438;p23"/>
          <p:cNvSpPr txBox="1">
            <a:spLocks noGrp="1"/>
          </p:cNvSpPr>
          <p:nvPr>
            <p:ph type="subTitle" idx="15"/>
          </p:nvPr>
        </p:nvSpPr>
        <p:spPr>
          <a:xfrm>
            <a:off x="6010549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764059" flipH="1">
            <a:off x="7950877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65" flipH="1">
            <a:off x="-449112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3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391190" flipH="1">
            <a:off x="151334" y="40941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468148">
            <a:off x="-1493258" y="-735273"/>
            <a:ext cx="3165531" cy="183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8733038" flipH="1">
            <a:off x="8390976" y="3984211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836" flipH="1">
            <a:off x="477104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8895" flipH="1">
            <a:off x="131293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89898" flipH="1">
            <a:off x="8299120" y="-878023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797" flipH="1">
            <a:off x="8685743" y="3749203"/>
            <a:ext cx="361045" cy="32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27"/>
          <p:cNvGrpSpPr/>
          <p:nvPr/>
        </p:nvGrpSpPr>
        <p:grpSpPr>
          <a:xfrm>
            <a:off x="-1851175" y="-1900040"/>
            <a:ext cx="4619062" cy="4327854"/>
            <a:chOff x="-1851175" y="-1900040"/>
            <a:chExt cx="4619062" cy="4327854"/>
          </a:xfrm>
        </p:grpSpPr>
        <p:pic>
          <p:nvPicPr>
            <p:cNvPr id="494" name="Google Shape;494;p27"/>
            <p:cNvPicPr preferRelativeResize="0"/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3055372" flipH="1">
              <a:off x="-632654" y="-1825289"/>
              <a:ext cx="2182018" cy="417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27"/>
            <p:cNvPicPr preferRelativeResize="0"/>
            <p:nvPr/>
          </p:nvPicPr>
          <p:blipFill>
            <a:blip r:embed="rId3">
              <a:alphaModFix amt="75000"/>
            </a:blip>
            <a:stretch>
              <a:fillRect/>
            </a:stretch>
          </p:blipFill>
          <p:spPr>
            <a:xfrm rot="-8430343" flipH="1">
              <a:off x="-245553" y="-382751"/>
              <a:ext cx="963766" cy="1845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9074910" flipH="1">
              <a:off x="209430" y="191966"/>
              <a:ext cx="767413" cy="1515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7"/>
            <p:cNvPicPr preferRelativeResize="0"/>
            <p:nvPr/>
          </p:nvPicPr>
          <p:blipFill>
            <a:blip r:embed="rId5">
              <a:alphaModFix amt="92000"/>
            </a:blip>
            <a:stretch>
              <a:fillRect/>
            </a:stretch>
          </p:blipFill>
          <p:spPr>
            <a:xfrm rot="-8492839" flipH="1">
              <a:off x="42014" y="1530280"/>
              <a:ext cx="388634" cy="3518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8" name="Google Shape;498;p27"/>
          <p:cNvSpPr txBox="1">
            <a:spLocks noGrp="1"/>
          </p:cNvSpPr>
          <p:nvPr>
            <p:ph type="title" idx="2" hasCustomPrompt="1"/>
          </p:nvPr>
        </p:nvSpPr>
        <p:spPr>
          <a:xfrm>
            <a:off x="1110900" y="2682727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1"/>
          </p:nvPr>
        </p:nvSpPr>
        <p:spPr>
          <a:xfrm>
            <a:off x="1110900" y="3851970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3"/>
          </p:nvPr>
        </p:nvSpPr>
        <p:spPr>
          <a:xfrm>
            <a:off x="1110900" y="3506223"/>
            <a:ext cx="20118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title" idx="4" hasCustomPrompt="1"/>
          </p:nvPr>
        </p:nvSpPr>
        <p:spPr>
          <a:xfrm>
            <a:off x="3566100" y="2682727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5"/>
          </p:nvPr>
        </p:nvSpPr>
        <p:spPr>
          <a:xfrm>
            <a:off x="3566100" y="3851970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6"/>
          </p:nvPr>
        </p:nvSpPr>
        <p:spPr>
          <a:xfrm>
            <a:off x="3566100" y="3506223"/>
            <a:ext cx="20118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7"/>
          <p:cNvSpPr txBox="1">
            <a:spLocks noGrp="1"/>
          </p:cNvSpPr>
          <p:nvPr>
            <p:ph type="title" idx="7" hasCustomPrompt="1"/>
          </p:nvPr>
        </p:nvSpPr>
        <p:spPr>
          <a:xfrm>
            <a:off x="6021300" y="2682727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5" name="Google Shape;505;p27"/>
          <p:cNvSpPr txBox="1">
            <a:spLocks noGrp="1"/>
          </p:cNvSpPr>
          <p:nvPr>
            <p:ph type="subTitle" idx="8"/>
          </p:nvPr>
        </p:nvSpPr>
        <p:spPr>
          <a:xfrm>
            <a:off x="6021300" y="3851970"/>
            <a:ext cx="2011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7"/>
          <p:cNvSpPr txBox="1">
            <a:spLocks noGrp="1"/>
          </p:cNvSpPr>
          <p:nvPr>
            <p:ph type="subTitle" idx="9"/>
          </p:nvPr>
        </p:nvSpPr>
        <p:spPr>
          <a:xfrm>
            <a:off x="6021300" y="3506223"/>
            <a:ext cx="2011800" cy="2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27"/>
          <p:cNvGrpSpPr/>
          <p:nvPr/>
        </p:nvGrpSpPr>
        <p:grpSpPr>
          <a:xfrm>
            <a:off x="6621361" y="-1718344"/>
            <a:ext cx="4666363" cy="3907710"/>
            <a:chOff x="6621361" y="-1718344"/>
            <a:chExt cx="4666363" cy="3907710"/>
          </a:xfrm>
        </p:grpSpPr>
        <p:pic>
          <p:nvPicPr>
            <p:cNvPr id="508" name="Google Shape;508;p27"/>
            <p:cNvPicPr preferRelativeResize="0"/>
            <p:nvPr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6735630" flipH="1">
              <a:off x="7658033" y="-1754862"/>
              <a:ext cx="2593020" cy="3980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717672" flipH="1">
              <a:off x="8736481" y="1431018"/>
              <a:ext cx="176699" cy="1687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27"/>
            <p:cNvPicPr preferRelativeResize="0"/>
            <p:nvPr/>
          </p:nvPicPr>
          <p:blipFill>
            <a:blip r:embed="rId7">
              <a:alphaModFix amt="96000"/>
            </a:blip>
            <a:stretch>
              <a:fillRect/>
            </a:stretch>
          </p:blipFill>
          <p:spPr>
            <a:xfrm rot="-5511">
              <a:off x="8068958" y="-216899"/>
              <a:ext cx="1127333" cy="1075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27"/>
            <p:cNvPicPr preferRelativeResize="0"/>
            <p:nvPr/>
          </p:nvPicPr>
          <p:blipFill>
            <a:blip r:embed="rId8">
              <a:alphaModFix amt="78000"/>
            </a:blip>
            <a:stretch>
              <a:fillRect/>
            </a:stretch>
          </p:blipFill>
          <p:spPr>
            <a:xfrm rot="4464929">
              <a:off x="7689276" y="187779"/>
              <a:ext cx="374545" cy="357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27"/>
            <p:cNvPicPr preferRelativeResize="0"/>
            <p:nvPr/>
          </p:nvPicPr>
          <p:blipFill>
            <a:blip r:embed="rId9">
              <a:alphaModFix amt="78000"/>
            </a:blip>
            <a:stretch>
              <a:fillRect/>
            </a:stretch>
          </p:blipFill>
          <p:spPr>
            <a:xfrm rot="2711188">
              <a:off x="8778074" y="525678"/>
              <a:ext cx="224704" cy="203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27"/>
            <p:cNvPicPr preferRelativeResize="0"/>
            <p:nvPr/>
          </p:nvPicPr>
          <p:blipFill>
            <a:blip r:embed="rId10">
              <a:alphaModFix amt="72000"/>
            </a:blip>
            <a:stretch>
              <a:fillRect/>
            </a:stretch>
          </p:blipFill>
          <p:spPr>
            <a:xfrm rot="1645614">
              <a:off x="8271332" y="684336"/>
              <a:ext cx="537488" cy="10560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16" name="Google Shape;516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10180231">
            <a:off x="-1217874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272585" flipH="1">
            <a:off x="7087964" y="-1603863"/>
            <a:ext cx="2182019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8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2369657" flipH="1">
            <a:off x="8267666" y="-697303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8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-8004180" flipH="1">
            <a:off x="-276913" y="486489"/>
            <a:ext cx="952601" cy="9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8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125404" flipH="1">
            <a:off x="125238" y="15258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8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2082328" flipH="1">
            <a:off x="7689523" y="141087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720877" flipH="1">
            <a:off x="121502" y="123728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25101" flipH="1">
            <a:off x="8456347" y="3825398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8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7554770" flipH="1">
            <a:off x="809070" y="372810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8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-4300193" flipH="1">
            <a:off x="899769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307161" flipH="1">
            <a:off x="7691755" y="962004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8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7951769" flipH="1">
            <a:off x="-448961" y="31619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-1573453" y="26299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1921922" y="4012826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2945100" y="2847513"/>
            <a:ext cx="3253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2974650" y="964165"/>
            <a:ext cx="3194700" cy="17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3067350" y="3574125"/>
            <a:ext cx="3009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" name="Google Shape;47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404582">
            <a:off x="-1366231" y="183455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1009975" y="2543475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4048042">
            <a:off x="1883022" y="3711587"/>
            <a:ext cx="904429" cy="178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5">
            <a:alphaModFix amt="57000"/>
          </a:blip>
          <a:srcRect l="9978" t="7909" r="6171" b="5839"/>
          <a:stretch/>
        </p:blipFill>
        <p:spPr>
          <a:xfrm rot="8100016">
            <a:off x="-663359" y="186726"/>
            <a:ext cx="3165521" cy="1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2235070" flipH="1">
            <a:off x="7101801" y="2928075"/>
            <a:ext cx="2337922" cy="356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699997">
            <a:off x="81430" y="15081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492988">
            <a:off x="2260801" y="9383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99999">
            <a:off x="7227926" y="19691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6800" y="1234862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700009">
            <a:off x="8079673" y="779769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769812" flipH="1">
            <a:off x="5777673" y="3927423"/>
            <a:ext cx="2125805" cy="308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5946572">
            <a:off x="7924437" y="6450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-8717672">
            <a:off x="8401399" y="898156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308893">
            <a:off x="8462956" y="-944873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3656161">
            <a:off x="1908930" y="3145179"/>
            <a:ext cx="467759" cy="423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0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4"/>
          <p:cNvSpPr txBox="1">
            <a:spLocks noGrp="1"/>
          </p:cNvSpPr>
          <p:nvPr>
            <p:ph type="title"/>
          </p:nvPr>
        </p:nvSpPr>
        <p:spPr>
          <a:xfrm>
            <a:off x="4419600" y="1497688"/>
            <a:ext cx="3852000" cy="12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6" name="Google Shape;616;p34"/>
          <p:cNvSpPr txBox="1">
            <a:spLocks noGrp="1"/>
          </p:cNvSpPr>
          <p:nvPr>
            <p:ph type="subTitle" idx="1"/>
          </p:nvPr>
        </p:nvSpPr>
        <p:spPr>
          <a:xfrm>
            <a:off x="4419600" y="2780013"/>
            <a:ext cx="385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7" name="Google Shape;617;p3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4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4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4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4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7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7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8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8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8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8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8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8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4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 txBox="1">
            <a:spLocks noGrp="1"/>
          </p:cNvSpPr>
          <p:nvPr>
            <p:ph type="subTitle" idx="1"/>
          </p:nvPr>
        </p:nvSpPr>
        <p:spPr>
          <a:xfrm>
            <a:off x="1322713" y="2181100"/>
            <a:ext cx="2713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2"/>
          </p:nvPr>
        </p:nvSpPr>
        <p:spPr>
          <a:xfrm>
            <a:off x="5107486" y="2181100"/>
            <a:ext cx="2713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3"/>
          </p:nvPr>
        </p:nvSpPr>
        <p:spPr>
          <a:xfrm>
            <a:off x="1322713" y="2677200"/>
            <a:ext cx="2713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4"/>
          </p:nvPr>
        </p:nvSpPr>
        <p:spPr>
          <a:xfrm>
            <a:off x="5107486" y="2677200"/>
            <a:ext cx="2713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4" name="Google Shape;74;p5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864916">
            <a:off x="671127" y="12368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"/>
          <p:cNvPicPr preferRelativeResize="0"/>
          <p:nvPr/>
        </p:nvPicPr>
        <p:blipFill>
          <a:blip r:embed="rId2">
            <a:alphaModFix amt="84000"/>
          </a:blip>
          <a:stretch>
            <a:fillRect/>
          </a:stretch>
        </p:blipFill>
        <p:spPr>
          <a:xfrm rot="-8717672">
            <a:off x="7338624" y="24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3197529">
            <a:off x="496008" y="-1312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92839">
            <a:off x="8229682" y="14395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5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-5399947" flipH="1">
            <a:off x="1582881" y="1102856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3201265">
            <a:off x="7339921" y="36427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/>
          <p:cNvPicPr preferRelativeResize="0"/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 rot="-3910331">
            <a:off x="-420625" y="3563145"/>
            <a:ext cx="1698627" cy="259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8">
            <a:alphaModFix amt="70000"/>
          </a:blip>
          <a:srcRect l="9978" t="7909" r="6171" b="5839"/>
          <a:stretch/>
        </p:blipFill>
        <p:spPr>
          <a:xfrm rot="-1293272">
            <a:off x="406224" y="4230462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99999">
            <a:off x="4097176" y="3952974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92988" flipH="1">
            <a:off x="55014" y="3156098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20000" y="1174275"/>
            <a:ext cx="3987000" cy="17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subTitle" idx="1"/>
          </p:nvPr>
        </p:nvSpPr>
        <p:spPr>
          <a:xfrm>
            <a:off x="720000" y="2825925"/>
            <a:ext cx="3222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485198" flipH="1">
            <a:off x="3643507" y="988829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5399947" flipH="1">
            <a:off x="6224256" y="-334539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9">
            <a:off x="6311126" y="684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5946572">
            <a:off x="6190362" y="4735722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8335649" y="137381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>
          <a:blip r:embed="rId7">
            <a:alphaModFix amt="92000"/>
          </a:blip>
          <a:stretch>
            <a:fillRect/>
          </a:stretch>
        </p:blipFill>
        <p:spPr>
          <a:xfrm rot="-888836">
            <a:off x="5828651" y="209687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7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8896043">
            <a:off x="8011979" y="4286485"/>
            <a:ext cx="295880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7"/>
          <p:cNvPicPr preferRelativeResize="0"/>
          <p:nvPr/>
        </p:nvPicPr>
        <p:blipFill>
          <a:blip r:embed="rId9">
            <a:alphaModFix amt="88000"/>
          </a:blip>
          <a:stretch>
            <a:fillRect/>
          </a:stretch>
        </p:blipFill>
        <p:spPr>
          <a:xfrm rot="6451906" flipH="1">
            <a:off x="8588375" y="147015"/>
            <a:ext cx="418051" cy="4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>
          <a:blip r:embed="rId10">
            <a:alphaModFix amt="96000"/>
          </a:blip>
          <a:stretch>
            <a:fillRect/>
          </a:stretch>
        </p:blipFill>
        <p:spPr>
          <a:xfrm rot="3646738">
            <a:off x="-1264423" y="4244082"/>
            <a:ext cx="2338400" cy="2116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title"/>
          </p:nvPr>
        </p:nvSpPr>
        <p:spPr>
          <a:xfrm>
            <a:off x="1983900" y="1152550"/>
            <a:ext cx="517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subTitle" idx="1"/>
          </p:nvPr>
        </p:nvSpPr>
        <p:spPr>
          <a:xfrm>
            <a:off x="1983900" y="1877400"/>
            <a:ext cx="5176200" cy="11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714233" y="1102856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21689" y="40186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309535" y="2237000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3182574" y="4230462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2458322" y="39529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63925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000" y="27408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911325">
            <a:off x="7097930" y="2826176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>
          <a:blip r:embed="rId10">
            <a:alphaModFix amt="68000"/>
          </a:blip>
          <a:stretch>
            <a:fillRect/>
          </a:stretch>
        </p:blipFill>
        <p:spPr>
          <a:xfrm rot="7407788">
            <a:off x="905046" y="4093991"/>
            <a:ext cx="952604" cy="9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-9721806">
            <a:off x="1531771" y="3791021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124430">
            <a:off x="1237356" y="3727039"/>
            <a:ext cx="224700" cy="2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>
          <a:blip r:embed="rId13">
            <a:alphaModFix amt="78000"/>
          </a:blip>
          <a:stretch>
            <a:fillRect/>
          </a:stretch>
        </p:blipFill>
        <p:spPr>
          <a:xfrm rot="-1725380">
            <a:off x="582080" y="36929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7815743">
            <a:off x="445210" y="38370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-9721856">
            <a:off x="1433712" y="1160912"/>
            <a:ext cx="435348" cy="41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147035">
            <a:off x="443312" y="-95562"/>
            <a:ext cx="754687" cy="1490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854691">
            <a:off x="7276040" y="2876225"/>
            <a:ext cx="2593020" cy="39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060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4" name="Google Shape;184;p11"/>
          <p:cNvSpPr txBox="1">
            <a:spLocks noGrp="1"/>
          </p:cNvSpPr>
          <p:nvPr>
            <p:ph type="subTitle" idx="1"/>
          </p:nvPr>
        </p:nvSpPr>
        <p:spPr>
          <a:xfrm>
            <a:off x="1284000" y="28410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5" name="Google Shape;185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854691">
            <a:off x="-839260" y="-1418113"/>
            <a:ext cx="2593020" cy="398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272585" flipH="1">
            <a:off x="8112078" y="-1603863"/>
            <a:ext cx="2182019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2369657" flipH="1">
            <a:off x="8314880" y="-697303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 rot="-8004187" flipH="1">
            <a:off x="-189854" y="182946"/>
            <a:ext cx="1294219" cy="123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125404" flipH="1">
            <a:off x="628002" y="14982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2082328" flipH="1">
            <a:off x="8653262" y="927662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720877" flipH="1">
            <a:off x="102117" y="93978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25101" flipH="1">
            <a:off x="8857986" y="527548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7554770" flipH="1">
            <a:off x="1329534" y="397547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-4300193" flipH="1">
            <a:off x="1420234" y="-27032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>
          <a:blip r:embed="rId10">
            <a:alphaModFix amt="74000"/>
          </a:blip>
          <a:stretch>
            <a:fillRect/>
          </a:stretch>
        </p:blipFill>
        <p:spPr>
          <a:xfrm rot="2307161" flipH="1">
            <a:off x="7738970" y="962004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11">
            <a:alphaModFix/>
          </a:blip>
          <a:srcRect l="9978" t="7909" r="6171" b="5839"/>
          <a:stretch/>
        </p:blipFill>
        <p:spPr>
          <a:xfrm rot="2246023">
            <a:off x="4684198" y="4423644"/>
            <a:ext cx="3165532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12">
            <a:alphaModFix amt="82000"/>
          </a:blip>
          <a:srcRect l="9978" t="7909" r="6171" b="5839"/>
          <a:stretch/>
        </p:blipFill>
        <p:spPr>
          <a:xfrm rot="2469882" flipH="1">
            <a:off x="7562657" y="4397688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>
          <a:blip r:embed="rId13">
            <a:alphaModFix amt="84000"/>
          </a:blip>
          <a:stretch>
            <a:fillRect/>
          </a:stretch>
        </p:blipFill>
        <p:spPr>
          <a:xfrm rot="7221121" flipH="1">
            <a:off x="8331882" y="30940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 rot="7890373" flipH="1">
            <a:off x="7730707" y="37992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8103000" flipH="1">
            <a:off x="8251302" y="36121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6300026" flipH="1">
            <a:off x="8401235" y="27130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0150833" flipH="1">
            <a:off x="-1996563" y="3844463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>
          <a:blip r:embed="rId16">
            <a:alphaModFix amt="84000"/>
          </a:blip>
          <a:stretch>
            <a:fillRect/>
          </a:stretch>
        </p:blipFill>
        <p:spPr>
          <a:xfrm rot="-416755">
            <a:off x="-877825" y="2251845"/>
            <a:ext cx="1698627" cy="259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12">
            <a:alphaModFix amt="70000"/>
          </a:blip>
          <a:srcRect l="9978" t="7909" r="6171" b="5839"/>
          <a:stretch/>
        </p:blipFill>
        <p:spPr>
          <a:xfrm rot="-1293274">
            <a:off x="786052" y="4506557"/>
            <a:ext cx="3724896" cy="215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2700185" flipH="1">
            <a:off x="4441684" y="4562535"/>
            <a:ext cx="260633" cy="248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68" r:id="rId16"/>
    <p:sldLayoutId id="2147483669" r:id="rId17"/>
    <p:sldLayoutId id="2147483673" r:id="rId18"/>
    <p:sldLayoutId id="2147483674" r:id="rId19"/>
    <p:sldLayoutId id="2147483680" r:id="rId20"/>
    <p:sldLayoutId id="2147483682" r:id="rId21"/>
    <p:sldLayoutId id="2147483683" r:id="rId22"/>
    <p:sldLayoutId id="2147483684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hyperlink" Target="https://t.me/schoolart45" TargetMode="External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hyperlink" Target="https://t.me/schoolart45" TargetMode="Externa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BEEB6482-DDB4-4651-91DB-4BEAED57E897}"/>
              </a:ext>
            </a:extLst>
          </p:cNvPr>
          <p:cNvSpPr txBox="1"/>
          <p:nvPr/>
        </p:nvSpPr>
        <p:spPr>
          <a:xfrm>
            <a:off x="2119086" y="1125266"/>
            <a:ext cx="510902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الوحدة الأولى </a:t>
            </a:r>
          </a:p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مجال الرسم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B0B810D-A561-4AA5-B14D-366B0004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77" y="-173265"/>
            <a:ext cx="1486807" cy="148680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E88A832-696F-4B73-856C-3814F653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509" y="2164593"/>
            <a:ext cx="814315" cy="81431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81241D3-B523-4287-B8A9-3D30125049CD}"/>
              </a:ext>
            </a:extLst>
          </p:cNvPr>
          <p:cNvSpPr txBox="1"/>
          <p:nvPr/>
        </p:nvSpPr>
        <p:spPr>
          <a:xfrm>
            <a:off x="2198154" y="3149347"/>
            <a:ext cx="51090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9525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الموضوع : الخط الخارجي للشكل </a:t>
            </a:r>
          </a:p>
        </p:txBody>
      </p:sp>
      <p:pic>
        <p:nvPicPr>
          <p:cNvPr id="3" name="صورة 2">
            <a:hlinkClick r:id="rId5"/>
            <a:extLst>
              <a:ext uri="{FF2B5EF4-FFF2-40B4-BE49-F238E27FC236}">
                <a16:creationId xmlns:a16="http://schemas.microsoft.com/office/drawing/2014/main" id="{6BE1220C-4F64-4131-BFF6-863DDCF78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22" y="4542064"/>
            <a:ext cx="499836" cy="49983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1C69CEE-1BFE-4088-8373-1FB98C583DF0}"/>
              </a:ext>
            </a:extLst>
          </p:cNvPr>
          <p:cNvSpPr txBox="1"/>
          <p:nvPr/>
        </p:nvSpPr>
        <p:spPr>
          <a:xfrm>
            <a:off x="417740" y="4542064"/>
            <a:ext cx="12772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قناتي 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6DD415B-F66E-4322-95B9-1ACDE4DB41EE}"/>
              </a:ext>
            </a:extLst>
          </p:cNvPr>
          <p:cNvSpPr txBox="1"/>
          <p:nvPr/>
        </p:nvSpPr>
        <p:spPr>
          <a:xfrm>
            <a:off x="2851458" y="3641724"/>
            <a:ext cx="40165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1;p43">
            <a:extLst>
              <a:ext uri="{FF2B5EF4-FFF2-40B4-BE49-F238E27FC236}">
                <a16:creationId xmlns:a16="http://schemas.microsoft.com/office/drawing/2014/main" id="{F5B7DE5C-638F-4ECE-9EF0-BD925E1842B7}"/>
              </a:ext>
            </a:extLst>
          </p:cNvPr>
          <p:cNvSpPr txBox="1">
            <a:spLocks/>
          </p:cNvSpPr>
          <p:nvPr/>
        </p:nvSpPr>
        <p:spPr>
          <a:xfrm>
            <a:off x="1295400" y="2878763"/>
            <a:ext cx="6970908" cy="1989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رسم الحيوانات التي يعتمد عليها في الصيد و الغذاء و ايضاً الملبس 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  <a:p>
            <a:pPr algn="ctr"/>
            <a:endParaRPr lang="ar-SA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  <a:p>
            <a:pPr algn="ctr"/>
            <a:r>
              <a:rPr lang="ar-SA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فمن رسوماته عرفنا كيف كان يعيش الإنسان في ذلك الزمان 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  <a:p>
            <a:pPr algn="ctr"/>
            <a:endParaRPr lang="ar-SA" sz="28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  <a:p>
            <a:pPr algn="ctr"/>
            <a:r>
              <a:rPr lang="ar-SA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كان يخط ليعرف كل شي في حياته كعدد الأيام و للحديث مع أقرانه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60699A4-12F6-4186-9DAF-79FB3EC19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184340"/>
            <a:ext cx="3644900" cy="238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80831B-4811-4044-A2C4-DB74446F0A0A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731;p43">
            <a:extLst>
              <a:ext uri="{FF2B5EF4-FFF2-40B4-BE49-F238E27FC236}">
                <a16:creationId xmlns:a16="http://schemas.microsoft.com/office/drawing/2014/main" id="{224A0488-5EA7-4B7E-A918-01058784DC68}"/>
              </a:ext>
            </a:extLst>
          </p:cNvPr>
          <p:cNvSpPr txBox="1">
            <a:spLocks/>
          </p:cNvSpPr>
          <p:nvPr/>
        </p:nvSpPr>
        <p:spPr>
          <a:xfrm>
            <a:off x="382754" y="639138"/>
            <a:ext cx="83784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فيما بعد نرى قلة الألوان التي حل محلها الخط و التحديد باللون الأسود أو </a:t>
            </a:r>
            <a:r>
              <a:rPr lang="ar-SA" sz="2800" dirty="0">
                <a:solidFill>
                  <a:srgbClr val="FF0000"/>
                </a:solidFill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 الأحمر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EB660AF4-E96F-4280-BFA1-C8EAB3634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33" t="30337" r="24000" b="54848"/>
          <a:stretch/>
        </p:blipFill>
        <p:spPr>
          <a:xfrm>
            <a:off x="2804159" y="1376587"/>
            <a:ext cx="3749041" cy="171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Google Shape;731;p43">
            <a:extLst>
              <a:ext uri="{FF2B5EF4-FFF2-40B4-BE49-F238E27FC236}">
                <a16:creationId xmlns:a16="http://schemas.microsoft.com/office/drawing/2014/main" id="{D2706C81-DAB0-4089-BC2E-C886BD10C2D1}"/>
              </a:ext>
            </a:extLst>
          </p:cNvPr>
          <p:cNvSpPr txBox="1">
            <a:spLocks/>
          </p:cNvSpPr>
          <p:nvPr/>
        </p:nvSpPr>
        <p:spPr>
          <a:xfrm>
            <a:off x="1695449" y="3261079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كهف فون دي كوم </a:t>
            </a:r>
          </a:p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حيث التركيز على الخط الخارجي للرسم دون التلوين واستخدام لون لتحديد الشكل</a:t>
            </a:r>
            <a:endParaRPr lang="ar-SA" sz="2800" dirty="0">
              <a:solidFill>
                <a:srgbClr val="FF0000"/>
              </a:solidFill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</p:txBody>
      </p:sp>
      <p:pic>
        <p:nvPicPr>
          <p:cNvPr id="32" name="Google Shape;1304;p77">
            <a:extLst>
              <a:ext uri="{FF2B5EF4-FFF2-40B4-BE49-F238E27FC236}">
                <a16:creationId xmlns:a16="http://schemas.microsoft.com/office/drawing/2014/main" id="{619F4887-7187-462C-A2BE-57BCE1AE0603}"/>
              </a:ext>
            </a:extLst>
          </p:cNvPr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966515" y="2490072"/>
            <a:ext cx="2125425" cy="9325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1417426-0839-4AF0-8C9E-7863147498EF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BB92EB9-BB73-49D4-87B6-17A6948ED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33" t="30337" r="24000" b="54848"/>
          <a:stretch/>
        </p:blipFill>
        <p:spPr>
          <a:xfrm>
            <a:off x="2971798" y="454567"/>
            <a:ext cx="3749041" cy="171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731;p43">
            <a:extLst>
              <a:ext uri="{FF2B5EF4-FFF2-40B4-BE49-F238E27FC236}">
                <a16:creationId xmlns:a16="http://schemas.microsoft.com/office/drawing/2014/main" id="{E000650B-54CF-4998-B57E-3276FEF976B9}"/>
              </a:ext>
            </a:extLst>
          </p:cNvPr>
          <p:cNvSpPr txBox="1">
            <a:spLocks/>
          </p:cNvSpPr>
          <p:nvPr/>
        </p:nvSpPr>
        <p:spPr>
          <a:xfrm>
            <a:off x="1863089" y="2571750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كما نلاحظ طول القرون في التخطيط وكأنه يشير الى نوع الحيوان بأنه وعل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74094F8-C2EC-467D-BCAD-34E2E5E4FB2D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  <p:extLst>
      <p:ext uri="{BB962C8B-B14F-4D97-AF65-F5344CB8AC3E}">
        <p14:creationId xmlns:p14="http://schemas.microsoft.com/office/powerpoint/2010/main" val="106540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31;p43">
            <a:extLst>
              <a:ext uri="{FF2B5EF4-FFF2-40B4-BE49-F238E27FC236}">
                <a16:creationId xmlns:a16="http://schemas.microsoft.com/office/drawing/2014/main" id="{B8A57CAA-8703-4936-A405-19049A5264E5}"/>
              </a:ext>
            </a:extLst>
          </p:cNvPr>
          <p:cNvSpPr txBox="1">
            <a:spLocks/>
          </p:cNvSpPr>
          <p:nvPr/>
        </p:nvSpPr>
        <p:spPr>
          <a:xfrm>
            <a:off x="1588770" y="639799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كانت هذه الخطوط و التحديدات تعطي قوة في التعبير لهذه الرسومات</a:t>
            </a:r>
            <a:endParaRPr lang="ar-SA" sz="2800" dirty="0">
              <a:solidFill>
                <a:srgbClr val="FF0000"/>
              </a:solidFill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A83E546-78D7-4CCB-98A3-B50EC359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449" y="1572353"/>
            <a:ext cx="4319101" cy="247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Google Shape;731;p43">
            <a:extLst>
              <a:ext uri="{FF2B5EF4-FFF2-40B4-BE49-F238E27FC236}">
                <a16:creationId xmlns:a16="http://schemas.microsoft.com/office/drawing/2014/main" id="{EA5F0EA3-212E-44D8-95BD-878581012998}"/>
              </a:ext>
            </a:extLst>
          </p:cNvPr>
          <p:cNvSpPr txBox="1">
            <a:spLocks/>
          </p:cNvSpPr>
          <p:nvPr/>
        </p:nvSpPr>
        <p:spPr>
          <a:xfrm>
            <a:off x="1588769" y="4114519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كهف </a:t>
            </a:r>
            <a:r>
              <a:rPr lang="ar-SA" sz="2800" dirty="0" err="1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التاميرا</a:t>
            </a:r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 في </a:t>
            </a:r>
            <a:r>
              <a:rPr lang="ar-SA" sz="2800" dirty="0" err="1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أسبانيا</a:t>
            </a:r>
            <a:endParaRPr lang="ar-SA" sz="2800" dirty="0"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و نلاحظ قوة الخطوط المعبرة عن العجل</a:t>
            </a:r>
            <a:endParaRPr lang="ar-SA" sz="2800" dirty="0">
              <a:solidFill>
                <a:srgbClr val="FF0000"/>
              </a:solidFill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</p:txBody>
      </p:sp>
      <p:pic>
        <p:nvPicPr>
          <p:cNvPr id="48" name="Google Shape;1300;p77">
            <a:extLst>
              <a:ext uri="{FF2B5EF4-FFF2-40B4-BE49-F238E27FC236}">
                <a16:creationId xmlns:a16="http://schemas.microsoft.com/office/drawing/2014/main" id="{2DED49F7-13AA-49E1-AFDE-7C3E1F82DD2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1714" y="3190795"/>
            <a:ext cx="3755166" cy="1721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BA22804-95AC-4AED-B4D2-876AB86BD2AC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52"/>
          <p:cNvGrpSpPr/>
          <p:nvPr/>
        </p:nvGrpSpPr>
        <p:grpSpPr>
          <a:xfrm>
            <a:off x="4506624" y="-282827"/>
            <a:ext cx="1667904" cy="2052820"/>
            <a:chOff x="4506624" y="-282827"/>
            <a:chExt cx="1667904" cy="2052820"/>
          </a:xfrm>
        </p:grpSpPr>
        <p:pic>
          <p:nvPicPr>
            <p:cNvPr id="877" name="Google Shape;877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8" name="Google Shape;878;p52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0" name="Google Shape;880;p52"/>
          <p:cNvGrpSpPr/>
          <p:nvPr/>
        </p:nvGrpSpPr>
        <p:grpSpPr>
          <a:xfrm>
            <a:off x="7686168" y="3442816"/>
            <a:ext cx="1932868" cy="1752533"/>
            <a:chOff x="7686168" y="3442816"/>
            <a:chExt cx="1932868" cy="1752533"/>
          </a:xfrm>
        </p:grpSpPr>
        <p:pic>
          <p:nvPicPr>
            <p:cNvPr id="881" name="Google Shape;881;p52"/>
            <p:cNvPicPr preferRelativeResize="0"/>
            <p:nvPr/>
          </p:nvPicPr>
          <p:blipFill>
            <a:blip r:embed="rId5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2" name="Google Shape;882;p52"/>
            <p:cNvPicPr preferRelativeResize="0"/>
            <p:nvPr/>
          </p:nvPicPr>
          <p:blipFill>
            <a:blip r:embed="rId6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372B6E99-E904-4664-9980-F9B475460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280" y="1674494"/>
            <a:ext cx="4319101" cy="247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9" name="Google Shape;879;p52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8100015">
            <a:off x="4115392" y="3387914"/>
            <a:ext cx="2430492" cy="14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731;p43">
            <a:extLst>
              <a:ext uri="{FF2B5EF4-FFF2-40B4-BE49-F238E27FC236}">
                <a16:creationId xmlns:a16="http://schemas.microsoft.com/office/drawing/2014/main" id="{38912E0E-143D-42C5-8A9D-F6B8D544F88D}"/>
              </a:ext>
            </a:extLst>
          </p:cNvPr>
          <p:cNvSpPr txBox="1">
            <a:spLocks/>
          </p:cNvSpPr>
          <p:nvPr/>
        </p:nvSpPr>
        <p:spPr>
          <a:xfrm>
            <a:off x="288347" y="2135375"/>
            <a:ext cx="4363933" cy="1412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solidFill>
                  <a:schemeClr val="bg2"/>
                </a:solidFill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نلاحظ أن اسبانيا تهتم بالثيران منذ القدم نظرك لكثرها في المنطقة فنحن علمنا بأنه ثور نظراً لبروز الهضبة و لتشكيل الجسم 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6559EF8-6A71-4CB9-9BEB-8633EAD9928B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31;p43">
            <a:extLst>
              <a:ext uri="{FF2B5EF4-FFF2-40B4-BE49-F238E27FC236}">
                <a16:creationId xmlns:a16="http://schemas.microsoft.com/office/drawing/2014/main" id="{C6E51558-C842-4706-A702-8E0AF2002E97}"/>
              </a:ext>
            </a:extLst>
          </p:cNvPr>
          <p:cNvSpPr txBox="1">
            <a:spLocks/>
          </p:cNvSpPr>
          <p:nvPr/>
        </p:nvSpPr>
        <p:spPr>
          <a:xfrm>
            <a:off x="1019175" y="2003778"/>
            <a:ext cx="7105650" cy="30482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انتشر الخط الخارجي لشكل المعبر ذو السمك الذي رسمه الفنان بيد واثقه وبشكل علمي   </a:t>
            </a:r>
            <a:endParaRPr lang="en-US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  <a:p>
            <a:pPr algn="ctr"/>
            <a:endParaRPr lang="ar-SA" sz="28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DecoType Naskh Variants" panose="02010400000000000000" pitchFamily="2" charset="-78"/>
            </a:endParaRPr>
          </a:p>
          <a:p>
            <a:pPr algn="ctr"/>
            <a:r>
              <a:rPr lang="ar-SA" sz="280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في الفن المصري القديم حيث اعتمد التصوير المصري على هذا الخط اعتماد كلي في الرسم والنحت والنقش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A771172-B2DC-4CE7-BB51-7FF546DDE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" t="3954" r="3675" b="22929"/>
          <a:stretch/>
        </p:blipFill>
        <p:spPr>
          <a:xfrm>
            <a:off x="1802130" y="185990"/>
            <a:ext cx="5539740" cy="214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oogle Shape;1300;p77">
            <a:extLst>
              <a:ext uri="{FF2B5EF4-FFF2-40B4-BE49-F238E27FC236}">
                <a16:creationId xmlns:a16="http://schemas.microsoft.com/office/drawing/2014/main" id="{798B35AA-9AD0-4385-8EA6-4939792CA40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0874" y="1492746"/>
            <a:ext cx="2345466" cy="107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911DCAC-F19C-4D7F-86CB-BFCCF0128378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31;p43">
            <a:extLst>
              <a:ext uri="{FF2B5EF4-FFF2-40B4-BE49-F238E27FC236}">
                <a16:creationId xmlns:a16="http://schemas.microsoft.com/office/drawing/2014/main" id="{ABBD5620-12B0-404E-A4D3-BA2F5C6D4A51}"/>
              </a:ext>
            </a:extLst>
          </p:cNvPr>
          <p:cNvSpPr txBox="1">
            <a:spLocks/>
          </p:cNvSpPr>
          <p:nvPr/>
        </p:nvSpPr>
        <p:spPr>
          <a:xfrm>
            <a:off x="1588770" y="114019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الخط الكنتوري بالجزيرة العربية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38D448A-2329-4562-863A-CF55EEA2D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8" b="5185"/>
          <a:stretch/>
        </p:blipFill>
        <p:spPr>
          <a:xfrm>
            <a:off x="560070" y="1237073"/>
            <a:ext cx="3467100" cy="244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Google Shape;731;p43">
            <a:extLst>
              <a:ext uri="{FF2B5EF4-FFF2-40B4-BE49-F238E27FC236}">
                <a16:creationId xmlns:a16="http://schemas.microsoft.com/office/drawing/2014/main" id="{3DC17449-2A81-41C1-9F6D-69120B43FE93}"/>
              </a:ext>
            </a:extLst>
          </p:cNvPr>
          <p:cNvSpPr txBox="1">
            <a:spLocks/>
          </p:cNvSpPr>
          <p:nvPr/>
        </p:nvSpPr>
        <p:spPr>
          <a:xfrm>
            <a:off x="-689610" y="3532766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solidFill>
                  <a:schemeClr val="bg2">
                    <a:lumMod val="60000"/>
                    <a:lumOff val="4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جبل العرفاء بالطائف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1C41B79-C587-4FC8-8004-899085948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430" y="1191164"/>
            <a:ext cx="2742250" cy="253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Google Shape;731;p43">
            <a:extLst>
              <a:ext uri="{FF2B5EF4-FFF2-40B4-BE49-F238E27FC236}">
                <a16:creationId xmlns:a16="http://schemas.microsoft.com/office/drawing/2014/main" id="{E28D48F2-8074-4D9D-A3B3-102D65A0D04B}"/>
              </a:ext>
            </a:extLst>
          </p:cNvPr>
          <p:cNvSpPr txBox="1">
            <a:spLocks/>
          </p:cNvSpPr>
          <p:nvPr/>
        </p:nvSpPr>
        <p:spPr>
          <a:xfrm>
            <a:off x="3463765" y="3631106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solidFill>
                  <a:schemeClr val="bg2">
                    <a:lumMod val="60000"/>
                    <a:lumOff val="4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مدينة الاخدود التاريخية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5B90F02-6443-451A-AEAF-C9546D42AFA3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31;p43">
            <a:extLst>
              <a:ext uri="{FF2B5EF4-FFF2-40B4-BE49-F238E27FC236}">
                <a16:creationId xmlns:a16="http://schemas.microsoft.com/office/drawing/2014/main" id="{156AC97F-10C8-447C-ABB9-9F09622CCAC2}"/>
              </a:ext>
            </a:extLst>
          </p:cNvPr>
          <p:cNvSpPr txBox="1">
            <a:spLocks/>
          </p:cNvSpPr>
          <p:nvPr/>
        </p:nvSpPr>
        <p:spPr>
          <a:xfrm>
            <a:off x="2720340" y="465155"/>
            <a:ext cx="64236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الخط الكنتوري في اللوحات الفنية المعاصرة </a:t>
            </a:r>
            <a:r>
              <a:rPr lang="ar-SA" sz="4000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عالمياً</a:t>
            </a:r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 </a:t>
            </a:r>
          </a:p>
        </p:txBody>
      </p:sp>
      <p:sp>
        <p:nvSpPr>
          <p:cNvPr id="18" name="Google Shape;731;p43">
            <a:extLst>
              <a:ext uri="{FF2B5EF4-FFF2-40B4-BE49-F238E27FC236}">
                <a16:creationId xmlns:a16="http://schemas.microsoft.com/office/drawing/2014/main" id="{B7DF8C34-04E1-4507-AAD8-F7F9EBDD1CD4}"/>
              </a:ext>
            </a:extLst>
          </p:cNvPr>
          <p:cNvSpPr txBox="1">
            <a:spLocks/>
          </p:cNvSpPr>
          <p:nvPr/>
        </p:nvSpPr>
        <p:spPr>
          <a:xfrm>
            <a:off x="-689610" y="3532766"/>
            <a:ext cx="59664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3600" dirty="0">
              <a:solidFill>
                <a:schemeClr val="bg2">
                  <a:lumMod val="60000"/>
                  <a:lumOff val="4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9" name="Google Shape;731;p43">
            <a:extLst>
              <a:ext uri="{FF2B5EF4-FFF2-40B4-BE49-F238E27FC236}">
                <a16:creationId xmlns:a16="http://schemas.microsoft.com/office/drawing/2014/main" id="{819E13B5-9B62-45E8-9BD1-3CDB0B8E68A8}"/>
              </a:ext>
            </a:extLst>
          </p:cNvPr>
          <p:cNvSpPr txBox="1">
            <a:spLocks/>
          </p:cNvSpPr>
          <p:nvPr/>
        </p:nvSpPr>
        <p:spPr>
          <a:xfrm>
            <a:off x="1893570" y="1397709"/>
            <a:ext cx="5966460" cy="2601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200" dirty="0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ظهر الاهتمام بالخط الخارجي عند أغلب فناني العام وأشهر من استخدام الخط </a:t>
            </a:r>
            <a:r>
              <a:rPr lang="ar-SA" sz="3200" dirty="0" err="1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الكانتوري</a:t>
            </a:r>
            <a:r>
              <a:rPr lang="ar-SA" sz="3200" dirty="0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3200" dirty="0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كل من الفنانين </a:t>
            </a:r>
          </a:p>
          <a:p>
            <a:pPr algn="ctr"/>
            <a:r>
              <a:rPr lang="ar-SA" sz="3200" dirty="0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جورج </a:t>
            </a:r>
            <a:r>
              <a:rPr lang="ar-SA" sz="3200" dirty="0" err="1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روو</a:t>
            </a:r>
            <a:r>
              <a:rPr lang="ar-SA" sz="3200" dirty="0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, </a:t>
            </a:r>
            <a:r>
              <a:rPr lang="ar-SA" sz="3200" b="0" i="0" dirty="0" err="1">
                <a:solidFill>
                  <a:schemeClr val="accent4">
                    <a:lumMod val="65000"/>
                  </a:schemeClr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ڤان</a:t>
            </a:r>
            <a:r>
              <a:rPr lang="ar-SA" sz="3200" b="0" i="0" dirty="0">
                <a:solidFill>
                  <a:schemeClr val="accent4">
                    <a:lumMod val="65000"/>
                  </a:schemeClr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 كوخ , بابان بيكاسو</a:t>
            </a:r>
            <a:endParaRPr lang="ar-SA" sz="3200" dirty="0">
              <a:solidFill>
                <a:schemeClr val="accent4">
                  <a:lumMod val="65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91BA595-8EB6-4CF3-9E2E-C03F705FDD37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41E95439-9225-4622-93BD-16FEAA2E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3" y="964818"/>
            <a:ext cx="3027998" cy="378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oogle Shape;1304;p77">
            <a:extLst>
              <a:ext uri="{FF2B5EF4-FFF2-40B4-BE49-F238E27FC236}">
                <a16:creationId xmlns:a16="http://schemas.microsoft.com/office/drawing/2014/main" id="{93F94795-7179-438A-944B-0F7DB33A69FE}"/>
              </a:ext>
            </a:extLst>
          </p:cNvPr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0" y="4113132"/>
            <a:ext cx="2125425" cy="9325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731;p43">
            <a:extLst>
              <a:ext uri="{FF2B5EF4-FFF2-40B4-BE49-F238E27FC236}">
                <a16:creationId xmlns:a16="http://schemas.microsoft.com/office/drawing/2014/main" id="{FB60744E-53F5-4E80-B8A1-D747E769039D}"/>
              </a:ext>
            </a:extLst>
          </p:cNvPr>
          <p:cNvSpPr txBox="1">
            <a:spLocks/>
          </p:cNvSpPr>
          <p:nvPr/>
        </p:nvSpPr>
        <p:spPr>
          <a:xfrm>
            <a:off x="2720340" y="1036654"/>
            <a:ext cx="6423660" cy="28038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لوحة ( المرأة الباكية ) </a:t>
            </a:r>
          </a:p>
          <a:p>
            <a:pPr algn="ctr"/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للفنان بابلو بيكاسو </a:t>
            </a:r>
          </a:p>
          <a:p>
            <a:pPr algn="ctr"/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ونلاحظ قوة الخط في التعبير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FB7C5EC-12CC-4D14-B9A7-0E7BD8F25485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57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7905460" y="800305"/>
            <a:ext cx="884352" cy="80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8" name="Google Shape;938;p57"/>
          <p:cNvGrpSpPr/>
          <p:nvPr/>
        </p:nvGrpSpPr>
        <p:grpSpPr>
          <a:xfrm>
            <a:off x="8187488" y="1045503"/>
            <a:ext cx="364708" cy="295405"/>
            <a:chOff x="3547600" y="1927102"/>
            <a:chExt cx="364708" cy="295405"/>
          </a:xfrm>
        </p:grpSpPr>
        <p:sp>
          <p:nvSpPr>
            <p:cNvPr id="939" name="Google Shape;939;p57"/>
            <p:cNvSpPr/>
            <p:nvPr/>
          </p:nvSpPr>
          <p:spPr>
            <a:xfrm>
              <a:off x="3758912" y="1958334"/>
              <a:ext cx="153396" cy="264172"/>
            </a:xfrm>
            <a:custGeom>
              <a:avLst/>
              <a:gdLst/>
              <a:ahLst/>
              <a:cxnLst/>
              <a:rect l="l" t="t" r="r" b="b"/>
              <a:pathLst>
                <a:path w="4823" h="8306" extrusionOk="0">
                  <a:moveTo>
                    <a:pt x="4273" y="1"/>
                  </a:moveTo>
                  <a:cubicBezTo>
                    <a:pt x="4217" y="1"/>
                    <a:pt x="4158" y="32"/>
                    <a:pt x="4120" y="78"/>
                  </a:cubicBezTo>
                  <a:cubicBezTo>
                    <a:pt x="4060" y="150"/>
                    <a:pt x="4096" y="257"/>
                    <a:pt x="4167" y="316"/>
                  </a:cubicBezTo>
                  <a:cubicBezTo>
                    <a:pt x="4370" y="471"/>
                    <a:pt x="4489" y="685"/>
                    <a:pt x="4489" y="947"/>
                  </a:cubicBezTo>
                  <a:lnTo>
                    <a:pt x="4489" y="7210"/>
                  </a:lnTo>
                  <a:cubicBezTo>
                    <a:pt x="4489" y="7627"/>
                    <a:pt x="4156" y="7984"/>
                    <a:pt x="3715" y="7984"/>
                  </a:cubicBezTo>
                  <a:lnTo>
                    <a:pt x="167" y="7984"/>
                  </a:lnTo>
                  <a:cubicBezTo>
                    <a:pt x="72" y="7984"/>
                    <a:pt x="0" y="8055"/>
                    <a:pt x="0" y="8151"/>
                  </a:cubicBezTo>
                  <a:cubicBezTo>
                    <a:pt x="0" y="8234"/>
                    <a:pt x="72" y="8305"/>
                    <a:pt x="167" y="8305"/>
                  </a:cubicBezTo>
                  <a:lnTo>
                    <a:pt x="3715" y="8305"/>
                  </a:lnTo>
                  <a:cubicBezTo>
                    <a:pt x="4334" y="8305"/>
                    <a:pt x="4822" y="7817"/>
                    <a:pt x="4822" y="7210"/>
                  </a:cubicBezTo>
                  <a:lnTo>
                    <a:pt x="4822" y="947"/>
                  </a:lnTo>
                  <a:cubicBezTo>
                    <a:pt x="4822" y="590"/>
                    <a:pt x="4644" y="245"/>
                    <a:pt x="4358" y="31"/>
                  </a:cubicBezTo>
                  <a:cubicBezTo>
                    <a:pt x="4333" y="10"/>
                    <a:pt x="4303" y="1"/>
                    <a:pt x="4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7"/>
            <p:cNvSpPr/>
            <p:nvPr/>
          </p:nvSpPr>
          <p:spPr>
            <a:xfrm>
              <a:off x="3549508" y="2027447"/>
              <a:ext cx="198431" cy="194678"/>
            </a:xfrm>
            <a:custGeom>
              <a:avLst/>
              <a:gdLst/>
              <a:ahLst/>
              <a:cxnLst/>
              <a:rect l="l" t="t" r="r" b="b"/>
              <a:pathLst>
                <a:path w="6239" h="6121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5025"/>
                  </a:lnTo>
                  <a:cubicBezTo>
                    <a:pt x="0" y="5632"/>
                    <a:pt x="488" y="6121"/>
                    <a:pt x="1107" y="6121"/>
                  </a:cubicBezTo>
                  <a:lnTo>
                    <a:pt x="6060" y="6121"/>
                  </a:lnTo>
                  <a:cubicBezTo>
                    <a:pt x="6144" y="6121"/>
                    <a:pt x="6227" y="6049"/>
                    <a:pt x="6227" y="5954"/>
                  </a:cubicBezTo>
                  <a:cubicBezTo>
                    <a:pt x="6239" y="5870"/>
                    <a:pt x="6168" y="5799"/>
                    <a:pt x="6060" y="5799"/>
                  </a:cubicBezTo>
                  <a:lnTo>
                    <a:pt x="1107" y="5799"/>
                  </a:lnTo>
                  <a:cubicBezTo>
                    <a:pt x="691" y="5799"/>
                    <a:pt x="333" y="5454"/>
                    <a:pt x="333" y="5025"/>
                  </a:cubicBezTo>
                  <a:lnTo>
                    <a:pt x="333" y="167"/>
                  </a:lnTo>
                  <a:cubicBezTo>
                    <a:pt x="333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7"/>
            <p:cNvSpPr/>
            <p:nvPr/>
          </p:nvSpPr>
          <p:spPr>
            <a:xfrm>
              <a:off x="3547600" y="1927102"/>
              <a:ext cx="331376" cy="89786"/>
            </a:xfrm>
            <a:custGeom>
              <a:avLst/>
              <a:gdLst/>
              <a:ahLst/>
              <a:cxnLst/>
              <a:rect l="l" t="t" r="r" b="b"/>
              <a:pathLst>
                <a:path w="10419" h="2823" extrusionOk="0">
                  <a:moveTo>
                    <a:pt x="2739" y="334"/>
                  </a:moveTo>
                  <a:cubicBezTo>
                    <a:pt x="2822" y="334"/>
                    <a:pt x="2894" y="393"/>
                    <a:pt x="2894" y="477"/>
                  </a:cubicBezTo>
                  <a:lnTo>
                    <a:pt x="2894" y="1453"/>
                  </a:lnTo>
                  <a:cubicBezTo>
                    <a:pt x="2894" y="1525"/>
                    <a:pt x="2834" y="1596"/>
                    <a:pt x="2739" y="1596"/>
                  </a:cubicBezTo>
                  <a:cubicBezTo>
                    <a:pt x="2668" y="1596"/>
                    <a:pt x="2596" y="1536"/>
                    <a:pt x="2596" y="1453"/>
                  </a:cubicBezTo>
                  <a:lnTo>
                    <a:pt x="2596" y="477"/>
                  </a:lnTo>
                  <a:cubicBezTo>
                    <a:pt x="2596" y="405"/>
                    <a:pt x="2656" y="334"/>
                    <a:pt x="2739" y="334"/>
                  </a:cubicBezTo>
                  <a:close/>
                  <a:moveTo>
                    <a:pt x="4751" y="334"/>
                  </a:moveTo>
                  <a:cubicBezTo>
                    <a:pt x="4823" y="334"/>
                    <a:pt x="4906" y="393"/>
                    <a:pt x="4906" y="477"/>
                  </a:cubicBezTo>
                  <a:lnTo>
                    <a:pt x="4906" y="1453"/>
                  </a:lnTo>
                  <a:cubicBezTo>
                    <a:pt x="4906" y="1525"/>
                    <a:pt x="4846" y="1596"/>
                    <a:pt x="4751" y="1596"/>
                  </a:cubicBezTo>
                  <a:cubicBezTo>
                    <a:pt x="4680" y="1596"/>
                    <a:pt x="4608" y="1536"/>
                    <a:pt x="4608" y="1453"/>
                  </a:cubicBezTo>
                  <a:lnTo>
                    <a:pt x="4608" y="477"/>
                  </a:lnTo>
                  <a:cubicBezTo>
                    <a:pt x="4608" y="405"/>
                    <a:pt x="4668" y="334"/>
                    <a:pt x="4751" y="334"/>
                  </a:cubicBezTo>
                  <a:close/>
                  <a:moveTo>
                    <a:pt x="6763" y="334"/>
                  </a:moveTo>
                  <a:cubicBezTo>
                    <a:pt x="6835" y="334"/>
                    <a:pt x="6906" y="393"/>
                    <a:pt x="6906" y="477"/>
                  </a:cubicBezTo>
                  <a:lnTo>
                    <a:pt x="6906" y="1453"/>
                  </a:lnTo>
                  <a:cubicBezTo>
                    <a:pt x="6906" y="1525"/>
                    <a:pt x="6847" y="1596"/>
                    <a:pt x="6763" y="1596"/>
                  </a:cubicBezTo>
                  <a:cubicBezTo>
                    <a:pt x="6692" y="1596"/>
                    <a:pt x="6609" y="1536"/>
                    <a:pt x="6609" y="1453"/>
                  </a:cubicBezTo>
                  <a:lnTo>
                    <a:pt x="6609" y="477"/>
                  </a:lnTo>
                  <a:cubicBezTo>
                    <a:pt x="6609" y="405"/>
                    <a:pt x="6668" y="334"/>
                    <a:pt x="6763" y="334"/>
                  </a:cubicBezTo>
                  <a:close/>
                  <a:moveTo>
                    <a:pt x="8775" y="334"/>
                  </a:moveTo>
                  <a:cubicBezTo>
                    <a:pt x="8847" y="334"/>
                    <a:pt x="8918" y="393"/>
                    <a:pt x="8918" y="477"/>
                  </a:cubicBezTo>
                  <a:lnTo>
                    <a:pt x="8918" y="1453"/>
                  </a:lnTo>
                  <a:cubicBezTo>
                    <a:pt x="8918" y="1525"/>
                    <a:pt x="8859" y="1596"/>
                    <a:pt x="8775" y="1596"/>
                  </a:cubicBezTo>
                  <a:cubicBezTo>
                    <a:pt x="8692" y="1596"/>
                    <a:pt x="8621" y="1536"/>
                    <a:pt x="8621" y="1453"/>
                  </a:cubicBezTo>
                  <a:lnTo>
                    <a:pt x="8621" y="1155"/>
                  </a:lnTo>
                  <a:lnTo>
                    <a:pt x="8621" y="810"/>
                  </a:lnTo>
                  <a:lnTo>
                    <a:pt x="8621" y="477"/>
                  </a:lnTo>
                  <a:cubicBezTo>
                    <a:pt x="8621" y="405"/>
                    <a:pt x="8680" y="334"/>
                    <a:pt x="8775" y="334"/>
                  </a:cubicBezTo>
                  <a:close/>
                  <a:moveTo>
                    <a:pt x="2703" y="1"/>
                  </a:moveTo>
                  <a:cubicBezTo>
                    <a:pt x="2429" y="1"/>
                    <a:pt x="2203" y="227"/>
                    <a:pt x="2203" y="501"/>
                  </a:cubicBezTo>
                  <a:lnTo>
                    <a:pt x="2203" y="822"/>
                  </a:lnTo>
                  <a:lnTo>
                    <a:pt x="1108" y="822"/>
                  </a:lnTo>
                  <a:cubicBezTo>
                    <a:pt x="501" y="822"/>
                    <a:pt x="1" y="1310"/>
                    <a:pt x="1" y="1929"/>
                  </a:cubicBezTo>
                  <a:lnTo>
                    <a:pt x="1" y="2656"/>
                  </a:lnTo>
                  <a:cubicBezTo>
                    <a:pt x="1" y="2739"/>
                    <a:pt x="84" y="2822"/>
                    <a:pt x="167" y="2822"/>
                  </a:cubicBezTo>
                  <a:cubicBezTo>
                    <a:pt x="262" y="2822"/>
                    <a:pt x="334" y="2739"/>
                    <a:pt x="334" y="2656"/>
                  </a:cubicBezTo>
                  <a:lnTo>
                    <a:pt x="334" y="1929"/>
                  </a:lnTo>
                  <a:cubicBezTo>
                    <a:pt x="334" y="1513"/>
                    <a:pt x="679" y="1144"/>
                    <a:pt x="1108" y="1144"/>
                  </a:cubicBezTo>
                  <a:lnTo>
                    <a:pt x="2203" y="1144"/>
                  </a:lnTo>
                  <a:lnTo>
                    <a:pt x="2203" y="1441"/>
                  </a:lnTo>
                  <a:cubicBezTo>
                    <a:pt x="2203" y="1715"/>
                    <a:pt x="2429" y="1941"/>
                    <a:pt x="2703" y="1941"/>
                  </a:cubicBezTo>
                  <a:cubicBezTo>
                    <a:pt x="2965" y="1941"/>
                    <a:pt x="3191" y="1715"/>
                    <a:pt x="3191" y="1441"/>
                  </a:cubicBezTo>
                  <a:lnTo>
                    <a:pt x="3191" y="1144"/>
                  </a:lnTo>
                  <a:lnTo>
                    <a:pt x="4227" y="1144"/>
                  </a:lnTo>
                  <a:lnTo>
                    <a:pt x="4227" y="1441"/>
                  </a:lnTo>
                  <a:cubicBezTo>
                    <a:pt x="4227" y="1715"/>
                    <a:pt x="4453" y="1941"/>
                    <a:pt x="4727" y="1941"/>
                  </a:cubicBezTo>
                  <a:cubicBezTo>
                    <a:pt x="4989" y="1941"/>
                    <a:pt x="5215" y="1715"/>
                    <a:pt x="5215" y="1441"/>
                  </a:cubicBezTo>
                  <a:lnTo>
                    <a:pt x="5215" y="1144"/>
                  </a:lnTo>
                  <a:lnTo>
                    <a:pt x="6251" y="1144"/>
                  </a:lnTo>
                  <a:lnTo>
                    <a:pt x="6251" y="1441"/>
                  </a:lnTo>
                  <a:cubicBezTo>
                    <a:pt x="6251" y="1715"/>
                    <a:pt x="6478" y="1941"/>
                    <a:pt x="6751" y="1941"/>
                  </a:cubicBezTo>
                  <a:cubicBezTo>
                    <a:pt x="7013" y="1941"/>
                    <a:pt x="7240" y="1715"/>
                    <a:pt x="7240" y="1441"/>
                  </a:cubicBezTo>
                  <a:lnTo>
                    <a:pt x="7240" y="1144"/>
                  </a:lnTo>
                  <a:lnTo>
                    <a:pt x="8275" y="1144"/>
                  </a:lnTo>
                  <a:lnTo>
                    <a:pt x="8275" y="1441"/>
                  </a:lnTo>
                  <a:cubicBezTo>
                    <a:pt x="8275" y="1715"/>
                    <a:pt x="8502" y="1941"/>
                    <a:pt x="8775" y="1941"/>
                  </a:cubicBezTo>
                  <a:cubicBezTo>
                    <a:pt x="9037" y="1941"/>
                    <a:pt x="9264" y="1715"/>
                    <a:pt x="9264" y="1441"/>
                  </a:cubicBezTo>
                  <a:lnTo>
                    <a:pt x="9264" y="1144"/>
                  </a:lnTo>
                  <a:lnTo>
                    <a:pt x="10264" y="1144"/>
                  </a:lnTo>
                  <a:cubicBezTo>
                    <a:pt x="10347" y="1144"/>
                    <a:pt x="10419" y="1072"/>
                    <a:pt x="10419" y="989"/>
                  </a:cubicBezTo>
                  <a:cubicBezTo>
                    <a:pt x="10419" y="894"/>
                    <a:pt x="10347" y="822"/>
                    <a:pt x="10264" y="822"/>
                  </a:cubicBezTo>
                  <a:lnTo>
                    <a:pt x="9264" y="822"/>
                  </a:lnTo>
                  <a:lnTo>
                    <a:pt x="9264" y="501"/>
                  </a:lnTo>
                  <a:cubicBezTo>
                    <a:pt x="9264" y="227"/>
                    <a:pt x="9037" y="1"/>
                    <a:pt x="8775" y="1"/>
                  </a:cubicBezTo>
                  <a:cubicBezTo>
                    <a:pt x="8502" y="1"/>
                    <a:pt x="8275" y="227"/>
                    <a:pt x="8275" y="501"/>
                  </a:cubicBezTo>
                  <a:lnTo>
                    <a:pt x="8275" y="822"/>
                  </a:lnTo>
                  <a:lnTo>
                    <a:pt x="7240" y="822"/>
                  </a:lnTo>
                  <a:lnTo>
                    <a:pt x="7240" y="501"/>
                  </a:lnTo>
                  <a:cubicBezTo>
                    <a:pt x="7240" y="227"/>
                    <a:pt x="7013" y="1"/>
                    <a:pt x="6751" y="1"/>
                  </a:cubicBezTo>
                  <a:cubicBezTo>
                    <a:pt x="6478" y="1"/>
                    <a:pt x="6251" y="227"/>
                    <a:pt x="6251" y="501"/>
                  </a:cubicBezTo>
                  <a:lnTo>
                    <a:pt x="6251" y="822"/>
                  </a:lnTo>
                  <a:lnTo>
                    <a:pt x="5215" y="822"/>
                  </a:lnTo>
                  <a:lnTo>
                    <a:pt x="5215" y="501"/>
                  </a:lnTo>
                  <a:cubicBezTo>
                    <a:pt x="5215" y="227"/>
                    <a:pt x="4989" y="1"/>
                    <a:pt x="4727" y="1"/>
                  </a:cubicBezTo>
                  <a:cubicBezTo>
                    <a:pt x="4453" y="1"/>
                    <a:pt x="4227" y="227"/>
                    <a:pt x="4227" y="501"/>
                  </a:cubicBezTo>
                  <a:lnTo>
                    <a:pt x="4227" y="822"/>
                  </a:lnTo>
                  <a:lnTo>
                    <a:pt x="3191" y="822"/>
                  </a:lnTo>
                  <a:lnTo>
                    <a:pt x="3191" y="501"/>
                  </a:lnTo>
                  <a:cubicBezTo>
                    <a:pt x="3191" y="227"/>
                    <a:pt x="2965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7"/>
            <p:cNvSpPr/>
            <p:nvPr/>
          </p:nvSpPr>
          <p:spPr>
            <a:xfrm>
              <a:off x="3574857" y="2007378"/>
              <a:ext cx="158325" cy="156067"/>
            </a:xfrm>
            <a:custGeom>
              <a:avLst/>
              <a:gdLst/>
              <a:ahLst/>
              <a:cxnLst/>
              <a:rect l="l" t="t" r="r" b="b"/>
              <a:pathLst>
                <a:path w="4978" h="4907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1251"/>
                  </a:lnTo>
                  <a:cubicBezTo>
                    <a:pt x="1" y="2049"/>
                    <a:pt x="656" y="2703"/>
                    <a:pt x="1453" y="2703"/>
                  </a:cubicBezTo>
                  <a:lnTo>
                    <a:pt x="2049" y="2703"/>
                  </a:lnTo>
                  <a:cubicBezTo>
                    <a:pt x="2573" y="2703"/>
                    <a:pt x="2989" y="3120"/>
                    <a:pt x="2989" y="3644"/>
                  </a:cubicBezTo>
                  <a:cubicBezTo>
                    <a:pt x="2989" y="4346"/>
                    <a:pt x="3549" y="4906"/>
                    <a:pt x="4251" y="4906"/>
                  </a:cubicBezTo>
                  <a:lnTo>
                    <a:pt x="4811" y="4906"/>
                  </a:lnTo>
                  <a:cubicBezTo>
                    <a:pt x="4906" y="4906"/>
                    <a:pt x="4978" y="4835"/>
                    <a:pt x="4978" y="4739"/>
                  </a:cubicBezTo>
                  <a:cubicBezTo>
                    <a:pt x="4978" y="4644"/>
                    <a:pt x="4906" y="4561"/>
                    <a:pt x="4799" y="4561"/>
                  </a:cubicBezTo>
                  <a:lnTo>
                    <a:pt x="4239" y="4561"/>
                  </a:lnTo>
                  <a:cubicBezTo>
                    <a:pt x="3716" y="4561"/>
                    <a:pt x="3299" y="4144"/>
                    <a:pt x="3299" y="3632"/>
                  </a:cubicBezTo>
                  <a:cubicBezTo>
                    <a:pt x="3299" y="2930"/>
                    <a:pt x="2739" y="2358"/>
                    <a:pt x="2037" y="2358"/>
                  </a:cubicBezTo>
                  <a:lnTo>
                    <a:pt x="1441" y="2358"/>
                  </a:lnTo>
                  <a:cubicBezTo>
                    <a:pt x="834" y="2358"/>
                    <a:pt x="322" y="1858"/>
                    <a:pt x="322" y="1251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7"/>
            <p:cNvSpPr/>
            <p:nvPr/>
          </p:nvSpPr>
          <p:spPr>
            <a:xfrm>
              <a:off x="3740974" y="2017174"/>
              <a:ext cx="155813" cy="149992"/>
            </a:xfrm>
            <a:custGeom>
              <a:avLst/>
              <a:gdLst/>
              <a:ahLst/>
              <a:cxnLst/>
              <a:rect l="l" t="t" r="r" b="b"/>
              <a:pathLst>
                <a:path w="4899" h="4716" extrusionOk="0">
                  <a:moveTo>
                    <a:pt x="3231" y="645"/>
                  </a:moveTo>
                  <a:lnTo>
                    <a:pt x="4124" y="1538"/>
                  </a:lnTo>
                  <a:lnTo>
                    <a:pt x="3838" y="1812"/>
                  </a:lnTo>
                  <a:lnTo>
                    <a:pt x="2945" y="919"/>
                  </a:lnTo>
                  <a:lnTo>
                    <a:pt x="3231" y="645"/>
                  </a:lnTo>
                  <a:close/>
                  <a:moveTo>
                    <a:pt x="2707" y="1157"/>
                  </a:moveTo>
                  <a:lnTo>
                    <a:pt x="3029" y="1491"/>
                  </a:lnTo>
                  <a:lnTo>
                    <a:pt x="1302" y="3217"/>
                  </a:lnTo>
                  <a:lnTo>
                    <a:pt x="981" y="2884"/>
                  </a:lnTo>
                  <a:lnTo>
                    <a:pt x="2707" y="1157"/>
                  </a:lnTo>
                  <a:close/>
                  <a:moveTo>
                    <a:pt x="814" y="3205"/>
                  </a:moveTo>
                  <a:lnTo>
                    <a:pt x="1564" y="3943"/>
                  </a:lnTo>
                  <a:lnTo>
                    <a:pt x="1064" y="4098"/>
                  </a:lnTo>
                  <a:cubicBezTo>
                    <a:pt x="993" y="3919"/>
                    <a:pt x="862" y="3765"/>
                    <a:pt x="671" y="3693"/>
                  </a:cubicBezTo>
                  <a:lnTo>
                    <a:pt x="814" y="3205"/>
                  </a:lnTo>
                  <a:close/>
                  <a:moveTo>
                    <a:pt x="552" y="4015"/>
                  </a:moveTo>
                  <a:cubicBezTo>
                    <a:pt x="624" y="4050"/>
                    <a:pt x="695" y="4122"/>
                    <a:pt x="731" y="4193"/>
                  </a:cubicBezTo>
                  <a:lnTo>
                    <a:pt x="469" y="4288"/>
                  </a:lnTo>
                  <a:lnTo>
                    <a:pt x="469" y="4288"/>
                  </a:lnTo>
                  <a:lnTo>
                    <a:pt x="552" y="4015"/>
                  </a:lnTo>
                  <a:close/>
                  <a:moveTo>
                    <a:pt x="3648" y="1"/>
                  </a:moveTo>
                  <a:cubicBezTo>
                    <a:pt x="3640" y="1"/>
                    <a:pt x="3632" y="1"/>
                    <a:pt x="3624" y="2"/>
                  </a:cubicBezTo>
                  <a:cubicBezTo>
                    <a:pt x="3148" y="86"/>
                    <a:pt x="3005" y="419"/>
                    <a:pt x="2588" y="788"/>
                  </a:cubicBezTo>
                  <a:cubicBezTo>
                    <a:pt x="2588" y="788"/>
                    <a:pt x="707" y="2669"/>
                    <a:pt x="683" y="2705"/>
                  </a:cubicBezTo>
                  <a:cubicBezTo>
                    <a:pt x="517" y="2812"/>
                    <a:pt x="445" y="3276"/>
                    <a:pt x="40" y="4491"/>
                  </a:cubicBezTo>
                  <a:cubicBezTo>
                    <a:pt x="0" y="4612"/>
                    <a:pt x="79" y="4716"/>
                    <a:pt x="191" y="4716"/>
                  </a:cubicBezTo>
                  <a:cubicBezTo>
                    <a:pt x="212" y="4716"/>
                    <a:pt x="233" y="4712"/>
                    <a:pt x="255" y="4705"/>
                  </a:cubicBezTo>
                  <a:lnTo>
                    <a:pt x="1743" y="4241"/>
                  </a:lnTo>
                  <a:cubicBezTo>
                    <a:pt x="2017" y="4158"/>
                    <a:pt x="2124" y="3979"/>
                    <a:pt x="2231" y="3896"/>
                  </a:cubicBezTo>
                  <a:cubicBezTo>
                    <a:pt x="2291" y="3836"/>
                    <a:pt x="2291" y="3717"/>
                    <a:pt x="2231" y="3657"/>
                  </a:cubicBezTo>
                  <a:cubicBezTo>
                    <a:pt x="2201" y="3628"/>
                    <a:pt x="2157" y="3613"/>
                    <a:pt x="2112" y="3613"/>
                  </a:cubicBezTo>
                  <a:cubicBezTo>
                    <a:pt x="2067" y="3613"/>
                    <a:pt x="2023" y="3628"/>
                    <a:pt x="1993" y="3657"/>
                  </a:cubicBezTo>
                  <a:lnTo>
                    <a:pt x="1874" y="3777"/>
                  </a:lnTo>
                  <a:lnTo>
                    <a:pt x="1541" y="3455"/>
                  </a:lnTo>
                  <a:lnTo>
                    <a:pt x="3267" y="1729"/>
                  </a:lnTo>
                  <a:lnTo>
                    <a:pt x="3600" y="2050"/>
                  </a:lnTo>
                  <a:lnTo>
                    <a:pt x="2469" y="3181"/>
                  </a:lnTo>
                  <a:cubicBezTo>
                    <a:pt x="2362" y="3288"/>
                    <a:pt x="2434" y="3467"/>
                    <a:pt x="2588" y="3467"/>
                  </a:cubicBezTo>
                  <a:cubicBezTo>
                    <a:pt x="2719" y="3467"/>
                    <a:pt x="2672" y="3419"/>
                    <a:pt x="3946" y="2169"/>
                  </a:cubicBezTo>
                  <a:lnTo>
                    <a:pt x="4458" y="1657"/>
                  </a:lnTo>
                  <a:cubicBezTo>
                    <a:pt x="4898" y="1240"/>
                    <a:pt x="4862" y="562"/>
                    <a:pt x="4398" y="193"/>
                  </a:cubicBezTo>
                  <a:cubicBezTo>
                    <a:pt x="4368" y="168"/>
                    <a:pt x="4332" y="156"/>
                    <a:pt x="4296" y="156"/>
                  </a:cubicBezTo>
                  <a:cubicBezTo>
                    <a:pt x="4246" y="156"/>
                    <a:pt x="4195" y="180"/>
                    <a:pt x="4160" y="228"/>
                  </a:cubicBezTo>
                  <a:cubicBezTo>
                    <a:pt x="4100" y="300"/>
                    <a:pt x="4124" y="407"/>
                    <a:pt x="4196" y="467"/>
                  </a:cubicBezTo>
                  <a:cubicBezTo>
                    <a:pt x="4339" y="586"/>
                    <a:pt x="4434" y="764"/>
                    <a:pt x="4434" y="955"/>
                  </a:cubicBezTo>
                  <a:cubicBezTo>
                    <a:pt x="4434" y="1074"/>
                    <a:pt x="4398" y="1181"/>
                    <a:pt x="4339" y="1264"/>
                  </a:cubicBezTo>
                  <a:lnTo>
                    <a:pt x="3481" y="407"/>
                  </a:lnTo>
                  <a:cubicBezTo>
                    <a:pt x="3541" y="371"/>
                    <a:pt x="3612" y="348"/>
                    <a:pt x="3684" y="324"/>
                  </a:cubicBezTo>
                  <a:cubicBezTo>
                    <a:pt x="3779" y="312"/>
                    <a:pt x="3838" y="228"/>
                    <a:pt x="3827" y="133"/>
                  </a:cubicBezTo>
                  <a:cubicBezTo>
                    <a:pt x="3805" y="57"/>
                    <a:pt x="3733" y="1"/>
                    <a:pt x="3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731;p43">
            <a:extLst>
              <a:ext uri="{FF2B5EF4-FFF2-40B4-BE49-F238E27FC236}">
                <a16:creationId xmlns:a16="http://schemas.microsoft.com/office/drawing/2014/main" id="{9E298E01-0436-47DF-8144-C2CF6DAC6A9A}"/>
              </a:ext>
            </a:extLst>
          </p:cNvPr>
          <p:cNvSpPr txBox="1">
            <a:spLocks/>
          </p:cNvSpPr>
          <p:nvPr/>
        </p:nvSpPr>
        <p:spPr>
          <a:xfrm>
            <a:off x="1975140" y="268050"/>
            <a:ext cx="6423660" cy="9325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الخط الكنتوري في اللوحات الفنية المعاصرة </a:t>
            </a:r>
            <a:r>
              <a:rPr lang="ar-SA" sz="4000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محلياً</a:t>
            </a:r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 </a:t>
            </a:r>
          </a:p>
        </p:txBody>
      </p:sp>
      <p:sp>
        <p:nvSpPr>
          <p:cNvPr id="81" name="Google Shape;731;p43">
            <a:extLst>
              <a:ext uri="{FF2B5EF4-FFF2-40B4-BE49-F238E27FC236}">
                <a16:creationId xmlns:a16="http://schemas.microsoft.com/office/drawing/2014/main" id="{6EFCF985-CF25-4B16-BBE6-286A8FBA81A6}"/>
              </a:ext>
            </a:extLst>
          </p:cNvPr>
          <p:cNvSpPr txBox="1">
            <a:spLocks/>
          </p:cNvSpPr>
          <p:nvPr/>
        </p:nvSpPr>
        <p:spPr>
          <a:xfrm>
            <a:off x="1755144" y="967124"/>
            <a:ext cx="5966460" cy="8843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200" dirty="0">
                <a:solidFill>
                  <a:schemeClr val="accent4">
                    <a:lumMod val="65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اهتم اغلب الفنانين السعوديين بالخط الكنتوري 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1F91F853-491F-464B-BBD8-FD23E729E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09" y="1734836"/>
            <a:ext cx="3429129" cy="244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5" name="Google Shape;731;p43">
            <a:extLst>
              <a:ext uri="{FF2B5EF4-FFF2-40B4-BE49-F238E27FC236}">
                <a16:creationId xmlns:a16="http://schemas.microsoft.com/office/drawing/2014/main" id="{7591B72C-FC73-4BE6-9C53-AE98AF193C13}"/>
              </a:ext>
            </a:extLst>
          </p:cNvPr>
          <p:cNvSpPr txBox="1">
            <a:spLocks/>
          </p:cNvSpPr>
          <p:nvPr/>
        </p:nvSpPr>
        <p:spPr>
          <a:xfrm>
            <a:off x="1360170" y="4221090"/>
            <a:ext cx="6423660" cy="654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solidFill>
                  <a:schemeClr val="bg2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لوحة للفنان / عبدالحليم رضوي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9BC30E9-2B6C-4B9C-AE87-7B861D134677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20FA0B04-B41E-409F-B0BE-4D14693C99D0}"/>
              </a:ext>
            </a:extLst>
          </p:cNvPr>
          <p:cNvSpPr txBox="1"/>
          <p:nvPr/>
        </p:nvSpPr>
        <p:spPr>
          <a:xfrm>
            <a:off x="2090058" y="624523"/>
            <a:ext cx="510902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حينما أضع يدي على الورق و أحددها بالقلم كما اعتدنا و نحن صغار يظهر لدينا هذا الشكل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21285DC-7319-4A2A-82FE-9CED24ADE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02"/>
          <a:stretch/>
        </p:blipFill>
        <p:spPr>
          <a:xfrm>
            <a:off x="5043711" y="1692123"/>
            <a:ext cx="3483432" cy="316290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6D04DAE-2C43-49BC-928E-74ADC6370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372" y="1462516"/>
            <a:ext cx="2862397" cy="290294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8F9EEB0-1B06-46B1-ADDD-54B9AC9EBA4E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0530A5C-F894-4945-926F-FABDEA18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242" y="212321"/>
            <a:ext cx="2393498" cy="319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5B441B-93BC-4168-90A9-B02FD574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22" y="1663803"/>
            <a:ext cx="2484550" cy="347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4067794-0D61-43EF-857B-A444A24EC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819" y="403650"/>
            <a:ext cx="2340333" cy="33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C774649-F7BB-453B-A192-201F80A4E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90" y="2764626"/>
            <a:ext cx="2484550" cy="24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CE6E55B-D204-456E-A5DC-0D9502AE6102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Google Shape;1046;p60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7752372" y="297236"/>
            <a:ext cx="973327" cy="940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8" name="Google Shape;1068;p60"/>
          <p:cNvGrpSpPr/>
          <p:nvPr/>
        </p:nvGrpSpPr>
        <p:grpSpPr>
          <a:xfrm>
            <a:off x="8041856" y="582441"/>
            <a:ext cx="456257" cy="375504"/>
            <a:chOff x="1706374" y="3052304"/>
            <a:chExt cx="332757" cy="281833"/>
          </a:xfrm>
        </p:grpSpPr>
        <p:sp>
          <p:nvSpPr>
            <p:cNvPr id="1069" name="Google Shape;1069;p60"/>
            <p:cNvSpPr/>
            <p:nvPr/>
          </p:nvSpPr>
          <p:spPr>
            <a:xfrm>
              <a:off x="1706374" y="3066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60"/>
            <p:cNvSpPr/>
            <p:nvPr/>
          </p:nvSpPr>
          <p:spPr>
            <a:xfrm>
              <a:off x="2000461" y="3052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731;p43">
            <a:extLst>
              <a:ext uri="{FF2B5EF4-FFF2-40B4-BE49-F238E27FC236}">
                <a16:creationId xmlns:a16="http://schemas.microsoft.com/office/drawing/2014/main" id="{80D72B46-361D-4507-A1F1-A560B4E0ED59}"/>
              </a:ext>
            </a:extLst>
          </p:cNvPr>
          <p:cNvSpPr txBox="1">
            <a:spLocks/>
          </p:cNvSpPr>
          <p:nvPr/>
        </p:nvSpPr>
        <p:spPr>
          <a:xfrm>
            <a:off x="881199" y="2131033"/>
            <a:ext cx="7696744" cy="654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 تحياتي معلمة المادة / نايلة الحجيلي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20BDBB0F-4FBB-412C-86FD-E9CA6F8A4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55" t="5057" r="21530" b="4243"/>
          <a:stretch/>
        </p:blipFill>
        <p:spPr>
          <a:xfrm>
            <a:off x="116115" y="2890396"/>
            <a:ext cx="2315028" cy="225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hlinkClick r:id="rId5"/>
            <a:extLst>
              <a:ext uri="{FF2B5EF4-FFF2-40B4-BE49-F238E27FC236}">
                <a16:creationId xmlns:a16="http://schemas.microsoft.com/office/drawing/2014/main" id="{7EE1E2B7-098D-4D8C-9A9A-4BC8A7C3E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5136" y="4561059"/>
            <a:ext cx="499836" cy="49983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12F7F59-B236-41E1-8358-9DC67019B15E}"/>
              </a:ext>
            </a:extLst>
          </p:cNvPr>
          <p:cNvSpPr txBox="1"/>
          <p:nvPr/>
        </p:nvSpPr>
        <p:spPr>
          <a:xfrm>
            <a:off x="7595054" y="4561059"/>
            <a:ext cx="12772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قناتي 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51D99283-A2F1-4242-B7E2-AC7B73C1A856}"/>
              </a:ext>
            </a:extLst>
          </p:cNvPr>
          <p:cNvSpPr txBox="1"/>
          <p:nvPr/>
        </p:nvSpPr>
        <p:spPr>
          <a:xfrm>
            <a:off x="1777999" y="3338511"/>
            <a:ext cx="51090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اذاً نحن رسمنا الخط الخارجي للشكل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CAAACCA-4ABD-4FF6-8423-D35E65887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02"/>
          <a:stretch/>
        </p:blipFill>
        <p:spPr>
          <a:xfrm>
            <a:off x="5043711" y="1692123"/>
            <a:ext cx="3483432" cy="316290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6324E24-7BE8-4C3E-83D2-ECEED87EE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313" y="370629"/>
            <a:ext cx="2862397" cy="290294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1801A57-44E5-4BC6-B68F-BBCF74BB1C1D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7A2BFD9B-A5B8-4233-A554-BBC0685B85DC}"/>
              </a:ext>
            </a:extLst>
          </p:cNvPr>
          <p:cNvSpPr txBox="1"/>
          <p:nvPr/>
        </p:nvSpPr>
        <p:spPr>
          <a:xfrm>
            <a:off x="4034973" y="290694"/>
            <a:ext cx="51090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مجموعة من الخطوط الخارجية للأشكال :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4AD239F-E101-437E-853D-BE99B553A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792" y="2116393"/>
            <a:ext cx="1647372" cy="164737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94D2B1F-D215-4C4D-8EFC-5F6732F38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95" y="1446852"/>
            <a:ext cx="1404961" cy="140496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C79A737-7F5C-4CAE-AB9C-C981F74E9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721" y="925411"/>
            <a:ext cx="1042883" cy="104288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3C030C0-2653-4E21-82C6-76CD564FE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163" y="3078203"/>
            <a:ext cx="1371124" cy="137112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43FC712-0F37-41FD-82ED-F5210AE0D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998" y="1606216"/>
            <a:ext cx="1404961" cy="140496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A0A7460-F7D7-4CCD-A29A-6068B596A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103" y="3220136"/>
            <a:ext cx="1087258" cy="108725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0231ADB-FCFC-43AE-B9E7-0A1F654B7D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9321" y="2177253"/>
            <a:ext cx="1042883" cy="104288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49F5F37-8EC8-4B5E-A419-7B567A74A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8351" y="2698694"/>
            <a:ext cx="1404962" cy="140496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0EA4B38-FFE6-46C7-B256-91D5B3D1787F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43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1155592" y="1634153"/>
            <a:ext cx="715301" cy="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3"/>
          <p:cNvSpPr txBox="1">
            <a:spLocks noGrp="1"/>
          </p:cNvSpPr>
          <p:nvPr>
            <p:ph type="title" idx="2"/>
          </p:nvPr>
        </p:nvSpPr>
        <p:spPr>
          <a:xfrm>
            <a:off x="1112942" y="173775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1" name="Google Shape;731;p4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سنتعلمه في درسنا لليوم :</a:t>
            </a:r>
            <a:endParaRPr sz="36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1" name="Google Shape;718;p43">
            <a:extLst>
              <a:ext uri="{FF2B5EF4-FFF2-40B4-BE49-F238E27FC236}">
                <a16:creationId xmlns:a16="http://schemas.microsoft.com/office/drawing/2014/main" id="{AA0BBCF6-50A8-42C9-8F6D-8CFD6DD1B855}"/>
              </a:ext>
            </a:extLst>
          </p:cNvPr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1155593" y="2457069"/>
            <a:ext cx="715301" cy="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720;p43">
            <a:extLst>
              <a:ext uri="{FF2B5EF4-FFF2-40B4-BE49-F238E27FC236}">
                <a16:creationId xmlns:a16="http://schemas.microsoft.com/office/drawing/2014/main" id="{B6F203D7-973B-482A-84C2-32111A2D02D3}"/>
              </a:ext>
            </a:extLst>
          </p:cNvPr>
          <p:cNvSpPr txBox="1">
            <a:spLocks/>
          </p:cNvSpPr>
          <p:nvPr/>
        </p:nvSpPr>
        <p:spPr>
          <a:xfrm>
            <a:off x="1112943" y="2560669"/>
            <a:ext cx="8616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02</a:t>
            </a:r>
            <a:endParaRPr lang="en" dirty="0"/>
          </a:p>
        </p:txBody>
      </p:sp>
      <p:pic>
        <p:nvPicPr>
          <p:cNvPr id="47" name="Google Shape;718;p43">
            <a:extLst>
              <a:ext uri="{FF2B5EF4-FFF2-40B4-BE49-F238E27FC236}">
                <a16:creationId xmlns:a16="http://schemas.microsoft.com/office/drawing/2014/main" id="{6EDDE9F5-91A4-4974-8AAA-ADA1D37CFF98}"/>
              </a:ext>
            </a:extLst>
          </p:cNvPr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1155592" y="3399457"/>
            <a:ext cx="715301" cy="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720;p43">
            <a:extLst>
              <a:ext uri="{FF2B5EF4-FFF2-40B4-BE49-F238E27FC236}">
                <a16:creationId xmlns:a16="http://schemas.microsoft.com/office/drawing/2014/main" id="{2F748F0A-5B52-4914-A995-A93AE3C1F07F}"/>
              </a:ext>
            </a:extLst>
          </p:cNvPr>
          <p:cNvSpPr txBox="1">
            <a:spLocks/>
          </p:cNvSpPr>
          <p:nvPr/>
        </p:nvSpPr>
        <p:spPr>
          <a:xfrm>
            <a:off x="1112942" y="3503057"/>
            <a:ext cx="8616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dirty="0"/>
              <a:t>03</a:t>
            </a:r>
          </a:p>
        </p:txBody>
      </p:sp>
      <p:pic>
        <p:nvPicPr>
          <p:cNvPr id="49" name="Google Shape;718;p43">
            <a:extLst>
              <a:ext uri="{FF2B5EF4-FFF2-40B4-BE49-F238E27FC236}">
                <a16:creationId xmlns:a16="http://schemas.microsoft.com/office/drawing/2014/main" id="{15ACE0FA-D24D-4999-90F2-58236537B544}"/>
              </a:ext>
            </a:extLst>
          </p:cNvPr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5804491" y="1634153"/>
            <a:ext cx="715301" cy="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720;p43">
            <a:extLst>
              <a:ext uri="{FF2B5EF4-FFF2-40B4-BE49-F238E27FC236}">
                <a16:creationId xmlns:a16="http://schemas.microsoft.com/office/drawing/2014/main" id="{B6B6826D-F69C-43B7-978E-F2E05C156522}"/>
              </a:ext>
            </a:extLst>
          </p:cNvPr>
          <p:cNvSpPr txBox="1">
            <a:spLocks/>
          </p:cNvSpPr>
          <p:nvPr/>
        </p:nvSpPr>
        <p:spPr>
          <a:xfrm>
            <a:off x="5761841" y="1737753"/>
            <a:ext cx="8616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dirty="0"/>
              <a:t>04</a:t>
            </a:r>
          </a:p>
        </p:txBody>
      </p:sp>
      <p:pic>
        <p:nvPicPr>
          <p:cNvPr id="51" name="Google Shape;718;p43">
            <a:extLst>
              <a:ext uri="{FF2B5EF4-FFF2-40B4-BE49-F238E27FC236}">
                <a16:creationId xmlns:a16="http://schemas.microsoft.com/office/drawing/2014/main" id="{5E3108B8-18A8-46F0-BF38-81FF1F7DE6B3}"/>
              </a:ext>
            </a:extLst>
          </p:cNvPr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5804491" y="2457069"/>
            <a:ext cx="715301" cy="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720;p43">
            <a:extLst>
              <a:ext uri="{FF2B5EF4-FFF2-40B4-BE49-F238E27FC236}">
                <a16:creationId xmlns:a16="http://schemas.microsoft.com/office/drawing/2014/main" id="{C7A74450-D574-48D7-B3C7-CCB0357EF87F}"/>
              </a:ext>
            </a:extLst>
          </p:cNvPr>
          <p:cNvSpPr txBox="1">
            <a:spLocks/>
          </p:cNvSpPr>
          <p:nvPr/>
        </p:nvSpPr>
        <p:spPr>
          <a:xfrm>
            <a:off x="5761841" y="2560669"/>
            <a:ext cx="8616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dirty="0"/>
              <a:t>05</a:t>
            </a:r>
          </a:p>
        </p:txBody>
      </p:sp>
      <p:pic>
        <p:nvPicPr>
          <p:cNvPr id="55" name="Google Shape;718;p43">
            <a:extLst>
              <a:ext uri="{FF2B5EF4-FFF2-40B4-BE49-F238E27FC236}">
                <a16:creationId xmlns:a16="http://schemas.microsoft.com/office/drawing/2014/main" id="{20763888-3BF7-4C0E-ADCE-1CC74813BD7A}"/>
              </a:ext>
            </a:extLst>
          </p:cNvPr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5804491" y="3399457"/>
            <a:ext cx="715301" cy="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720;p43">
            <a:extLst>
              <a:ext uri="{FF2B5EF4-FFF2-40B4-BE49-F238E27FC236}">
                <a16:creationId xmlns:a16="http://schemas.microsoft.com/office/drawing/2014/main" id="{21A70951-28D5-453C-9BFC-F41BB39DD4ED}"/>
              </a:ext>
            </a:extLst>
          </p:cNvPr>
          <p:cNvSpPr txBox="1">
            <a:spLocks/>
          </p:cNvSpPr>
          <p:nvPr/>
        </p:nvSpPr>
        <p:spPr>
          <a:xfrm>
            <a:off x="5761841" y="3503057"/>
            <a:ext cx="8616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dirty="0"/>
              <a:t>06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EDD0E04C-8539-46E1-A5FF-0AFFC8AD662F}"/>
              </a:ext>
            </a:extLst>
          </p:cNvPr>
          <p:cNvSpPr txBox="1"/>
          <p:nvPr/>
        </p:nvSpPr>
        <p:spPr>
          <a:xfrm>
            <a:off x="399808" y="1801592"/>
            <a:ext cx="51090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تعريف الخط الخارجي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A0B5E83E-033A-4D8E-B9F0-43C69BB5233E}"/>
              </a:ext>
            </a:extLst>
          </p:cNvPr>
          <p:cNvSpPr txBox="1"/>
          <p:nvPr/>
        </p:nvSpPr>
        <p:spPr>
          <a:xfrm>
            <a:off x="399808" y="2652324"/>
            <a:ext cx="51090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تاريخ الخط الكنتوري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B32DE78D-8D16-40F3-AD8B-C7164855B560}"/>
              </a:ext>
            </a:extLst>
          </p:cNvPr>
          <p:cNvSpPr txBox="1"/>
          <p:nvPr/>
        </p:nvSpPr>
        <p:spPr>
          <a:xfrm>
            <a:off x="399807" y="3524692"/>
            <a:ext cx="51090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انتشار الخط الكنتوري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9CEB46C8-FA34-4F2F-AC84-761957200E29}"/>
              </a:ext>
            </a:extLst>
          </p:cNvPr>
          <p:cNvSpPr txBox="1"/>
          <p:nvPr/>
        </p:nvSpPr>
        <p:spPr>
          <a:xfrm>
            <a:off x="5251508" y="1804991"/>
            <a:ext cx="51090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 الخط الخارجي بالجزيرة العربية 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E731E847-6674-4BFE-B2FC-AEFD0B61F438}"/>
              </a:ext>
            </a:extLst>
          </p:cNvPr>
          <p:cNvSpPr txBox="1"/>
          <p:nvPr/>
        </p:nvSpPr>
        <p:spPr>
          <a:xfrm>
            <a:off x="4989985" y="2655723"/>
            <a:ext cx="51090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اهمية الخط الكنتوري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1ACC32FF-6188-4C34-85DA-3891FF76921C}"/>
              </a:ext>
            </a:extLst>
          </p:cNvPr>
          <p:cNvSpPr txBox="1"/>
          <p:nvPr/>
        </p:nvSpPr>
        <p:spPr>
          <a:xfrm>
            <a:off x="5176007" y="3578705"/>
            <a:ext cx="510902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الخط الكنتوري في اللوحات</a:t>
            </a:r>
          </a:p>
          <a:p>
            <a:pPr algn="ctr"/>
            <a:r>
              <a:rPr lang="ar-SA" sz="24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khbar MT" pitchFamily="2" charset="-78"/>
              </a:rPr>
              <a:t> المعاصرة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046E4BB-9514-4B98-85BE-553A206E6913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05;p77">
            <a:extLst>
              <a:ext uri="{FF2B5EF4-FFF2-40B4-BE49-F238E27FC236}">
                <a16:creationId xmlns:a16="http://schemas.microsoft.com/office/drawing/2014/main" id="{5F34D171-AB86-49EC-8E2A-7B7D467B43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2986" y="-135267"/>
            <a:ext cx="3926103" cy="13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31;p43">
            <a:extLst>
              <a:ext uri="{FF2B5EF4-FFF2-40B4-BE49-F238E27FC236}">
                <a16:creationId xmlns:a16="http://schemas.microsoft.com/office/drawing/2014/main" id="{C364A2A0-7BD5-438D-A5E0-C05AF9FFA1EB}"/>
              </a:ext>
            </a:extLst>
          </p:cNvPr>
          <p:cNvSpPr txBox="1">
            <a:spLocks/>
          </p:cNvSpPr>
          <p:nvPr/>
        </p:nvSpPr>
        <p:spPr>
          <a:xfrm>
            <a:off x="1827347" y="346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تعريف الخط الكنتوري :</a:t>
            </a:r>
          </a:p>
        </p:txBody>
      </p:sp>
      <p:sp>
        <p:nvSpPr>
          <p:cNvPr id="13" name="Google Shape;731;p43">
            <a:extLst>
              <a:ext uri="{FF2B5EF4-FFF2-40B4-BE49-F238E27FC236}">
                <a16:creationId xmlns:a16="http://schemas.microsoft.com/office/drawing/2014/main" id="{2FF50649-F83D-4318-8BA5-52FBDB24770E}"/>
              </a:ext>
            </a:extLst>
          </p:cNvPr>
          <p:cNvSpPr txBox="1">
            <a:spLocks/>
          </p:cNvSpPr>
          <p:nvPr/>
        </p:nvSpPr>
        <p:spPr>
          <a:xfrm>
            <a:off x="65659" y="8426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Contour Line</a:t>
            </a:r>
            <a:endParaRPr lang="ar-SA" sz="2400" dirty="0">
              <a:ln w="0"/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Akhbar MT" pitchFamily="2" charset="-78"/>
            </a:endParaRPr>
          </a:p>
        </p:txBody>
      </p:sp>
      <p:sp>
        <p:nvSpPr>
          <p:cNvPr id="14" name="Google Shape;731;p43">
            <a:extLst>
              <a:ext uri="{FF2B5EF4-FFF2-40B4-BE49-F238E27FC236}">
                <a16:creationId xmlns:a16="http://schemas.microsoft.com/office/drawing/2014/main" id="{916A8453-6F35-4F30-9B57-D53F37CD5D66}"/>
              </a:ext>
            </a:extLst>
          </p:cNvPr>
          <p:cNvSpPr txBox="1">
            <a:spLocks/>
          </p:cNvSpPr>
          <p:nvPr/>
        </p:nvSpPr>
        <p:spPr>
          <a:xfrm>
            <a:off x="803890" y="1536068"/>
            <a:ext cx="7704000" cy="3236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latin typeface="Aldhabi" panose="01000000000000000000" pitchFamily="2" charset="-78"/>
                <a:cs typeface="Aldhabi" panose="01000000000000000000" pitchFamily="2" charset="-78"/>
              </a:rPr>
              <a:t>هو الخط الذي يحدد الشكل من الخارج</a:t>
            </a:r>
          </a:p>
          <a:p>
            <a:pPr algn="ctr"/>
            <a:r>
              <a:rPr lang="ar-SA" sz="3600" dirty="0">
                <a:latin typeface="Aldhabi" panose="01000000000000000000" pitchFamily="2" charset="-78"/>
                <a:cs typeface="Aldhabi" panose="01000000000000000000" pitchFamily="2" charset="-78"/>
              </a:rPr>
              <a:t> و يظهر في رسوم الأطفال و الحضارات القديمة</a:t>
            </a:r>
          </a:p>
          <a:p>
            <a:pPr algn="ctr"/>
            <a:endParaRPr lang="ar-SA" sz="360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SA" sz="3600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ويسمى ايضاً </a:t>
            </a:r>
          </a:p>
          <a:p>
            <a:pPr algn="ctr"/>
            <a:r>
              <a:rPr lang="ar-SA" sz="3600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الخط الخارجي للشكل</a:t>
            </a:r>
          </a:p>
          <a:p>
            <a:pPr algn="ctr"/>
            <a:r>
              <a:rPr lang="en-US" sz="3600" dirty="0">
                <a:latin typeface="Freestyle Script" panose="030804020302050B0404" pitchFamily="66" charset="0"/>
                <a:cs typeface="Aldhabi" panose="01000000000000000000" pitchFamily="2" charset="-78"/>
              </a:rPr>
              <a:t>OUT LINE</a:t>
            </a:r>
            <a:r>
              <a:rPr lang="ar-SA" sz="3600" dirty="0">
                <a:solidFill>
                  <a:srgbClr val="002060"/>
                </a:solidFill>
                <a:latin typeface="Freestyle Script" panose="030804020302050B0404" pitchFamily="66" charset="0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80DBDF-F454-4364-8B36-91F0CB7A19C2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1;p43">
            <a:extLst>
              <a:ext uri="{FF2B5EF4-FFF2-40B4-BE49-F238E27FC236}">
                <a16:creationId xmlns:a16="http://schemas.microsoft.com/office/drawing/2014/main" id="{5DE3DA80-1FDA-4C57-BD00-7E3F5627B957}"/>
              </a:ext>
            </a:extLst>
          </p:cNvPr>
          <p:cNvSpPr txBox="1">
            <a:spLocks/>
          </p:cNvSpPr>
          <p:nvPr/>
        </p:nvSpPr>
        <p:spPr>
          <a:xfrm>
            <a:off x="1827347" y="346495"/>
            <a:ext cx="7704000" cy="12222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دون تفاصيل </a:t>
            </a:r>
          </a:p>
          <a:p>
            <a:pPr algn="ctr"/>
            <a:r>
              <a:rPr lang="ar-SA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إنما فقط للشكل الخارجي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11DE1AE-C109-40A8-8F94-FBDEAD05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752" y="1161776"/>
            <a:ext cx="3584450" cy="363522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688EC19-ACAE-4EAA-8FC8-4F3F8CA1999D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1;p43">
            <a:extLst>
              <a:ext uri="{FF2B5EF4-FFF2-40B4-BE49-F238E27FC236}">
                <a16:creationId xmlns:a16="http://schemas.microsoft.com/office/drawing/2014/main" id="{46626C67-1E39-4689-A087-2B5E544CF46D}"/>
              </a:ext>
            </a:extLst>
          </p:cNvPr>
          <p:cNvSpPr txBox="1">
            <a:spLocks/>
          </p:cNvSpPr>
          <p:nvPr/>
        </p:nvSpPr>
        <p:spPr>
          <a:xfrm>
            <a:off x="720000" y="43116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أين ظهرت ايضاً هذه الخطوط :</a:t>
            </a:r>
          </a:p>
        </p:txBody>
      </p:sp>
      <p:sp>
        <p:nvSpPr>
          <p:cNvPr id="9" name="Google Shape;731;p43">
            <a:extLst>
              <a:ext uri="{FF2B5EF4-FFF2-40B4-BE49-F238E27FC236}">
                <a16:creationId xmlns:a16="http://schemas.microsoft.com/office/drawing/2014/main" id="{8D7A857E-3BFF-45C0-A1CA-1190E7EA6C5F}"/>
              </a:ext>
            </a:extLst>
          </p:cNvPr>
          <p:cNvSpPr txBox="1">
            <a:spLocks/>
          </p:cNvSpPr>
          <p:nvPr/>
        </p:nvSpPr>
        <p:spPr>
          <a:xfrm>
            <a:off x="4267201" y="1092200"/>
            <a:ext cx="3748614" cy="16896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ظهرت في العصر الحجري القديم ما قبل الميلاد و تحديداً في الكهوف على أسطح جدرانها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24E0447-E2CD-40EC-A8B0-719E8CDA0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94" y="2230070"/>
            <a:ext cx="4080933" cy="271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136F5E4-9782-4031-A772-BE057057C3FD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7981824" y="1191061"/>
            <a:ext cx="884352" cy="80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p48"/>
          <p:cNvGrpSpPr/>
          <p:nvPr/>
        </p:nvGrpSpPr>
        <p:grpSpPr>
          <a:xfrm>
            <a:off x="8273744" y="1392513"/>
            <a:ext cx="364104" cy="353290"/>
            <a:chOff x="853950" y="2894720"/>
            <a:chExt cx="364104" cy="353290"/>
          </a:xfrm>
        </p:grpSpPr>
        <p:sp>
          <p:nvSpPr>
            <p:cNvPr id="806" name="Google Shape;806;p48"/>
            <p:cNvSpPr/>
            <p:nvPr/>
          </p:nvSpPr>
          <p:spPr>
            <a:xfrm>
              <a:off x="1056167" y="3155298"/>
              <a:ext cx="57472" cy="57662"/>
            </a:xfrm>
            <a:custGeom>
              <a:avLst/>
              <a:gdLst/>
              <a:ahLst/>
              <a:cxnLst/>
              <a:rect l="l" t="t" r="r" b="b"/>
              <a:pathLst>
                <a:path w="1807" h="1813" extrusionOk="0">
                  <a:moveTo>
                    <a:pt x="907" y="0"/>
                  </a:moveTo>
                  <a:cubicBezTo>
                    <a:pt x="686" y="0"/>
                    <a:pt x="459" y="83"/>
                    <a:pt x="274" y="268"/>
                  </a:cubicBezTo>
                  <a:cubicBezTo>
                    <a:pt x="215" y="328"/>
                    <a:pt x="215" y="423"/>
                    <a:pt x="274" y="506"/>
                  </a:cubicBezTo>
                  <a:cubicBezTo>
                    <a:pt x="304" y="536"/>
                    <a:pt x="346" y="551"/>
                    <a:pt x="389" y="551"/>
                  </a:cubicBezTo>
                  <a:cubicBezTo>
                    <a:pt x="432" y="551"/>
                    <a:pt x="477" y="536"/>
                    <a:pt x="512" y="506"/>
                  </a:cubicBezTo>
                  <a:cubicBezTo>
                    <a:pt x="625" y="394"/>
                    <a:pt x="767" y="336"/>
                    <a:pt x="908" y="336"/>
                  </a:cubicBezTo>
                  <a:cubicBezTo>
                    <a:pt x="1020" y="336"/>
                    <a:pt x="1132" y="373"/>
                    <a:pt x="1227" y="447"/>
                  </a:cubicBezTo>
                  <a:cubicBezTo>
                    <a:pt x="1489" y="625"/>
                    <a:pt x="1560" y="983"/>
                    <a:pt x="1381" y="1233"/>
                  </a:cubicBezTo>
                  <a:cubicBezTo>
                    <a:pt x="1265" y="1401"/>
                    <a:pt x="1087" y="1477"/>
                    <a:pt x="911" y="1477"/>
                  </a:cubicBezTo>
                  <a:cubicBezTo>
                    <a:pt x="639" y="1477"/>
                    <a:pt x="370" y="1294"/>
                    <a:pt x="334" y="983"/>
                  </a:cubicBezTo>
                  <a:cubicBezTo>
                    <a:pt x="323" y="894"/>
                    <a:pt x="260" y="827"/>
                    <a:pt x="176" y="827"/>
                  </a:cubicBezTo>
                  <a:cubicBezTo>
                    <a:pt x="169" y="827"/>
                    <a:pt x="162" y="827"/>
                    <a:pt x="155" y="828"/>
                  </a:cubicBezTo>
                  <a:cubicBezTo>
                    <a:pt x="72" y="840"/>
                    <a:pt x="0" y="923"/>
                    <a:pt x="12" y="1006"/>
                  </a:cubicBezTo>
                  <a:cubicBezTo>
                    <a:pt x="63" y="1513"/>
                    <a:pt x="487" y="1812"/>
                    <a:pt x="913" y="1812"/>
                  </a:cubicBezTo>
                  <a:cubicBezTo>
                    <a:pt x="1189" y="1812"/>
                    <a:pt x="1466" y="1687"/>
                    <a:pt x="1643" y="1411"/>
                  </a:cubicBezTo>
                  <a:cubicBezTo>
                    <a:pt x="1751" y="1256"/>
                    <a:pt x="1798" y="1078"/>
                    <a:pt x="1798" y="899"/>
                  </a:cubicBezTo>
                  <a:cubicBezTo>
                    <a:pt x="1806" y="360"/>
                    <a:pt x="1368" y="0"/>
                    <a:pt x="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868326" y="2975027"/>
              <a:ext cx="192802" cy="82025"/>
            </a:xfrm>
            <a:custGeom>
              <a:avLst/>
              <a:gdLst/>
              <a:ahLst/>
              <a:cxnLst/>
              <a:rect l="l" t="t" r="r" b="b"/>
              <a:pathLst>
                <a:path w="6062" h="2579" extrusionOk="0">
                  <a:moveTo>
                    <a:pt x="3619" y="1"/>
                  </a:moveTo>
                  <a:cubicBezTo>
                    <a:pt x="2165" y="1"/>
                    <a:pt x="686" y="811"/>
                    <a:pt x="48" y="2364"/>
                  </a:cubicBezTo>
                  <a:cubicBezTo>
                    <a:pt x="1" y="2460"/>
                    <a:pt x="84" y="2579"/>
                    <a:pt x="203" y="2579"/>
                  </a:cubicBezTo>
                  <a:cubicBezTo>
                    <a:pt x="263" y="2579"/>
                    <a:pt x="334" y="2543"/>
                    <a:pt x="346" y="2483"/>
                  </a:cubicBezTo>
                  <a:cubicBezTo>
                    <a:pt x="909" y="1104"/>
                    <a:pt x="2222" y="332"/>
                    <a:pt x="3567" y="332"/>
                  </a:cubicBezTo>
                  <a:cubicBezTo>
                    <a:pt x="4242" y="332"/>
                    <a:pt x="4925" y="526"/>
                    <a:pt x="5525" y="936"/>
                  </a:cubicBezTo>
                  <a:cubicBezTo>
                    <a:pt x="5609" y="995"/>
                    <a:pt x="5680" y="1031"/>
                    <a:pt x="5752" y="1114"/>
                  </a:cubicBezTo>
                  <a:cubicBezTo>
                    <a:pt x="5784" y="1142"/>
                    <a:pt x="5824" y="1156"/>
                    <a:pt x="5864" y="1156"/>
                  </a:cubicBezTo>
                  <a:cubicBezTo>
                    <a:pt x="5911" y="1156"/>
                    <a:pt x="5957" y="1136"/>
                    <a:pt x="5990" y="1090"/>
                  </a:cubicBezTo>
                  <a:cubicBezTo>
                    <a:pt x="6061" y="1019"/>
                    <a:pt x="6049" y="912"/>
                    <a:pt x="5978" y="852"/>
                  </a:cubicBezTo>
                  <a:cubicBezTo>
                    <a:pt x="5317" y="280"/>
                    <a:pt x="4473" y="1"/>
                    <a:pt x="3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8"/>
            <p:cNvSpPr/>
            <p:nvPr/>
          </p:nvSpPr>
          <p:spPr>
            <a:xfrm>
              <a:off x="853950" y="3067580"/>
              <a:ext cx="137875" cy="168598"/>
            </a:xfrm>
            <a:custGeom>
              <a:avLst/>
              <a:gdLst/>
              <a:ahLst/>
              <a:cxnLst/>
              <a:rect l="l" t="t" r="r" b="b"/>
              <a:pathLst>
                <a:path w="4335" h="5301" extrusionOk="0">
                  <a:moveTo>
                    <a:pt x="479" y="1"/>
                  </a:moveTo>
                  <a:cubicBezTo>
                    <a:pt x="401" y="1"/>
                    <a:pt x="321" y="57"/>
                    <a:pt x="310" y="133"/>
                  </a:cubicBezTo>
                  <a:cubicBezTo>
                    <a:pt x="0" y="1633"/>
                    <a:pt x="608" y="3217"/>
                    <a:pt x="1893" y="4074"/>
                  </a:cubicBezTo>
                  <a:cubicBezTo>
                    <a:pt x="1965" y="4134"/>
                    <a:pt x="2858" y="4788"/>
                    <a:pt x="4072" y="5288"/>
                  </a:cubicBezTo>
                  <a:cubicBezTo>
                    <a:pt x="4084" y="5300"/>
                    <a:pt x="4120" y="5300"/>
                    <a:pt x="4132" y="5300"/>
                  </a:cubicBezTo>
                  <a:cubicBezTo>
                    <a:pt x="4191" y="5300"/>
                    <a:pt x="4275" y="5253"/>
                    <a:pt x="4287" y="5193"/>
                  </a:cubicBezTo>
                  <a:cubicBezTo>
                    <a:pt x="4334" y="5074"/>
                    <a:pt x="4287" y="4979"/>
                    <a:pt x="4191" y="4955"/>
                  </a:cubicBezTo>
                  <a:cubicBezTo>
                    <a:pt x="2989" y="4479"/>
                    <a:pt x="2084" y="3800"/>
                    <a:pt x="2084" y="3800"/>
                  </a:cubicBezTo>
                  <a:cubicBezTo>
                    <a:pt x="905" y="3002"/>
                    <a:pt x="346" y="1562"/>
                    <a:pt x="643" y="193"/>
                  </a:cubicBezTo>
                  <a:cubicBezTo>
                    <a:pt x="655" y="109"/>
                    <a:pt x="596" y="14"/>
                    <a:pt x="500" y="2"/>
                  </a:cubicBezTo>
                  <a:cubicBezTo>
                    <a:pt x="493" y="1"/>
                    <a:pt x="486" y="1"/>
                    <a:pt x="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8"/>
            <p:cNvSpPr/>
            <p:nvPr/>
          </p:nvSpPr>
          <p:spPr>
            <a:xfrm>
              <a:off x="937248" y="3014975"/>
              <a:ext cx="87877" cy="57217"/>
            </a:xfrm>
            <a:custGeom>
              <a:avLst/>
              <a:gdLst/>
              <a:ahLst/>
              <a:cxnLst/>
              <a:rect l="l" t="t" r="r" b="b"/>
              <a:pathLst>
                <a:path w="2763" h="1799" extrusionOk="0">
                  <a:moveTo>
                    <a:pt x="2225" y="1"/>
                  </a:moveTo>
                  <a:cubicBezTo>
                    <a:pt x="2218" y="1"/>
                    <a:pt x="2211" y="1"/>
                    <a:pt x="2203" y="1"/>
                  </a:cubicBezTo>
                  <a:lnTo>
                    <a:pt x="941" y="61"/>
                  </a:lnTo>
                  <a:cubicBezTo>
                    <a:pt x="584" y="73"/>
                    <a:pt x="346" y="430"/>
                    <a:pt x="477" y="763"/>
                  </a:cubicBezTo>
                  <a:cubicBezTo>
                    <a:pt x="203" y="787"/>
                    <a:pt x="1" y="1025"/>
                    <a:pt x="13" y="1311"/>
                  </a:cubicBezTo>
                  <a:cubicBezTo>
                    <a:pt x="25" y="1597"/>
                    <a:pt x="263" y="1799"/>
                    <a:pt x="537" y="1799"/>
                  </a:cubicBezTo>
                  <a:cubicBezTo>
                    <a:pt x="560" y="1799"/>
                    <a:pt x="548" y="1799"/>
                    <a:pt x="953" y="1787"/>
                  </a:cubicBezTo>
                  <a:cubicBezTo>
                    <a:pt x="1037" y="1787"/>
                    <a:pt x="1120" y="1704"/>
                    <a:pt x="1120" y="1608"/>
                  </a:cubicBezTo>
                  <a:cubicBezTo>
                    <a:pt x="1120" y="1525"/>
                    <a:pt x="1025" y="1442"/>
                    <a:pt x="941" y="1442"/>
                  </a:cubicBezTo>
                  <a:lnTo>
                    <a:pt x="548" y="1466"/>
                  </a:lnTo>
                  <a:cubicBezTo>
                    <a:pt x="441" y="1466"/>
                    <a:pt x="346" y="1370"/>
                    <a:pt x="346" y="1263"/>
                  </a:cubicBezTo>
                  <a:cubicBezTo>
                    <a:pt x="346" y="1168"/>
                    <a:pt x="429" y="1073"/>
                    <a:pt x="537" y="1073"/>
                  </a:cubicBezTo>
                  <a:lnTo>
                    <a:pt x="667" y="1073"/>
                  </a:lnTo>
                  <a:cubicBezTo>
                    <a:pt x="858" y="1061"/>
                    <a:pt x="953" y="835"/>
                    <a:pt x="834" y="704"/>
                  </a:cubicBezTo>
                  <a:cubicBezTo>
                    <a:pt x="727" y="585"/>
                    <a:pt x="798" y="394"/>
                    <a:pt x="965" y="370"/>
                  </a:cubicBezTo>
                  <a:lnTo>
                    <a:pt x="2227" y="311"/>
                  </a:lnTo>
                  <a:cubicBezTo>
                    <a:pt x="2334" y="311"/>
                    <a:pt x="2442" y="406"/>
                    <a:pt x="2442" y="513"/>
                  </a:cubicBezTo>
                  <a:cubicBezTo>
                    <a:pt x="2442" y="608"/>
                    <a:pt x="2346" y="704"/>
                    <a:pt x="2263" y="704"/>
                  </a:cubicBezTo>
                  <a:lnTo>
                    <a:pt x="2144" y="704"/>
                  </a:lnTo>
                  <a:cubicBezTo>
                    <a:pt x="1953" y="716"/>
                    <a:pt x="1858" y="942"/>
                    <a:pt x="1977" y="1085"/>
                  </a:cubicBezTo>
                  <a:cubicBezTo>
                    <a:pt x="2084" y="1204"/>
                    <a:pt x="1989" y="1406"/>
                    <a:pt x="1834" y="1406"/>
                  </a:cubicBezTo>
                  <a:lnTo>
                    <a:pt x="1620" y="1418"/>
                  </a:lnTo>
                  <a:cubicBezTo>
                    <a:pt x="1537" y="1418"/>
                    <a:pt x="1453" y="1501"/>
                    <a:pt x="1453" y="1597"/>
                  </a:cubicBezTo>
                  <a:cubicBezTo>
                    <a:pt x="1453" y="1680"/>
                    <a:pt x="1549" y="1763"/>
                    <a:pt x="1632" y="1763"/>
                  </a:cubicBezTo>
                  <a:lnTo>
                    <a:pt x="1846" y="1739"/>
                  </a:lnTo>
                  <a:cubicBezTo>
                    <a:pt x="2203" y="1728"/>
                    <a:pt x="2442" y="1370"/>
                    <a:pt x="2322" y="1049"/>
                  </a:cubicBezTo>
                  <a:cubicBezTo>
                    <a:pt x="2561" y="1013"/>
                    <a:pt x="2763" y="775"/>
                    <a:pt x="2751" y="489"/>
                  </a:cubicBezTo>
                  <a:cubicBezTo>
                    <a:pt x="2739" y="222"/>
                    <a:pt x="2502" y="1"/>
                    <a:pt x="2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8"/>
            <p:cNvSpPr/>
            <p:nvPr/>
          </p:nvSpPr>
          <p:spPr>
            <a:xfrm>
              <a:off x="978912" y="3095664"/>
              <a:ext cx="78399" cy="79290"/>
            </a:xfrm>
            <a:custGeom>
              <a:avLst/>
              <a:gdLst/>
              <a:ahLst/>
              <a:cxnLst/>
              <a:rect l="l" t="t" r="r" b="b"/>
              <a:pathLst>
                <a:path w="2465" h="2493" extrusionOk="0">
                  <a:moveTo>
                    <a:pt x="1751" y="0"/>
                  </a:moveTo>
                  <a:cubicBezTo>
                    <a:pt x="1513" y="0"/>
                    <a:pt x="1477" y="95"/>
                    <a:pt x="381" y="691"/>
                  </a:cubicBezTo>
                  <a:cubicBezTo>
                    <a:pt x="72" y="869"/>
                    <a:pt x="24" y="1286"/>
                    <a:pt x="286" y="1524"/>
                  </a:cubicBezTo>
                  <a:cubicBezTo>
                    <a:pt x="84" y="1667"/>
                    <a:pt x="0" y="1929"/>
                    <a:pt x="72" y="2155"/>
                  </a:cubicBezTo>
                  <a:cubicBezTo>
                    <a:pt x="154" y="2370"/>
                    <a:pt x="351" y="2493"/>
                    <a:pt x="555" y="2493"/>
                  </a:cubicBezTo>
                  <a:cubicBezTo>
                    <a:pt x="646" y="2493"/>
                    <a:pt x="738" y="2468"/>
                    <a:pt x="822" y="2417"/>
                  </a:cubicBezTo>
                  <a:lnTo>
                    <a:pt x="1096" y="2262"/>
                  </a:lnTo>
                  <a:cubicBezTo>
                    <a:pt x="1179" y="2215"/>
                    <a:pt x="1203" y="2108"/>
                    <a:pt x="1155" y="2036"/>
                  </a:cubicBezTo>
                  <a:cubicBezTo>
                    <a:pt x="1131" y="1987"/>
                    <a:pt x="1073" y="1955"/>
                    <a:pt x="1016" y="1955"/>
                  </a:cubicBezTo>
                  <a:cubicBezTo>
                    <a:pt x="989" y="1955"/>
                    <a:pt x="963" y="1962"/>
                    <a:pt x="941" y="1977"/>
                  </a:cubicBezTo>
                  <a:lnTo>
                    <a:pt x="655" y="2143"/>
                  </a:lnTo>
                  <a:cubicBezTo>
                    <a:pt x="624" y="2161"/>
                    <a:pt x="591" y="2169"/>
                    <a:pt x="558" y="2169"/>
                  </a:cubicBezTo>
                  <a:cubicBezTo>
                    <a:pt x="479" y="2169"/>
                    <a:pt x="403" y="2120"/>
                    <a:pt x="370" y="2036"/>
                  </a:cubicBezTo>
                  <a:cubicBezTo>
                    <a:pt x="346" y="1965"/>
                    <a:pt x="381" y="1846"/>
                    <a:pt x="465" y="1798"/>
                  </a:cubicBezTo>
                  <a:cubicBezTo>
                    <a:pt x="643" y="1691"/>
                    <a:pt x="667" y="1441"/>
                    <a:pt x="489" y="1310"/>
                  </a:cubicBezTo>
                  <a:cubicBezTo>
                    <a:pt x="381" y="1215"/>
                    <a:pt x="405" y="1048"/>
                    <a:pt x="512" y="976"/>
                  </a:cubicBezTo>
                  <a:cubicBezTo>
                    <a:pt x="1691" y="322"/>
                    <a:pt x="1632" y="322"/>
                    <a:pt x="1727" y="322"/>
                  </a:cubicBezTo>
                  <a:cubicBezTo>
                    <a:pt x="1822" y="322"/>
                    <a:pt x="1917" y="417"/>
                    <a:pt x="1917" y="512"/>
                  </a:cubicBezTo>
                  <a:cubicBezTo>
                    <a:pt x="1917" y="679"/>
                    <a:pt x="1751" y="715"/>
                    <a:pt x="1691" y="750"/>
                  </a:cubicBezTo>
                  <a:cubicBezTo>
                    <a:pt x="1536" y="846"/>
                    <a:pt x="1548" y="1084"/>
                    <a:pt x="1727" y="1155"/>
                  </a:cubicBezTo>
                  <a:cubicBezTo>
                    <a:pt x="1882" y="1215"/>
                    <a:pt x="1882" y="1429"/>
                    <a:pt x="1739" y="1512"/>
                  </a:cubicBezTo>
                  <a:lnTo>
                    <a:pt x="1501" y="1643"/>
                  </a:lnTo>
                  <a:cubicBezTo>
                    <a:pt x="1429" y="1691"/>
                    <a:pt x="1393" y="1798"/>
                    <a:pt x="1441" y="1869"/>
                  </a:cubicBezTo>
                  <a:cubicBezTo>
                    <a:pt x="1474" y="1918"/>
                    <a:pt x="1529" y="1951"/>
                    <a:pt x="1587" y="1951"/>
                  </a:cubicBezTo>
                  <a:cubicBezTo>
                    <a:pt x="1614" y="1951"/>
                    <a:pt x="1641" y="1944"/>
                    <a:pt x="1667" y="1929"/>
                  </a:cubicBezTo>
                  <a:lnTo>
                    <a:pt x="1905" y="1798"/>
                  </a:lnTo>
                  <a:cubicBezTo>
                    <a:pt x="2215" y="1619"/>
                    <a:pt x="2275" y="1203"/>
                    <a:pt x="2001" y="953"/>
                  </a:cubicBezTo>
                  <a:cubicBezTo>
                    <a:pt x="2465" y="679"/>
                    <a:pt x="2275" y="0"/>
                    <a:pt x="17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8"/>
            <p:cNvSpPr/>
            <p:nvPr/>
          </p:nvSpPr>
          <p:spPr>
            <a:xfrm>
              <a:off x="891067" y="3070697"/>
              <a:ext cx="74615" cy="77477"/>
            </a:xfrm>
            <a:custGeom>
              <a:avLst/>
              <a:gdLst/>
              <a:ahLst/>
              <a:cxnLst/>
              <a:rect l="l" t="t" r="r" b="b"/>
              <a:pathLst>
                <a:path w="2346" h="2436" extrusionOk="0">
                  <a:moveTo>
                    <a:pt x="534" y="1"/>
                  </a:moveTo>
                  <a:cubicBezTo>
                    <a:pt x="499" y="1"/>
                    <a:pt x="464" y="4"/>
                    <a:pt x="429" y="11"/>
                  </a:cubicBezTo>
                  <a:cubicBezTo>
                    <a:pt x="191" y="71"/>
                    <a:pt x="0" y="273"/>
                    <a:pt x="0" y="523"/>
                  </a:cubicBezTo>
                  <a:cubicBezTo>
                    <a:pt x="0" y="690"/>
                    <a:pt x="72" y="749"/>
                    <a:pt x="203" y="1107"/>
                  </a:cubicBezTo>
                  <a:cubicBezTo>
                    <a:pt x="220" y="1178"/>
                    <a:pt x="284" y="1215"/>
                    <a:pt x="345" y="1215"/>
                  </a:cubicBezTo>
                  <a:cubicBezTo>
                    <a:pt x="366" y="1215"/>
                    <a:pt x="387" y="1211"/>
                    <a:pt x="405" y="1202"/>
                  </a:cubicBezTo>
                  <a:cubicBezTo>
                    <a:pt x="500" y="1166"/>
                    <a:pt x="548" y="1059"/>
                    <a:pt x="500" y="988"/>
                  </a:cubicBezTo>
                  <a:cubicBezTo>
                    <a:pt x="345" y="583"/>
                    <a:pt x="334" y="583"/>
                    <a:pt x="334" y="523"/>
                  </a:cubicBezTo>
                  <a:cubicBezTo>
                    <a:pt x="334" y="416"/>
                    <a:pt x="429" y="333"/>
                    <a:pt x="512" y="333"/>
                  </a:cubicBezTo>
                  <a:cubicBezTo>
                    <a:pt x="584" y="333"/>
                    <a:pt x="679" y="392"/>
                    <a:pt x="703" y="464"/>
                  </a:cubicBezTo>
                  <a:cubicBezTo>
                    <a:pt x="738" y="511"/>
                    <a:pt x="750" y="738"/>
                    <a:pt x="965" y="738"/>
                  </a:cubicBezTo>
                  <a:cubicBezTo>
                    <a:pt x="1036" y="738"/>
                    <a:pt x="1107" y="690"/>
                    <a:pt x="1155" y="618"/>
                  </a:cubicBezTo>
                  <a:cubicBezTo>
                    <a:pt x="1188" y="557"/>
                    <a:pt x="1253" y="527"/>
                    <a:pt x="1318" y="527"/>
                  </a:cubicBezTo>
                  <a:cubicBezTo>
                    <a:pt x="1393" y="527"/>
                    <a:pt x="1469" y="566"/>
                    <a:pt x="1500" y="642"/>
                  </a:cubicBezTo>
                  <a:cubicBezTo>
                    <a:pt x="1977" y="1881"/>
                    <a:pt x="1977" y="1833"/>
                    <a:pt x="1977" y="1892"/>
                  </a:cubicBezTo>
                  <a:cubicBezTo>
                    <a:pt x="1977" y="2018"/>
                    <a:pt x="1874" y="2091"/>
                    <a:pt x="1773" y="2091"/>
                  </a:cubicBezTo>
                  <a:cubicBezTo>
                    <a:pt x="1701" y="2091"/>
                    <a:pt x="1630" y="2055"/>
                    <a:pt x="1596" y="1976"/>
                  </a:cubicBezTo>
                  <a:lnTo>
                    <a:pt x="1536" y="1833"/>
                  </a:lnTo>
                  <a:cubicBezTo>
                    <a:pt x="1498" y="1739"/>
                    <a:pt x="1415" y="1691"/>
                    <a:pt x="1332" y="1691"/>
                  </a:cubicBezTo>
                  <a:cubicBezTo>
                    <a:pt x="1257" y="1691"/>
                    <a:pt x="1183" y="1730"/>
                    <a:pt x="1143" y="1809"/>
                  </a:cubicBezTo>
                  <a:cubicBezTo>
                    <a:pt x="1105" y="1875"/>
                    <a:pt x="1041" y="1908"/>
                    <a:pt x="976" y="1908"/>
                  </a:cubicBezTo>
                  <a:cubicBezTo>
                    <a:pt x="901" y="1908"/>
                    <a:pt x="824" y="1863"/>
                    <a:pt x="786" y="1773"/>
                  </a:cubicBezTo>
                  <a:lnTo>
                    <a:pt x="726" y="1607"/>
                  </a:lnTo>
                  <a:cubicBezTo>
                    <a:pt x="700" y="1546"/>
                    <a:pt x="637" y="1504"/>
                    <a:pt x="577" y="1504"/>
                  </a:cubicBezTo>
                  <a:cubicBezTo>
                    <a:pt x="554" y="1504"/>
                    <a:pt x="532" y="1510"/>
                    <a:pt x="512" y="1523"/>
                  </a:cubicBezTo>
                  <a:cubicBezTo>
                    <a:pt x="429" y="1559"/>
                    <a:pt x="381" y="1654"/>
                    <a:pt x="429" y="1726"/>
                  </a:cubicBezTo>
                  <a:lnTo>
                    <a:pt x="488" y="1892"/>
                  </a:lnTo>
                  <a:cubicBezTo>
                    <a:pt x="574" y="2112"/>
                    <a:pt x="779" y="2244"/>
                    <a:pt x="987" y="2244"/>
                  </a:cubicBezTo>
                  <a:cubicBezTo>
                    <a:pt x="1095" y="2244"/>
                    <a:pt x="1204" y="2208"/>
                    <a:pt x="1298" y="2131"/>
                  </a:cubicBezTo>
                  <a:cubicBezTo>
                    <a:pt x="1390" y="2315"/>
                    <a:pt x="1583" y="2436"/>
                    <a:pt x="1793" y="2436"/>
                  </a:cubicBezTo>
                  <a:cubicBezTo>
                    <a:pt x="1853" y="2436"/>
                    <a:pt x="1915" y="2426"/>
                    <a:pt x="1977" y="2404"/>
                  </a:cubicBezTo>
                  <a:cubicBezTo>
                    <a:pt x="2179" y="2321"/>
                    <a:pt x="2310" y="2119"/>
                    <a:pt x="2310" y="1904"/>
                  </a:cubicBezTo>
                  <a:cubicBezTo>
                    <a:pt x="2346" y="1738"/>
                    <a:pt x="2298" y="1738"/>
                    <a:pt x="1834" y="523"/>
                  </a:cubicBezTo>
                  <a:cubicBezTo>
                    <a:pt x="1757" y="315"/>
                    <a:pt x="1555" y="192"/>
                    <a:pt x="1349" y="192"/>
                  </a:cubicBezTo>
                  <a:cubicBezTo>
                    <a:pt x="1236" y="192"/>
                    <a:pt x="1121" y="229"/>
                    <a:pt x="1024" y="309"/>
                  </a:cubicBezTo>
                  <a:cubicBezTo>
                    <a:pt x="933" y="116"/>
                    <a:pt x="737" y="1"/>
                    <a:pt x="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8"/>
            <p:cNvSpPr/>
            <p:nvPr/>
          </p:nvSpPr>
          <p:spPr>
            <a:xfrm>
              <a:off x="999745" y="2894720"/>
              <a:ext cx="218310" cy="353290"/>
            </a:xfrm>
            <a:custGeom>
              <a:avLst/>
              <a:gdLst/>
              <a:ahLst/>
              <a:cxnLst/>
              <a:rect l="l" t="t" r="r" b="b"/>
              <a:pathLst>
                <a:path w="6864" h="11108" extrusionOk="0">
                  <a:moveTo>
                    <a:pt x="6633" y="1"/>
                  </a:moveTo>
                  <a:cubicBezTo>
                    <a:pt x="6605" y="1"/>
                    <a:pt x="6577" y="7"/>
                    <a:pt x="6549" y="20"/>
                  </a:cubicBezTo>
                  <a:cubicBezTo>
                    <a:pt x="5918" y="282"/>
                    <a:pt x="5299" y="698"/>
                    <a:pt x="4703" y="1246"/>
                  </a:cubicBezTo>
                  <a:cubicBezTo>
                    <a:pt x="4644" y="1306"/>
                    <a:pt x="4620" y="1413"/>
                    <a:pt x="4703" y="1484"/>
                  </a:cubicBezTo>
                  <a:cubicBezTo>
                    <a:pt x="4735" y="1516"/>
                    <a:pt x="4778" y="1538"/>
                    <a:pt x="4824" y="1538"/>
                  </a:cubicBezTo>
                  <a:cubicBezTo>
                    <a:pt x="4862" y="1538"/>
                    <a:pt x="4903" y="1523"/>
                    <a:pt x="4941" y="1484"/>
                  </a:cubicBezTo>
                  <a:cubicBezTo>
                    <a:pt x="5430" y="1032"/>
                    <a:pt x="5918" y="675"/>
                    <a:pt x="6442" y="413"/>
                  </a:cubicBezTo>
                  <a:lnTo>
                    <a:pt x="6442" y="413"/>
                  </a:lnTo>
                  <a:cubicBezTo>
                    <a:pt x="6084" y="1579"/>
                    <a:pt x="5299" y="2603"/>
                    <a:pt x="4429" y="3449"/>
                  </a:cubicBezTo>
                  <a:cubicBezTo>
                    <a:pt x="4413" y="3444"/>
                    <a:pt x="4397" y="3442"/>
                    <a:pt x="4382" y="3442"/>
                  </a:cubicBezTo>
                  <a:cubicBezTo>
                    <a:pt x="4269" y="3442"/>
                    <a:pt x="4172" y="3548"/>
                    <a:pt x="4203" y="3663"/>
                  </a:cubicBezTo>
                  <a:cubicBezTo>
                    <a:pt x="4108" y="3746"/>
                    <a:pt x="4013" y="3842"/>
                    <a:pt x="3929" y="3913"/>
                  </a:cubicBezTo>
                  <a:cubicBezTo>
                    <a:pt x="3786" y="3711"/>
                    <a:pt x="3572" y="3508"/>
                    <a:pt x="3358" y="3425"/>
                  </a:cubicBezTo>
                  <a:cubicBezTo>
                    <a:pt x="3417" y="3330"/>
                    <a:pt x="3489" y="3234"/>
                    <a:pt x="3548" y="3115"/>
                  </a:cubicBezTo>
                  <a:cubicBezTo>
                    <a:pt x="3727" y="3258"/>
                    <a:pt x="3763" y="3318"/>
                    <a:pt x="3870" y="3318"/>
                  </a:cubicBezTo>
                  <a:cubicBezTo>
                    <a:pt x="4013" y="3318"/>
                    <a:pt x="4084" y="3127"/>
                    <a:pt x="3965" y="3020"/>
                  </a:cubicBezTo>
                  <a:lnTo>
                    <a:pt x="3751" y="2830"/>
                  </a:lnTo>
                  <a:cubicBezTo>
                    <a:pt x="3786" y="2758"/>
                    <a:pt x="3775" y="2782"/>
                    <a:pt x="3810" y="2734"/>
                  </a:cubicBezTo>
                  <a:cubicBezTo>
                    <a:pt x="3810" y="2734"/>
                    <a:pt x="3941" y="2544"/>
                    <a:pt x="3953" y="2544"/>
                  </a:cubicBezTo>
                  <a:lnTo>
                    <a:pt x="4358" y="2889"/>
                  </a:lnTo>
                  <a:cubicBezTo>
                    <a:pt x="4390" y="2916"/>
                    <a:pt x="4430" y="2928"/>
                    <a:pt x="4469" y="2928"/>
                  </a:cubicBezTo>
                  <a:cubicBezTo>
                    <a:pt x="4516" y="2928"/>
                    <a:pt x="4563" y="2910"/>
                    <a:pt x="4596" y="2877"/>
                  </a:cubicBezTo>
                  <a:cubicBezTo>
                    <a:pt x="4656" y="2794"/>
                    <a:pt x="4644" y="2699"/>
                    <a:pt x="4584" y="2639"/>
                  </a:cubicBezTo>
                  <a:lnTo>
                    <a:pt x="4167" y="2282"/>
                  </a:lnTo>
                  <a:cubicBezTo>
                    <a:pt x="4263" y="2139"/>
                    <a:pt x="4370" y="2020"/>
                    <a:pt x="4489" y="1901"/>
                  </a:cubicBezTo>
                  <a:cubicBezTo>
                    <a:pt x="4548" y="1830"/>
                    <a:pt x="4548" y="1722"/>
                    <a:pt x="4477" y="1663"/>
                  </a:cubicBezTo>
                  <a:cubicBezTo>
                    <a:pt x="4444" y="1636"/>
                    <a:pt x="4404" y="1621"/>
                    <a:pt x="4364" y="1621"/>
                  </a:cubicBezTo>
                  <a:cubicBezTo>
                    <a:pt x="4317" y="1621"/>
                    <a:pt x="4271" y="1641"/>
                    <a:pt x="4239" y="1687"/>
                  </a:cubicBezTo>
                  <a:cubicBezTo>
                    <a:pt x="4001" y="1937"/>
                    <a:pt x="3775" y="2222"/>
                    <a:pt x="3536" y="2532"/>
                  </a:cubicBezTo>
                  <a:cubicBezTo>
                    <a:pt x="3536" y="2532"/>
                    <a:pt x="3310" y="2830"/>
                    <a:pt x="3013" y="3306"/>
                  </a:cubicBezTo>
                  <a:cubicBezTo>
                    <a:pt x="2985" y="3304"/>
                    <a:pt x="2957" y="3303"/>
                    <a:pt x="2929" y="3303"/>
                  </a:cubicBezTo>
                  <a:cubicBezTo>
                    <a:pt x="2484" y="3303"/>
                    <a:pt x="2071" y="3569"/>
                    <a:pt x="1858" y="3973"/>
                  </a:cubicBezTo>
                  <a:cubicBezTo>
                    <a:pt x="1762" y="4151"/>
                    <a:pt x="1750" y="4330"/>
                    <a:pt x="1679" y="4449"/>
                  </a:cubicBezTo>
                  <a:cubicBezTo>
                    <a:pt x="1608" y="4568"/>
                    <a:pt x="1500" y="4687"/>
                    <a:pt x="1346" y="4770"/>
                  </a:cubicBezTo>
                  <a:cubicBezTo>
                    <a:pt x="1191" y="4866"/>
                    <a:pt x="1024" y="4913"/>
                    <a:pt x="846" y="4961"/>
                  </a:cubicBezTo>
                  <a:cubicBezTo>
                    <a:pt x="786" y="4973"/>
                    <a:pt x="679" y="5008"/>
                    <a:pt x="572" y="5020"/>
                  </a:cubicBezTo>
                  <a:cubicBezTo>
                    <a:pt x="369" y="5056"/>
                    <a:pt x="274" y="5330"/>
                    <a:pt x="441" y="5485"/>
                  </a:cubicBezTo>
                  <a:cubicBezTo>
                    <a:pt x="560" y="5580"/>
                    <a:pt x="679" y="5687"/>
                    <a:pt x="810" y="5759"/>
                  </a:cubicBezTo>
                  <a:cubicBezTo>
                    <a:pt x="838" y="5775"/>
                    <a:pt x="868" y="5783"/>
                    <a:pt x="897" y="5783"/>
                  </a:cubicBezTo>
                  <a:cubicBezTo>
                    <a:pt x="953" y="5783"/>
                    <a:pt x="1005" y="5754"/>
                    <a:pt x="1036" y="5699"/>
                  </a:cubicBezTo>
                  <a:cubicBezTo>
                    <a:pt x="1084" y="5628"/>
                    <a:pt x="1048" y="5520"/>
                    <a:pt x="977" y="5485"/>
                  </a:cubicBezTo>
                  <a:cubicBezTo>
                    <a:pt x="905" y="5437"/>
                    <a:pt x="834" y="5378"/>
                    <a:pt x="750" y="5318"/>
                  </a:cubicBezTo>
                  <a:cubicBezTo>
                    <a:pt x="1250" y="5199"/>
                    <a:pt x="1679" y="5044"/>
                    <a:pt x="1941" y="4616"/>
                  </a:cubicBezTo>
                  <a:cubicBezTo>
                    <a:pt x="2048" y="4437"/>
                    <a:pt x="2084" y="4246"/>
                    <a:pt x="2143" y="4116"/>
                  </a:cubicBezTo>
                  <a:cubicBezTo>
                    <a:pt x="2278" y="3831"/>
                    <a:pt x="2583" y="3626"/>
                    <a:pt x="2911" y="3626"/>
                  </a:cubicBezTo>
                  <a:cubicBezTo>
                    <a:pt x="3105" y="3626"/>
                    <a:pt x="3308" y="3698"/>
                    <a:pt x="3489" y="3865"/>
                  </a:cubicBezTo>
                  <a:cubicBezTo>
                    <a:pt x="3929" y="4270"/>
                    <a:pt x="3786" y="4985"/>
                    <a:pt x="3239" y="5330"/>
                  </a:cubicBezTo>
                  <a:cubicBezTo>
                    <a:pt x="2867" y="5559"/>
                    <a:pt x="2374" y="5719"/>
                    <a:pt x="1899" y="5719"/>
                  </a:cubicBezTo>
                  <a:cubicBezTo>
                    <a:pt x="1780" y="5719"/>
                    <a:pt x="1662" y="5709"/>
                    <a:pt x="1548" y="5687"/>
                  </a:cubicBezTo>
                  <a:cubicBezTo>
                    <a:pt x="1540" y="5686"/>
                    <a:pt x="1532" y="5686"/>
                    <a:pt x="1524" y="5686"/>
                  </a:cubicBezTo>
                  <a:cubicBezTo>
                    <a:pt x="1439" y="5686"/>
                    <a:pt x="1367" y="5742"/>
                    <a:pt x="1346" y="5818"/>
                  </a:cubicBezTo>
                  <a:cubicBezTo>
                    <a:pt x="1334" y="5913"/>
                    <a:pt x="1393" y="5997"/>
                    <a:pt x="1489" y="6009"/>
                  </a:cubicBezTo>
                  <a:cubicBezTo>
                    <a:pt x="1628" y="6035"/>
                    <a:pt x="1767" y="6048"/>
                    <a:pt x="1907" y="6048"/>
                  </a:cubicBezTo>
                  <a:cubicBezTo>
                    <a:pt x="2077" y="6048"/>
                    <a:pt x="2247" y="6029"/>
                    <a:pt x="2417" y="5997"/>
                  </a:cubicBezTo>
                  <a:cubicBezTo>
                    <a:pt x="2465" y="6937"/>
                    <a:pt x="3096" y="7675"/>
                    <a:pt x="3906" y="8033"/>
                  </a:cubicBezTo>
                  <a:cubicBezTo>
                    <a:pt x="4298" y="8199"/>
                    <a:pt x="4548" y="8592"/>
                    <a:pt x="4548" y="9009"/>
                  </a:cubicBezTo>
                  <a:cubicBezTo>
                    <a:pt x="4548" y="9342"/>
                    <a:pt x="4370" y="9580"/>
                    <a:pt x="4370" y="9580"/>
                  </a:cubicBezTo>
                  <a:cubicBezTo>
                    <a:pt x="3673" y="10434"/>
                    <a:pt x="2786" y="10777"/>
                    <a:pt x="1813" y="10777"/>
                  </a:cubicBezTo>
                  <a:cubicBezTo>
                    <a:pt x="1307" y="10777"/>
                    <a:pt x="777" y="10684"/>
                    <a:pt x="238" y="10521"/>
                  </a:cubicBezTo>
                  <a:cubicBezTo>
                    <a:pt x="224" y="10517"/>
                    <a:pt x="210" y="10516"/>
                    <a:pt x="196" y="10516"/>
                  </a:cubicBezTo>
                  <a:cubicBezTo>
                    <a:pt x="119" y="10516"/>
                    <a:pt x="54" y="10568"/>
                    <a:pt x="24" y="10628"/>
                  </a:cubicBezTo>
                  <a:cubicBezTo>
                    <a:pt x="0" y="10712"/>
                    <a:pt x="60" y="10807"/>
                    <a:pt x="131" y="10831"/>
                  </a:cubicBezTo>
                  <a:cubicBezTo>
                    <a:pt x="707" y="11009"/>
                    <a:pt x="1272" y="11107"/>
                    <a:pt x="1811" y="11107"/>
                  </a:cubicBezTo>
                  <a:cubicBezTo>
                    <a:pt x="2890" y="11107"/>
                    <a:pt x="3866" y="10716"/>
                    <a:pt x="4620" y="9795"/>
                  </a:cubicBezTo>
                  <a:cubicBezTo>
                    <a:pt x="4620" y="9783"/>
                    <a:pt x="4644" y="9783"/>
                    <a:pt x="4644" y="9759"/>
                  </a:cubicBezTo>
                  <a:cubicBezTo>
                    <a:pt x="5120" y="9045"/>
                    <a:pt x="4834" y="8068"/>
                    <a:pt x="4048" y="7723"/>
                  </a:cubicBezTo>
                  <a:cubicBezTo>
                    <a:pt x="3310" y="7414"/>
                    <a:pt x="2763" y="6747"/>
                    <a:pt x="2751" y="5913"/>
                  </a:cubicBezTo>
                  <a:cubicBezTo>
                    <a:pt x="3132" y="5794"/>
                    <a:pt x="3405" y="5628"/>
                    <a:pt x="3417" y="5616"/>
                  </a:cubicBezTo>
                  <a:cubicBezTo>
                    <a:pt x="3953" y="5282"/>
                    <a:pt x="4179" y="4687"/>
                    <a:pt x="4060" y="4187"/>
                  </a:cubicBezTo>
                  <a:cubicBezTo>
                    <a:pt x="5251" y="3234"/>
                    <a:pt x="6430" y="1818"/>
                    <a:pt x="6834" y="258"/>
                  </a:cubicBezTo>
                  <a:cubicBezTo>
                    <a:pt x="6864" y="121"/>
                    <a:pt x="6757" y="1"/>
                    <a:pt x="6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31;p43">
            <a:extLst>
              <a:ext uri="{FF2B5EF4-FFF2-40B4-BE49-F238E27FC236}">
                <a16:creationId xmlns:a16="http://schemas.microsoft.com/office/drawing/2014/main" id="{E0F6E98E-CB00-4E10-95CF-708FC16A273D}"/>
              </a:ext>
            </a:extLst>
          </p:cNvPr>
          <p:cNvSpPr txBox="1">
            <a:spLocks/>
          </p:cNvSpPr>
          <p:nvPr/>
        </p:nvSpPr>
        <p:spPr>
          <a:xfrm>
            <a:off x="1484093" y="382612"/>
            <a:ext cx="6175814" cy="18272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الخطوط هي من أقدم الوسائل التي استخدمت في التعبير الفني حيث كان رجل الكهف يخط ليعبر عن الأشكال التي يراها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80C3B89E-D4D3-46BF-A478-A2CC1EDEE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550" y="2087128"/>
            <a:ext cx="3644900" cy="238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" name="Google Shape;731;p43">
            <a:extLst>
              <a:ext uri="{FF2B5EF4-FFF2-40B4-BE49-F238E27FC236}">
                <a16:creationId xmlns:a16="http://schemas.microsoft.com/office/drawing/2014/main" id="{5866C3F6-EF74-4805-BC3D-8313A1735B65}"/>
              </a:ext>
            </a:extLst>
          </p:cNvPr>
          <p:cNvSpPr txBox="1">
            <a:spLocks/>
          </p:cNvSpPr>
          <p:nvPr/>
        </p:nvSpPr>
        <p:spPr>
          <a:xfrm>
            <a:off x="259357" y="4474538"/>
            <a:ext cx="83784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كهف لا </a:t>
            </a:r>
            <a:r>
              <a:rPr lang="ar-SA" sz="2800" dirty="0" err="1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سكو</a:t>
            </a:r>
            <a:r>
              <a:rPr lang="ar-SA" sz="2800" dirty="0">
                <a:latin typeface="Arabic Typesetting" panose="03020402040406030203" pitchFamily="66" charset="-78"/>
                <a:cs typeface="DecoType Naskh Variants" panose="02010400000000000000" pitchFamily="2" charset="-78"/>
              </a:rPr>
              <a:t> في فرنسا و نلاحظ التعبير عن بعض الحيوانات </a:t>
            </a:r>
          </a:p>
        </p:txBody>
      </p:sp>
      <p:pic>
        <p:nvPicPr>
          <p:cNvPr id="80" name="Google Shape;1308;p77">
            <a:extLst>
              <a:ext uri="{FF2B5EF4-FFF2-40B4-BE49-F238E27FC236}">
                <a16:creationId xmlns:a16="http://schemas.microsoft.com/office/drawing/2014/main" id="{CE2219F8-22BB-4BF5-8C4F-2D83566F3EBD}"/>
              </a:ext>
            </a:extLst>
          </p:cNvPr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-5400032">
            <a:off x="2360747" y="3526488"/>
            <a:ext cx="592225" cy="161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143A0A8-322A-4C28-9E1A-7FAD35305FE5}"/>
              </a:ext>
            </a:extLst>
          </p:cNvPr>
          <p:cNvSpPr txBox="1"/>
          <p:nvPr/>
        </p:nvSpPr>
        <p:spPr>
          <a:xfrm>
            <a:off x="6015572" y="4774168"/>
            <a:ext cx="40165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by Slidesgo">
  <a:themeElements>
    <a:clrScheme name="Simple Light">
      <a:dk1>
        <a:srgbClr val="30333D"/>
      </a:dk1>
      <a:lt1>
        <a:srgbClr val="FFF4EC"/>
      </a:lt1>
      <a:dk2>
        <a:srgbClr val="4D5364"/>
      </a:dk2>
      <a:lt2>
        <a:srgbClr val="DA6743"/>
      </a:lt2>
      <a:accent1>
        <a:srgbClr val="F68A6E"/>
      </a:accent1>
      <a:accent2>
        <a:srgbClr val="CEB68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1F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518</Words>
  <Application>Microsoft Office PowerPoint</Application>
  <PresentationFormat>عرض على الشاشة (16:9)</PresentationFormat>
  <Paragraphs>86</Paragraphs>
  <Slides>21</Slides>
  <Notes>21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3" baseType="lpstr">
      <vt:lpstr>Yeseva One</vt:lpstr>
      <vt:lpstr>Freestyle Script</vt:lpstr>
      <vt:lpstr>Traditional Arabic</vt:lpstr>
      <vt:lpstr>Calibri</vt:lpstr>
      <vt:lpstr>MV Boli</vt:lpstr>
      <vt:lpstr>Arial</vt:lpstr>
      <vt:lpstr>Roboto Condensed Light</vt:lpstr>
      <vt:lpstr>Poppins</vt:lpstr>
      <vt:lpstr>Bebas Neue</vt:lpstr>
      <vt:lpstr>Arabic Typesetting</vt:lpstr>
      <vt:lpstr>Aldhabi</vt:lpstr>
      <vt:lpstr>Art Subject for Elementary - 2nd Grade: Visual Arts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01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nona</dc:creator>
  <cp:lastModifiedBy>um abdul rehman</cp:lastModifiedBy>
  <cp:revision>2</cp:revision>
  <dcterms:modified xsi:type="dcterms:W3CDTF">2021-09-03T22:00:59Z</dcterms:modified>
</cp:coreProperties>
</file>