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76" r:id="rId3"/>
    <p:sldId id="277" r:id="rId4"/>
    <p:sldId id="278" r:id="rId5"/>
    <p:sldId id="279" r:id="rId6"/>
    <p:sldId id="280" r:id="rId7"/>
    <p:sldId id="281" r:id="rId8"/>
    <p:sldId id="282" r:id="rId9"/>
    <p:sldId id="283" r:id="rId10"/>
    <p:sldId id="284" r:id="rId11"/>
    <p:sldId id="285" r:id="rId12"/>
    <p:sldId id="286" r:id="rId13"/>
    <p:sldId id="287" r:id="rId14"/>
    <p:sldId id="288" r:id="rId15"/>
    <p:sldId id="289" r:id="rId16"/>
    <p:sldId id="290" r:id="rId17"/>
    <p:sldId id="291" r:id="rId18"/>
    <p:sldId id="292" r:id="rId1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 horzBarState="maximized">
    <p:restoredLeft sz="84380"/>
    <p:restoredTop sz="94660"/>
  </p:normalViewPr>
  <p:slideViewPr>
    <p:cSldViewPr>
      <p:cViewPr varScale="1">
        <p:scale>
          <a:sx n="48" d="100"/>
          <a:sy n="48" d="100"/>
        </p:scale>
        <p:origin x="-114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23/09/1433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23/09/1433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23/09/1433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23/09/1433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23/09/1433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23/09/1433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23/09/1433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23/09/1433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23/09/1433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23/09/1433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23/09/1433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23/09/1433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/>
          <p:cNvSpPr txBox="1"/>
          <p:nvPr/>
        </p:nvSpPr>
        <p:spPr>
          <a:xfrm>
            <a:off x="2000232" y="2406734"/>
            <a:ext cx="5572164" cy="1736646"/>
          </a:xfrm>
          <a:prstGeom prst="round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EG" sz="9600" b="1" dirty="0" smtClean="0">
                <a:solidFill>
                  <a:srgbClr val="FF0000"/>
                </a:solidFill>
              </a:rPr>
              <a:t>حفظ الأطعمة</a:t>
            </a:r>
            <a:endParaRPr lang="ar-EG" sz="9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2000232" y="214290"/>
            <a:ext cx="5572164" cy="769441"/>
          </a:xfrm>
          <a:prstGeom prst="rect">
            <a:avLst/>
          </a:prstGeom>
          <a:ln w="76200">
            <a:solidFill>
              <a:srgbClr val="FFFF00"/>
            </a:solidFill>
            <a:prstDash val="soli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EG" sz="4400" b="1" dirty="0" smtClean="0"/>
              <a:t>لماذا يتم حفظ هذه الأطعمة ؟</a:t>
            </a:r>
            <a:endParaRPr lang="ar-SA" sz="4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1175" y="1285860"/>
            <a:ext cx="8572560" cy="5357850"/>
          </a:xfrm>
          <a:prstGeom prst="rect">
            <a:avLst/>
          </a:prstGeom>
          <a:ln w="88900" cap="sq" cmpd="thickThin">
            <a:solidFill>
              <a:srgbClr val="FF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8572560" cy="6357982"/>
          </a:xfrm>
          <a:prstGeom prst="rect">
            <a:avLst/>
          </a:prstGeom>
          <a:ln w="88900" cap="sq" cmpd="thickThin">
            <a:solidFill>
              <a:srgbClr val="FF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2643174" y="214290"/>
            <a:ext cx="4071966" cy="769441"/>
          </a:xfrm>
          <a:prstGeom prst="rect">
            <a:avLst/>
          </a:prstGeom>
          <a:ln w="76200">
            <a:solidFill>
              <a:srgbClr val="FFFF00"/>
            </a:solidFill>
            <a:prstDash val="soli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ar-EG" sz="4400" b="1" dirty="0" smtClean="0"/>
              <a:t>طرائق حفظ الأطعمة </a:t>
            </a:r>
            <a:endParaRPr lang="ar-SA" sz="4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381" y="1857364"/>
            <a:ext cx="8539178" cy="4071966"/>
          </a:xfrm>
          <a:prstGeom prst="rect">
            <a:avLst/>
          </a:prstGeom>
          <a:ln w="88900" cap="sq" cmpd="thickThin">
            <a:solidFill>
              <a:srgbClr val="FF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8398" y="214290"/>
            <a:ext cx="8643998" cy="6429420"/>
          </a:xfrm>
          <a:prstGeom prst="rect">
            <a:avLst/>
          </a:prstGeom>
          <a:ln w="88900" cap="sq" cmpd="thickThin">
            <a:solidFill>
              <a:srgbClr val="FF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571472" y="4500570"/>
            <a:ext cx="8143932" cy="1446550"/>
          </a:xfrm>
          <a:prstGeom prst="rect">
            <a:avLst/>
          </a:prstGeom>
          <a:ln w="76200">
            <a:solidFill>
              <a:srgbClr val="FFFF00"/>
            </a:solidFill>
            <a:prstDash val="soli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EG" sz="4400" b="1" dirty="0" smtClean="0"/>
              <a:t>التجميد والإذابة المتكررة تغير طعم المادة الغذائية ومظهرها وتؤدي إلى فسادها .</a:t>
            </a:r>
            <a:endParaRPr lang="ar-SA" sz="4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8543947" cy="3357586"/>
          </a:xfrm>
          <a:prstGeom prst="rect">
            <a:avLst/>
          </a:prstGeom>
          <a:ln w="88900" cap="sq" cmpd="thickThin">
            <a:solidFill>
              <a:srgbClr val="FF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571480"/>
            <a:ext cx="8448689" cy="5786478"/>
          </a:xfrm>
          <a:prstGeom prst="rect">
            <a:avLst/>
          </a:prstGeom>
          <a:ln w="88900" cap="sq" cmpd="thickThin">
            <a:solidFill>
              <a:srgbClr val="FF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8643998" cy="3714776"/>
          </a:xfrm>
          <a:prstGeom prst="rect">
            <a:avLst/>
          </a:prstGeom>
          <a:ln w="88900" cap="sq" cmpd="thickThin">
            <a:solidFill>
              <a:srgbClr val="FF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سهم إلى اليسار 4"/>
          <p:cNvSpPr/>
          <p:nvPr/>
        </p:nvSpPr>
        <p:spPr>
          <a:xfrm>
            <a:off x="7215174" y="4572008"/>
            <a:ext cx="1820066" cy="1528465"/>
          </a:xfrm>
          <a:prstGeom prst="leftArrow">
            <a:avLst/>
          </a:prstGeom>
          <a:solidFill>
            <a:srgbClr val="00B050"/>
          </a:solidFill>
          <a:ln w="76200">
            <a:solidFill>
              <a:srgbClr val="FFFF00"/>
            </a:solidFill>
            <a:prstDash val="soli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EG" sz="4400" b="1" dirty="0" smtClean="0"/>
              <a:t>فكري</a:t>
            </a:r>
            <a:endParaRPr lang="ar-SA" sz="4400" dirty="0"/>
          </a:p>
        </p:txBody>
      </p:sp>
      <p:sp>
        <p:nvSpPr>
          <p:cNvPr id="6" name="مستطيل 5"/>
          <p:cNvSpPr/>
          <p:nvPr/>
        </p:nvSpPr>
        <p:spPr>
          <a:xfrm>
            <a:off x="142844" y="4653923"/>
            <a:ext cx="6858016" cy="1446550"/>
          </a:xfrm>
          <a:prstGeom prst="rect">
            <a:avLst/>
          </a:prstGeom>
          <a:solidFill>
            <a:srgbClr val="0070C0"/>
          </a:solidFill>
          <a:ln w="76200">
            <a:solidFill>
              <a:srgbClr val="FFFF00"/>
            </a:solidFill>
            <a:prstDash val="soli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EG" sz="4400" b="1" dirty="0" smtClean="0"/>
              <a:t>لماذا توضع الأطعمة في المجمد على دفعات عند الرغبة في تجميدها ؟</a:t>
            </a:r>
            <a:endParaRPr lang="ar-SA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857224" y="339376"/>
            <a:ext cx="7786742" cy="1446550"/>
          </a:xfrm>
          <a:prstGeom prst="rect">
            <a:avLst/>
          </a:prstGeom>
          <a:ln w="76200">
            <a:solidFill>
              <a:srgbClr val="FFFF00"/>
            </a:solidFill>
            <a:prstDash val="soli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EG" sz="4400" b="1" dirty="0" smtClean="0"/>
              <a:t>تجنبي تجميد الأطعمة التي تتضرر بالتجميد مثل : </a:t>
            </a:r>
            <a:r>
              <a:rPr lang="ar-EG" sz="4400" b="1" dirty="0" err="1" smtClean="0"/>
              <a:t>المايونيز</a:t>
            </a:r>
            <a:r>
              <a:rPr lang="ar-EG" sz="4400" b="1" dirty="0" smtClean="0"/>
              <a:t> والموز والجلي .</a:t>
            </a:r>
            <a:endParaRPr lang="ar-SA" sz="44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202" y="2071678"/>
            <a:ext cx="8501078" cy="4572032"/>
          </a:xfrm>
          <a:prstGeom prst="rect">
            <a:avLst/>
          </a:prstGeom>
          <a:ln w="88900" cap="sq" cmpd="thickThin">
            <a:solidFill>
              <a:srgbClr val="FF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0528" y="928670"/>
            <a:ext cx="8639190" cy="5000660"/>
          </a:xfrm>
          <a:prstGeom prst="rect">
            <a:avLst/>
          </a:prstGeom>
          <a:ln w="88900" cap="sq" cmpd="thickThin">
            <a:solidFill>
              <a:srgbClr val="FF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642918"/>
            <a:ext cx="8572560" cy="5715040"/>
          </a:xfrm>
          <a:prstGeom prst="rect">
            <a:avLst/>
          </a:prstGeom>
          <a:ln w="88900" cap="sq" cmpd="thickThin">
            <a:solidFill>
              <a:srgbClr val="FF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857224" y="5072074"/>
            <a:ext cx="7929618" cy="1446550"/>
          </a:xfrm>
          <a:prstGeom prst="rect">
            <a:avLst/>
          </a:prstGeom>
          <a:ln w="76200">
            <a:solidFill>
              <a:srgbClr val="FFFF00"/>
            </a:solidFill>
            <a:prstDash val="soli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EG" sz="4400" b="1" dirty="0" smtClean="0"/>
              <a:t>احرصي على تناول الفاكهة المجففة فهي غنية بعناصر الحديد .</a:t>
            </a:r>
            <a:endParaRPr lang="ar-SA" sz="4400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57166"/>
            <a:ext cx="8596328" cy="4000528"/>
          </a:xfrm>
          <a:prstGeom prst="rect">
            <a:avLst/>
          </a:prstGeom>
          <a:ln w="88900" cap="sq" cmpd="thickThin">
            <a:solidFill>
              <a:srgbClr val="FF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8169" y="1285860"/>
            <a:ext cx="8277235" cy="4143404"/>
          </a:xfrm>
          <a:prstGeom prst="rect">
            <a:avLst/>
          </a:prstGeom>
          <a:ln w="88900" cap="sq" cmpd="thickThin">
            <a:solidFill>
              <a:srgbClr val="FF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9836" y="500042"/>
            <a:ext cx="8486786" cy="5715040"/>
          </a:xfrm>
          <a:prstGeom prst="rect">
            <a:avLst/>
          </a:prstGeom>
          <a:ln w="88900" cap="sq" cmpd="thickThin">
            <a:solidFill>
              <a:srgbClr val="FF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36157"/>
            <a:ext cx="8567749" cy="6357982"/>
          </a:xfrm>
          <a:prstGeom prst="rect">
            <a:avLst/>
          </a:prstGeom>
          <a:ln w="88900" cap="sq" cmpd="thickThin">
            <a:solidFill>
              <a:srgbClr val="FF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7059" y="428604"/>
            <a:ext cx="8620136" cy="5857916"/>
          </a:xfrm>
          <a:prstGeom prst="rect">
            <a:avLst/>
          </a:prstGeom>
          <a:ln w="88900" cap="sq" cmpd="thickThin">
            <a:solidFill>
              <a:srgbClr val="FF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8577273" cy="4624809"/>
          </a:xfrm>
          <a:prstGeom prst="rect">
            <a:avLst/>
          </a:prstGeom>
          <a:ln w="88900" cap="sq" cmpd="thickThin">
            <a:solidFill>
              <a:srgbClr val="FF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5072074"/>
            <a:ext cx="8567749" cy="1633540"/>
          </a:xfrm>
          <a:prstGeom prst="rect">
            <a:avLst/>
          </a:prstGeom>
          <a:ln w="88900" cap="sq" cmpd="thickThin">
            <a:solidFill>
              <a:srgbClr val="FF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8715436" cy="6429372"/>
          </a:xfrm>
          <a:prstGeom prst="rect">
            <a:avLst/>
          </a:prstGeom>
          <a:ln w="88900" cap="sq" cmpd="thickThin">
            <a:solidFill>
              <a:srgbClr val="FF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58</Words>
  <PresentationFormat>عرض على الشاشة (3:4)‏</PresentationFormat>
  <Paragraphs>8</Paragraphs>
  <Slides>18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19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cp:lastModifiedBy>Admin</cp:lastModifiedBy>
  <cp:revision>11</cp:revision>
  <dcterms:modified xsi:type="dcterms:W3CDTF">2012-08-10T01:32:42Z</dcterms:modified>
</cp:coreProperties>
</file>