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58" r:id="rId3"/>
    <p:sldId id="262" r:id="rId4"/>
    <p:sldId id="268" r:id="rId5"/>
    <p:sldId id="269" r:id="rId6"/>
    <p:sldId id="270" r:id="rId7"/>
    <p:sldId id="271" r:id="rId8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D2C66B2-8550-4ED9-A6E8-EAB1517357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CDF66127-1160-4103-8351-C15B838F10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C4C470B-28EC-4F8B-9129-EEE8288C20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4EE0C-3913-4107-8AB9-F50181324629}" type="datetimeFigureOut">
              <a:rPr lang="ar-SA" smtClean="0"/>
              <a:t>04/03/43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78B063B-9AC4-4096-8F63-2EDECE2E1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DB53CAA-BBD1-485B-A6FA-4313C0165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97AFD-0871-4C35-89AA-EAB96241B20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38396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86E1A39-984A-4F6D-B967-78F9F0011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5E437C7D-9E91-4ABE-A799-80D1EAF49E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3DA0BDC-24D5-4123-8AFD-3AD3C80E0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4EE0C-3913-4107-8AB9-F50181324629}" type="datetimeFigureOut">
              <a:rPr lang="ar-SA" smtClean="0"/>
              <a:t>04/03/43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F27D1FC-33C1-4403-8C1D-02814AEB1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62C07CC-19CE-4DDE-B964-E9518F093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97AFD-0871-4C35-89AA-EAB96241B20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67161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336CB385-4917-4D26-8BFD-C51934C3C9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59FACD94-F581-458E-A810-813F6BD121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E8DD393-7150-4D75-9B04-AEF5AD91C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4EE0C-3913-4107-8AB9-F50181324629}" type="datetimeFigureOut">
              <a:rPr lang="ar-SA" smtClean="0"/>
              <a:t>04/03/43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84EA8D7-E735-4FED-8CE4-4DC1BFC95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C30E5F3-C0D6-4A9C-B36D-5DDF16C3D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97AFD-0871-4C35-89AA-EAB96241B20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19516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E2C18A6-8BD1-4602-B28F-326F7CB8D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871D6AD-B746-4F3C-9E0F-1F797855B9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52F0121-3ECE-46D5-8406-3B359F3B47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4EE0C-3913-4107-8AB9-F50181324629}" type="datetimeFigureOut">
              <a:rPr lang="ar-SA" smtClean="0"/>
              <a:t>04/03/43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02FC6D0-5FF6-4FEC-9C95-D7401DC49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2D4E8DA-ED50-487A-8CD6-0820FFD2F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97AFD-0871-4C35-89AA-EAB96241B20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03785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24CF756-5037-42DB-A8B9-41B3C63CD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343E2475-A68A-4807-9DB6-4D58B66018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61293A8-5350-4C34-94FD-14B7779413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4EE0C-3913-4107-8AB9-F50181324629}" type="datetimeFigureOut">
              <a:rPr lang="ar-SA" smtClean="0"/>
              <a:t>04/03/43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4503572-6B3E-46A7-91AE-8C9F748A1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9E4D6D0-C1EA-475A-B740-6C7ABE260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97AFD-0871-4C35-89AA-EAB96241B20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03530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CA7797C-54DA-41BD-975E-65432E227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17A1A3FA-9E5D-4C51-9650-43BB8A0194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FCAC9BEB-E7BE-4DB9-96EF-081643BF5A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1389607B-0D05-4417-8E67-3FF9ACD52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4EE0C-3913-4107-8AB9-F50181324629}" type="datetimeFigureOut">
              <a:rPr lang="ar-SA" smtClean="0"/>
              <a:t>04/03/43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09FA6EB4-6D0B-4EA5-A7D3-F1CCA456A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F220763F-AA75-4212-8A49-800561399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97AFD-0871-4C35-89AA-EAB96241B20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17099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0D90B23-0D3F-4825-8544-6D04BE3BA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CC4DE02E-48EF-4FC5-B41F-5541D49720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E66AAD26-91AE-44DB-A8B0-5D8CB73EC6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2D04AEF8-222A-4228-8F8D-A78AE87AC3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3656B8BF-0064-4595-B428-4816A848C5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E76FF100-F564-49EA-A764-347556D5C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4EE0C-3913-4107-8AB9-F50181324629}" type="datetimeFigureOut">
              <a:rPr lang="ar-SA" smtClean="0"/>
              <a:t>04/03/43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FE128F56-B398-444F-9046-9A70CF408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F75E43C2-3875-426F-8C67-ED1796209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97AFD-0871-4C35-89AA-EAB96241B20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4825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D70333A-FBDD-48F8-890D-F79B6CF6B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9A7A2880-9DCF-4B6A-A81D-84A7E1E21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4EE0C-3913-4107-8AB9-F50181324629}" type="datetimeFigureOut">
              <a:rPr lang="ar-SA" smtClean="0"/>
              <a:t>04/03/43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F2052808-5AAC-4B35-948E-264AF3EFC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2F987FDD-6B97-41BC-BD32-44D5AF777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97AFD-0871-4C35-89AA-EAB96241B20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41133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FD1CC826-886B-4412-BBC0-8A6D9643C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4EE0C-3913-4107-8AB9-F50181324629}" type="datetimeFigureOut">
              <a:rPr lang="ar-SA" smtClean="0"/>
              <a:t>04/03/43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FA34CB5-3B83-46D3-8048-C15BDB901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F463A18A-86C5-4818-98A7-9F71DEF69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97AFD-0871-4C35-89AA-EAB96241B20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08041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6B5F32C-F862-4037-B9DA-E8A12AA76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249F333-9032-4A38-8176-390E5970E1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0B290871-EFC1-4785-A189-D07C9B2C46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055D1EB7-201E-439F-85B4-12A753DC1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4EE0C-3913-4107-8AB9-F50181324629}" type="datetimeFigureOut">
              <a:rPr lang="ar-SA" smtClean="0"/>
              <a:t>04/03/43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C9EA2ABD-AFD3-40E0-B7B0-B9984777D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1365F692-952A-4B96-8887-1AC49DF0D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97AFD-0871-4C35-89AA-EAB96241B20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26592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FF474B8-D66A-4403-AE60-30B46AFF4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0F647634-212B-405E-8FA9-F30CF8109C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24249F5B-AA6D-4CF1-A470-5955143B22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737697B6-9926-457D-A8DD-36CFE7578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4EE0C-3913-4107-8AB9-F50181324629}" type="datetimeFigureOut">
              <a:rPr lang="ar-SA" smtClean="0"/>
              <a:t>04/03/43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999B65CC-C18A-4848-BD4B-A207C35FD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55F41F8E-C02C-4236-8B31-78CFB7EFE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97AFD-0871-4C35-89AA-EAB96241B20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00577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2212C17C-6BDD-4A0F-8FDE-F053DBECF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9F5166B-B13C-4FCB-9B1B-42B3196617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AE120BE-04CF-45F7-81B2-2EDA0018A8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34EE0C-3913-4107-8AB9-F50181324629}" type="datetimeFigureOut">
              <a:rPr lang="ar-SA" smtClean="0"/>
              <a:t>04/03/43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CD89BA5-3CA7-4954-A369-5A7E67D9B6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C9026EB-7331-4304-9E01-5F21991F08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097AFD-0871-4C35-89AA-EAB96241B20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96775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5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14EE7408-E881-4FFA-A798-A0CEAF3C63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8" y="1"/>
            <a:ext cx="12166332" cy="6826930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55E1A1BA-EEA7-423A-99C4-44F1BA8F9C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6984" y="6462944"/>
            <a:ext cx="2272682" cy="363987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8B0AF3D4-FD2C-40B5-AF55-E05A31D11F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5570" y="3703468"/>
            <a:ext cx="1127726" cy="363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419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6E14E218-ECB0-4282-85E2-FBB10CA028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B2FC769B-0D6A-4A54-BD77-000A1C5F99D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64" t="24213" r="11642" b="23178"/>
          <a:stretch/>
        </p:blipFill>
        <p:spPr>
          <a:xfrm>
            <a:off x="7350709" y="217503"/>
            <a:ext cx="3950563" cy="1242873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C32E4729-D0B0-48A5-8F25-BC49870C9C6E}"/>
              </a:ext>
            </a:extLst>
          </p:cNvPr>
          <p:cNvSpPr txBox="1"/>
          <p:nvPr/>
        </p:nvSpPr>
        <p:spPr>
          <a:xfrm>
            <a:off x="7767960" y="782999"/>
            <a:ext cx="311606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/>
              <a:t>مراجعة </a:t>
            </a:r>
            <a:r>
              <a:rPr lang="ar-SA" dirty="0" err="1"/>
              <a:t>ماسبق</a:t>
            </a:r>
            <a:r>
              <a:rPr lang="ar-SA" dirty="0"/>
              <a:t> </a:t>
            </a:r>
            <a:r>
              <a:rPr lang="ar-SA" dirty="0" err="1"/>
              <a:t>دراستة</a:t>
            </a:r>
            <a:r>
              <a:rPr lang="ar-SA" dirty="0"/>
              <a:t> في الفصل الثالث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FB23B335-5C59-4AE0-A408-6BE4BE6887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277" y="2778710"/>
            <a:ext cx="4192995" cy="3588345"/>
          </a:xfrm>
          <a:prstGeom prst="rect">
            <a:avLst/>
          </a:prstGeom>
        </p:spPr>
      </p:pic>
      <p:sp>
        <p:nvSpPr>
          <p:cNvPr id="11" name="تمرير: أفقي 10">
            <a:extLst>
              <a:ext uri="{FF2B5EF4-FFF2-40B4-BE49-F238E27FC236}">
                <a16:creationId xmlns:a16="http://schemas.microsoft.com/office/drawing/2014/main" id="{FFBB2AFF-899B-415A-8AFC-6C2F82F90274}"/>
              </a:ext>
            </a:extLst>
          </p:cNvPr>
          <p:cNvSpPr/>
          <p:nvPr/>
        </p:nvSpPr>
        <p:spPr>
          <a:xfrm>
            <a:off x="1589103" y="333793"/>
            <a:ext cx="3098306" cy="1178966"/>
          </a:xfrm>
          <a:prstGeom prst="horizontalScroll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/>
              <a:t>طرق تقدير نواتج الضرب</a:t>
            </a:r>
          </a:p>
        </p:txBody>
      </p:sp>
      <p:cxnSp>
        <p:nvCxnSpPr>
          <p:cNvPr id="14" name="رابط مستقيم 13">
            <a:extLst>
              <a:ext uri="{FF2B5EF4-FFF2-40B4-BE49-F238E27FC236}">
                <a16:creationId xmlns:a16="http://schemas.microsoft.com/office/drawing/2014/main" id="{C9A12ADA-124D-471E-A258-4B97FCCAAF08}"/>
              </a:ext>
            </a:extLst>
          </p:cNvPr>
          <p:cNvCxnSpPr/>
          <p:nvPr/>
        </p:nvCxnSpPr>
        <p:spPr>
          <a:xfrm>
            <a:off x="3218158" y="1406227"/>
            <a:ext cx="0" cy="955233"/>
          </a:xfrm>
          <a:prstGeom prst="line">
            <a:avLst/>
          </a:prstGeom>
          <a:ln w="28575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6" name="رابط مستقيم 15">
            <a:extLst>
              <a:ext uri="{FF2B5EF4-FFF2-40B4-BE49-F238E27FC236}">
                <a16:creationId xmlns:a16="http://schemas.microsoft.com/office/drawing/2014/main" id="{5D3EA8AD-A115-4196-B7C5-CF96B158ECF3}"/>
              </a:ext>
            </a:extLst>
          </p:cNvPr>
          <p:cNvCxnSpPr/>
          <p:nvPr/>
        </p:nvCxnSpPr>
        <p:spPr>
          <a:xfrm flipV="1">
            <a:off x="4900474" y="1873186"/>
            <a:ext cx="0" cy="532660"/>
          </a:xfrm>
          <a:prstGeom prst="line">
            <a:avLst/>
          </a:prstGeom>
          <a:ln w="28575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8" name="رابط مستقيم 17">
            <a:extLst>
              <a:ext uri="{FF2B5EF4-FFF2-40B4-BE49-F238E27FC236}">
                <a16:creationId xmlns:a16="http://schemas.microsoft.com/office/drawing/2014/main" id="{EEFE07BF-B153-48CB-99EA-94A90ABB8940}"/>
              </a:ext>
            </a:extLst>
          </p:cNvPr>
          <p:cNvCxnSpPr/>
          <p:nvPr/>
        </p:nvCxnSpPr>
        <p:spPr>
          <a:xfrm flipH="1">
            <a:off x="1589103" y="1874965"/>
            <a:ext cx="3311371" cy="0"/>
          </a:xfrm>
          <a:prstGeom prst="line">
            <a:avLst/>
          </a:prstGeom>
          <a:ln w="28575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0" name="رابط مستقيم 19">
            <a:extLst>
              <a:ext uri="{FF2B5EF4-FFF2-40B4-BE49-F238E27FC236}">
                <a16:creationId xmlns:a16="http://schemas.microsoft.com/office/drawing/2014/main" id="{D5C9A3A2-1C53-481C-ADD8-E53AE9B9ED99}"/>
              </a:ext>
            </a:extLst>
          </p:cNvPr>
          <p:cNvCxnSpPr/>
          <p:nvPr/>
        </p:nvCxnSpPr>
        <p:spPr>
          <a:xfrm>
            <a:off x="1589103" y="1874965"/>
            <a:ext cx="0" cy="477617"/>
          </a:xfrm>
          <a:prstGeom prst="line">
            <a:avLst/>
          </a:prstGeom>
          <a:ln w="28575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2" name="مستطيل 21">
            <a:extLst>
              <a:ext uri="{FF2B5EF4-FFF2-40B4-BE49-F238E27FC236}">
                <a16:creationId xmlns:a16="http://schemas.microsoft.com/office/drawing/2014/main" id="{51FA079F-EA9A-40F0-ABDC-CEB3E707EB8D}"/>
              </a:ext>
            </a:extLst>
          </p:cNvPr>
          <p:cNvSpPr/>
          <p:nvPr/>
        </p:nvSpPr>
        <p:spPr>
          <a:xfrm>
            <a:off x="4110370" y="2547890"/>
            <a:ext cx="1242865" cy="88244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/>
              <a:t>تقريب أحد العاملين</a:t>
            </a:r>
          </a:p>
        </p:txBody>
      </p:sp>
      <p:sp>
        <p:nvSpPr>
          <p:cNvPr id="23" name="مستطيل 22">
            <a:extLst>
              <a:ext uri="{FF2B5EF4-FFF2-40B4-BE49-F238E27FC236}">
                <a16:creationId xmlns:a16="http://schemas.microsoft.com/office/drawing/2014/main" id="{A36353B7-DA0F-47B6-883D-4E13A9D206C9}"/>
              </a:ext>
            </a:extLst>
          </p:cNvPr>
          <p:cNvSpPr/>
          <p:nvPr/>
        </p:nvSpPr>
        <p:spPr>
          <a:xfrm>
            <a:off x="2623355" y="2547890"/>
            <a:ext cx="1242865" cy="88244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/>
              <a:t>تقريب العاملين كلاهما</a:t>
            </a:r>
          </a:p>
        </p:txBody>
      </p:sp>
      <p:sp>
        <p:nvSpPr>
          <p:cNvPr id="24" name="مستطيل 23">
            <a:extLst>
              <a:ext uri="{FF2B5EF4-FFF2-40B4-BE49-F238E27FC236}">
                <a16:creationId xmlns:a16="http://schemas.microsoft.com/office/drawing/2014/main" id="{56F9D3DE-C5C5-4A3F-89CA-D29553970C2F}"/>
              </a:ext>
            </a:extLst>
          </p:cNvPr>
          <p:cNvSpPr/>
          <p:nvPr/>
        </p:nvSpPr>
        <p:spPr>
          <a:xfrm>
            <a:off x="964720" y="2547890"/>
            <a:ext cx="1242865" cy="88244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/>
              <a:t>استعمال الاعداد المتناغمة</a:t>
            </a:r>
          </a:p>
        </p:txBody>
      </p:sp>
      <p:sp>
        <p:nvSpPr>
          <p:cNvPr id="25" name="تمرير: أفقي 24">
            <a:extLst>
              <a:ext uri="{FF2B5EF4-FFF2-40B4-BE49-F238E27FC236}">
                <a16:creationId xmlns:a16="http://schemas.microsoft.com/office/drawing/2014/main" id="{555AC98A-8ED0-43C4-B15E-81BD284C47D5}"/>
              </a:ext>
            </a:extLst>
          </p:cNvPr>
          <p:cNvSpPr/>
          <p:nvPr/>
        </p:nvSpPr>
        <p:spPr>
          <a:xfrm>
            <a:off x="1559625" y="3535529"/>
            <a:ext cx="3098306" cy="1178966"/>
          </a:xfrm>
          <a:prstGeom prst="horizontalScroll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/>
              <a:t>ضرب عدد من ثلاث أعداد في رقم واحد</a:t>
            </a:r>
          </a:p>
        </p:txBody>
      </p:sp>
      <p:cxnSp>
        <p:nvCxnSpPr>
          <p:cNvPr id="26" name="رابط مستقيم 25">
            <a:extLst>
              <a:ext uri="{FF2B5EF4-FFF2-40B4-BE49-F238E27FC236}">
                <a16:creationId xmlns:a16="http://schemas.microsoft.com/office/drawing/2014/main" id="{B304547A-BF07-4864-BFDA-28E3DEAB0AEC}"/>
              </a:ext>
            </a:extLst>
          </p:cNvPr>
          <p:cNvCxnSpPr/>
          <p:nvPr/>
        </p:nvCxnSpPr>
        <p:spPr>
          <a:xfrm>
            <a:off x="3049486" y="4630299"/>
            <a:ext cx="0" cy="955233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رابط مستقيم 26">
            <a:extLst>
              <a:ext uri="{FF2B5EF4-FFF2-40B4-BE49-F238E27FC236}">
                <a16:creationId xmlns:a16="http://schemas.microsoft.com/office/drawing/2014/main" id="{883EFDE0-9087-41A6-B1AA-D2749FACDC11}"/>
              </a:ext>
            </a:extLst>
          </p:cNvPr>
          <p:cNvCxnSpPr/>
          <p:nvPr/>
        </p:nvCxnSpPr>
        <p:spPr>
          <a:xfrm flipV="1">
            <a:off x="4731802" y="5097258"/>
            <a:ext cx="0" cy="53266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رابط مستقيم 27">
            <a:extLst>
              <a:ext uri="{FF2B5EF4-FFF2-40B4-BE49-F238E27FC236}">
                <a16:creationId xmlns:a16="http://schemas.microsoft.com/office/drawing/2014/main" id="{97DF0B8A-8089-4E1F-9463-3DE3452D4225}"/>
              </a:ext>
            </a:extLst>
          </p:cNvPr>
          <p:cNvCxnSpPr/>
          <p:nvPr/>
        </p:nvCxnSpPr>
        <p:spPr>
          <a:xfrm flipH="1">
            <a:off x="1420431" y="5099037"/>
            <a:ext cx="3311371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رابط مستقيم 28">
            <a:extLst>
              <a:ext uri="{FF2B5EF4-FFF2-40B4-BE49-F238E27FC236}">
                <a16:creationId xmlns:a16="http://schemas.microsoft.com/office/drawing/2014/main" id="{56A6E397-0AB0-402C-B875-373FC51C49C4}"/>
              </a:ext>
            </a:extLst>
          </p:cNvPr>
          <p:cNvCxnSpPr/>
          <p:nvPr/>
        </p:nvCxnSpPr>
        <p:spPr>
          <a:xfrm>
            <a:off x="1420431" y="5099037"/>
            <a:ext cx="0" cy="477617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0" name="مستطيل 29">
            <a:extLst>
              <a:ext uri="{FF2B5EF4-FFF2-40B4-BE49-F238E27FC236}">
                <a16:creationId xmlns:a16="http://schemas.microsoft.com/office/drawing/2014/main" id="{41110ABF-6B79-4B8F-82F1-BC0DEADD232D}"/>
              </a:ext>
            </a:extLst>
          </p:cNvPr>
          <p:cNvSpPr/>
          <p:nvPr/>
        </p:nvSpPr>
        <p:spPr>
          <a:xfrm>
            <a:off x="4185319" y="5641765"/>
            <a:ext cx="1242865" cy="882442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/>
              <a:t>أولًا :</a:t>
            </a:r>
          </a:p>
          <a:p>
            <a:pPr algn="ctr"/>
            <a:r>
              <a:rPr lang="ar-SA" dirty="0"/>
              <a:t>أضرب الأحاد</a:t>
            </a:r>
          </a:p>
        </p:txBody>
      </p:sp>
      <p:sp>
        <p:nvSpPr>
          <p:cNvPr id="31" name="مستطيل 30">
            <a:extLst>
              <a:ext uri="{FF2B5EF4-FFF2-40B4-BE49-F238E27FC236}">
                <a16:creationId xmlns:a16="http://schemas.microsoft.com/office/drawing/2014/main" id="{E02FF9F8-2CFB-43B7-9A6E-B0952F6DE5DC}"/>
              </a:ext>
            </a:extLst>
          </p:cNvPr>
          <p:cNvSpPr/>
          <p:nvPr/>
        </p:nvSpPr>
        <p:spPr>
          <a:xfrm>
            <a:off x="833150" y="5641765"/>
            <a:ext cx="1242865" cy="882442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/>
              <a:t>ثالثًا : أضرب المئات</a:t>
            </a:r>
          </a:p>
        </p:txBody>
      </p:sp>
      <p:sp>
        <p:nvSpPr>
          <p:cNvPr id="32" name="مستطيل 31">
            <a:extLst>
              <a:ext uri="{FF2B5EF4-FFF2-40B4-BE49-F238E27FC236}">
                <a16:creationId xmlns:a16="http://schemas.microsoft.com/office/drawing/2014/main" id="{F12113CE-9F80-4599-A490-31BEA78656CD}"/>
              </a:ext>
            </a:extLst>
          </p:cNvPr>
          <p:cNvSpPr/>
          <p:nvPr/>
        </p:nvSpPr>
        <p:spPr>
          <a:xfrm>
            <a:off x="2428053" y="5641765"/>
            <a:ext cx="1242865" cy="882442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/>
              <a:t>ثانيًا :أضرب العشرات</a:t>
            </a:r>
          </a:p>
        </p:txBody>
      </p:sp>
      <p:sp>
        <p:nvSpPr>
          <p:cNvPr id="34" name="تمرير: أفقي 33">
            <a:extLst>
              <a:ext uri="{FF2B5EF4-FFF2-40B4-BE49-F238E27FC236}">
                <a16:creationId xmlns:a16="http://schemas.microsoft.com/office/drawing/2014/main" id="{94D39B9E-9C71-4BF0-A552-FE7EDA35ADF5}"/>
              </a:ext>
            </a:extLst>
          </p:cNvPr>
          <p:cNvSpPr/>
          <p:nvPr/>
        </p:nvSpPr>
        <p:spPr>
          <a:xfrm>
            <a:off x="7576350" y="1496768"/>
            <a:ext cx="3098306" cy="1178966"/>
          </a:xfrm>
          <a:prstGeom prst="horizontalScroll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/>
              <a:t>الضرب </a:t>
            </a:r>
            <a:r>
              <a:rPr lang="ar-SA" dirty="0" err="1"/>
              <a:t>بإستخدام</a:t>
            </a:r>
            <a:r>
              <a:rPr lang="ar-SA" dirty="0"/>
              <a:t> خاصية التوزيع</a:t>
            </a:r>
          </a:p>
        </p:txBody>
      </p:sp>
    </p:spTree>
    <p:extLst>
      <p:ext uri="{BB962C8B-B14F-4D97-AF65-F5344CB8AC3E}">
        <p14:creationId xmlns:p14="http://schemas.microsoft.com/office/powerpoint/2010/main" val="25577538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3550FAA3-17B2-4FA7-A650-15883368D5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D10FAFD6-87E6-42C5-95EA-671ED84AD40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64" t="24213" r="11642" b="23178"/>
          <a:stretch/>
        </p:blipFill>
        <p:spPr>
          <a:xfrm>
            <a:off x="6693764" y="346229"/>
            <a:ext cx="4607510" cy="1242873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EDBB5742-D1BD-435B-B82E-B7D8EC830D57}"/>
              </a:ext>
            </a:extLst>
          </p:cNvPr>
          <p:cNvSpPr txBox="1"/>
          <p:nvPr/>
        </p:nvSpPr>
        <p:spPr>
          <a:xfrm>
            <a:off x="6915705" y="782999"/>
            <a:ext cx="396831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/>
              <a:t>اختبار منتصف الفصل الثالث</a:t>
            </a: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53CD359B-AB61-407F-BB32-6BCB562104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-529461" y="3564692"/>
            <a:ext cx="3064703" cy="281563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78B085AD-8691-4FA3-A639-F4E689D031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5828" y="5496539"/>
            <a:ext cx="3242603" cy="297907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18F415FE-C071-474F-9D21-9CFBD5E43E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3258" y="1859268"/>
            <a:ext cx="4208016" cy="3935177"/>
          </a:xfrm>
          <a:prstGeom prst="rect">
            <a:avLst/>
          </a:prstGeom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2B35F3C9-84B8-4EB8-A108-48060B267C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0933" y="783000"/>
            <a:ext cx="4208016" cy="1965270"/>
          </a:xfrm>
          <a:prstGeom prst="rect">
            <a:avLst/>
          </a:prstGeom>
        </p:spPr>
      </p:pic>
      <p:pic>
        <p:nvPicPr>
          <p:cNvPr id="22" name="صورة 21">
            <a:extLst>
              <a:ext uri="{FF2B5EF4-FFF2-40B4-BE49-F238E27FC236}">
                <a16:creationId xmlns:a16="http://schemas.microsoft.com/office/drawing/2014/main" id="{5BCF48EA-42BA-4488-A49B-349CBEE62CE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3047" t="864" b="88292"/>
          <a:stretch/>
        </p:blipFill>
        <p:spPr>
          <a:xfrm>
            <a:off x="525221" y="3072474"/>
            <a:ext cx="4859331" cy="390617"/>
          </a:xfrm>
          <a:prstGeom prst="rect">
            <a:avLst/>
          </a:prstGeom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84257943-57CE-447E-B92B-3B4043231EB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3047" t="864" b="88292"/>
          <a:stretch/>
        </p:blipFill>
        <p:spPr>
          <a:xfrm>
            <a:off x="488274" y="3572095"/>
            <a:ext cx="4933223" cy="390617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27C0C33B-289D-4275-8958-F7E2B4F41BE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3047" t="864" b="88292"/>
          <a:stretch/>
        </p:blipFill>
        <p:spPr>
          <a:xfrm>
            <a:off x="525221" y="4000667"/>
            <a:ext cx="4859331" cy="390617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180F2DDD-CE63-43A6-8AE5-BD285489B6C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8274" y="6591277"/>
            <a:ext cx="2307346" cy="266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9466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3550FAA3-17B2-4FA7-A650-15883368D5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D10FAFD6-87E6-42C5-95EA-671ED84AD40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64" t="24213" r="11642" b="23178"/>
          <a:stretch/>
        </p:blipFill>
        <p:spPr>
          <a:xfrm>
            <a:off x="6693764" y="346229"/>
            <a:ext cx="4607510" cy="1242873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EDBB5742-D1BD-435B-B82E-B7D8EC830D57}"/>
              </a:ext>
            </a:extLst>
          </p:cNvPr>
          <p:cNvSpPr txBox="1"/>
          <p:nvPr/>
        </p:nvSpPr>
        <p:spPr>
          <a:xfrm>
            <a:off x="6915705" y="782999"/>
            <a:ext cx="396831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/>
              <a:t>اختبار منتصف الفصل الثالث</a:t>
            </a: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53CD359B-AB61-407F-BB32-6BCB562104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-529461" y="3564692"/>
            <a:ext cx="3064703" cy="281563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78B085AD-8691-4FA3-A639-F4E689D031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5828" y="5496539"/>
            <a:ext cx="3242603" cy="297907"/>
          </a:xfrm>
          <a:prstGeom prst="rect">
            <a:avLst/>
          </a:prstGeom>
        </p:spPr>
      </p:pic>
      <p:pic>
        <p:nvPicPr>
          <p:cNvPr id="22" name="صورة 21">
            <a:extLst>
              <a:ext uri="{FF2B5EF4-FFF2-40B4-BE49-F238E27FC236}">
                <a16:creationId xmlns:a16="http://schemas.microsoft.com/office/drawing/2014/main" id="{5BCF48EA-42BA-4488-A49B-349CBEE62CE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3047" t="864" b="88292"/>
          <a:stretch/>
        </p:blipFill>
        <p:spPr>
          <a:xfrm>
            <a:off x="638906" y="1306219"/>
            <a:ext cx="4859331" cy="390617"/>
          </a:xfrm>
          <a:prstGeom prst="rect">
            <a:avLst/>
          </a:prstGeom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84257943-57CE-447E-B92B-3B4043231EB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3047" t="864" b="88292"/>
          <a:stretch/>
        </p:blipFill>
        <p:spPr>
          <a:xfrm>
            <a:off x="601959" y="1805840"/>
            <a:ext cx="4933223" cy="390617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27C0C33B-289D-4275-8958-F7E2B4F41BE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3047" t="864" b="88292"/>
          <a:stretch/>
        </p:blipFill>
        <p:spPr>
          <a:xfrm>
            <a:off x="638906" y="2234412"/>
            <a:ext cx="4859331" cy="390617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1224A72E-A555-4FA5-AC67-1F151864D3B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40505"/>
          <a:stretch/>
        </p:blipFill>
        <p:spPr>
          <a:xfrm>
            <a:off x="6915705" y="1742988"/>
            <a:ext cx="4607510" cy="1720103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F14270A0-313C-42C1-B592-5E2C3824F6B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58870" b="18140"/>
          <a:stretch/>
        </p:blipFill>
        <p:spPr>
          <a:xfrm>
            <a:off x="651130" y="449205"/>
            <a:ext cx="4607510" cy="664671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C8DA962A-321E-470A-A377-BB52C1F7392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80030"/>
          <a:stretch/>
        </p:blipFill>
        <p:spPr>
          <a:xfrm>
            <a:off x="488277" y="2788796"/>
            <a:ext cx="4788019" cy="577354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880D51B6-E5E7-47C7-BBCF-476979EBB78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3047" t="864" b="88292"/>
          <a:stretch/>
        </p:blipFill>
        <p:spPr>
          <a:xfrm>
            <a:off x="6807448" y="3767403"/>
            <a:ext cx="4859331" cy="390617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88523ABC-FD00-43E0-A574-3D2767AC5CC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3047" t="864" b="88292"/>
          <a:stretch/>
        </p:blipFill>
        <p:spPr>
          <a:xfrm>
            <a:off x="6770501" y="4267024"/>
            <a:ext cx="4933223" cy="390617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414EA270-D379-4EB3-AD92-33D59672824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3047" t="864" b="88292"/>
          <a:stretch/>
        </p:blipFill>
        <p:spPr>
          <a:xfrm>
            <a:off x="6807448" y="4695596"/>
            <a:ext cx="4859331" cy="390617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7C13A168-7FA6-4CB6-AA27-4896D03C739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3047" t="864" b="88292"/>
          <a:stretch/>
        </p:blipFill>
        <p:spPr>
          <a:xfrm>
            <a:off x="525224" y="3610485"/>
            <a:ext cx="4859331" cy="390617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BACE9528-B453-43DA-9D49-708CBF8B4CA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3047" t="864" b="88292"/>
          <a:stretch/>
        </p:blipFill>
        <p:spPr>
          <a:xfrm>
            <a:off x="488277" y="4110106"/>
            <a:ext cx="4933223" cy="390617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989C0A39-52C2-4415-8ACC-0F80AE708B3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3047" t="864" b="88292"/>
          <a:stretch/>
        </p:blipFill>
        <p:spPr>
          <a:xfrm>
            <a:off x="525224" y="4538678"/>
            <a:ext cx="4859331" cy="390617"/>
          </a:xfrm>
          <a:prstGeom prst="rect">
            <a:avLst/>
          </a:prstGeom>
        </p:spPr>
      </p:pic>
      <p:cxnSp>
        <p:nvCxnSpPr>
          <p:cNvPr id="8" name="رابط مستقيم 7">
            <a:extLst>
              <a:ext uri="{FF2B5EF4-FFF2-40B4-BE49-F238E27FC236}">
                <a16:creationId xmlns:a16="http://schemas.microsoft.com/office/drawing/2014/main" id="{BE89F3C4-88A4-4AAD-9739-F94D342FAAC2}"/>
              </a:ext>
            </a:extLst>
          </p:cNvPr>
          <p:cNvCxnSpPr/>
          <p:nvPr/>
        </p:nvCxnSpPr>
        <p:spPr>
          <a:xfrm>
            <a:off x="9401452" y="3062796"/>
            <a:ext cx="0" cy="179548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رابط مستقيم 26">
            <a:extLst>
              <a:ext uri="{FF2B5EF4-FFF2-40B4-BE49-F238E27FC236}">
                <a16:creationId xmlns:a16="http://schemas.microsoft.com/office/drawing/2014/main" id="{0734EA3C-4C05-421A-ACE2-3DACF41AEB53}"/>
              </a:ext>
            </a:extLst>
          </p:cNvPr>
          <p:cNvCxnSpPr/>
          <p:nvPr/>
        </p:nvCxnSpPr>
        <p:spPr>
          <a:xfrm>
            <a:off x="3099785" y="624121"/>
            <a:ext cx="0" cy="179548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رابط مستقيم 27">
            <a:extLst>
              <a:ext uri="{FF2B5EF4-FFF2-40B4-BE49-F238E27FC236}">
                <a16:creationId xmlns:a16="http://schemas.microsoft.com/office/drawing/2014/main" id="{800F1286-003B-4574-8C1F-98932CCD3137}"/>
              </a:ext>
            </a:extLst>
          </p:cNvPr>
          <p:cNvCxnSpPr/>
          <p:nvPr/>
        </p:nvCxnSpPr>
        <p:spPr>
          <a:xfrm>
            <a:off x="3082029" y="2900116"/>
            <a:ext cx="0" cy="179548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9" name="صورة 28">
            <a:extLst>
              <a:ext uri="{FF2B5EF4-FFF2-40B4-BE49-F238E27FC236}">
                <a16:creationId xmlns:a16="http://schemas.microsoft.com/office/drawing/2014/main" id="{1AFA0A57-5E21-487B-9CE6-51DC3D7D5B1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8274" y="6591277"/>
            <a:ext cx="2307346" cy="266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2559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3550FAA3-17B2-4FA7-A650-15883368D5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D10FAFD6-87E6-42C5-95EA-671ED84AD40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64" t="24213" r="11642" b="23178"/>
          <a:stretch/>
        </p:blipFill>
        <p:spPr>
          <a:xfrm>
            <a:off x="6693764" y="346229"/>
            <a:ext cx="4607510" cy="1242873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EDBB5742-D1BD-435B-B82E-B7D8EC830D57}"/>
              </a:ext>
            </a:extLst>
          </p:cNvPr>
          <p:cNvSpPr txBox="1"/>
          <p:nvPr/>
        </p:nvSpPr>
        <p:spPr>
          <a:xfrm>
            <a:off x="6915705" y="782999"/>
            <a:ext cx="396831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/>
              <a:t>اختبار منتصف الفصل الثالث</a:t>
            </a: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53CD359B-AB61-407F-BB32-6BCB562104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-529461" y="3564692"/>
            <a:ext cx="3064703" cy="281563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78B085AD-8691-4FA3-A639-F4E689D031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5828" y="5496539"/>
            <a:ext cx="3242603" cy="297907"/>
          </a:xfrm>
          <a:prstGeom prst="rect">
            <a:avLst/>
          </a:prstGeom>
        </p:spPr>
      </p:pic>
      <p:pic>
        <p:nvPicPr>
          <p:cNvPr id="22" name="صورة 21">
            <a:extLst>
              <a:ext uri="{FF2B5EF4-FFF2-40B4-BE49-F238E27FC236}">
                <a16:creationId xmlns:a16="http://schemas.microsoft.com/office/drawing/2014/main" id="{5BCF48EA-42BA-4488-A49B-349CBEE62CE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3047" t="864" b="88292"/>
          <a:stretch/>
        </p:blipFill>
        <p:spPr>
          <a:xfrm>
            <a:off x="6750722" y="4358698"/>
            <a:ext cx="4859331" cy="390617"/>
          </a:xfrm>
          <a:prstGeom prst="rect">
            <a:avLst/>
          </a:prstGeom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84257943-57CE-447E-B92B-3B4043231EB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3047" t="864" b="88292"/>
          <a:stretch/>
        </p:blipFill>
        <p:spPr>
          <a:xfrm>
            <a:off x="6713775" y="4858319"/>
            <a:ext cx="4933223" cy="390617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27C0C33B-289D-4275-8958-F7E2B4F41BE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3047" t="864" b="88292"/>
          <a:stretch/>
        </p:blipFill>
        <p:spPr>
          <a:xfrm>
            <a:off x="6750722" y="5286891"/>
            <a:ext cx="4859331" cy="390617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6A771476-1EC5-4547-932E-8FFFDF516F2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8041" b="49370"/>
          <a:stretch/>
        </p:blipFill>
        <p:spPr>
          <a:xfrm>
            <a:off x="6807450" y="1642368"/>
            <a:ext cx="4607510" cy="2317073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801941B1-B812-4CBF-956C-590F53EF09D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7241" t="80380" r="48224"/>
          <a:stretch/>
        </p:blipFill>
        <p:spPr>
          <a:xfrm>
            <a:off x="828900" y="3566124"/>
            <a:ext cx="1746715" cy="1564454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03ECD7BA-DD61-440D-AA33-D86BCF21B01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49596" r="8041" b="29195"/>
          <a:stretch/>
        </p:blipFill>
        <p:spPr>
          <a:xfrm>
            <a:off x="562166" y="392253"/>
            <a:ext cx="4859331" cy="1276941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A57A890F-DA37-4D45-9B67-D9304D36982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9857" t="80380" r="8041"/>
          <a:stretch/>
        </p:blipFill>
        <p:spPr>
          <a:xfrm>
            <a:off x="4002348" y="3722437"/>
            <a:ext cx="1573533" cy="1564454"/>
          </a:xfrm>
          <a:prstGeom prst="rect">
            <a:avLst/>
          </a:prstGeom>
        </p:spPr>
      </p:pic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5F036251-D9FD-4C68-9E03-24DE83D8393A}"/>
              </a:ext>
            </a:extLst>
          </p:cNvPr>
          <p:cNvSpPr/>
          <p:nvPr/>
        </p:nvSpPr>
        <p:spPr>
          <a:xfrm>
            <a:off x="3885660" y="2229734"/>
            <a:ext cx="1535837" cy="141898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AAE7D28A-4A0E-461C-90D9-6C95D64E9704}"/>
              </a:ext>
            </a:extLst>
          </p:cNvPr>
          <p:cNvSpPr/>
          <p:nvPr/>
        </p:nvSpPr>
        <p:spPr>
          <a:xfrm>
            <a:off x="680692" y="2173122"/>
            <a:ext cx="1535837" cy="145908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5F74B2C8-B30D-4305-9AB2-E526AECDB113}"/>
              </a:ext>
            </a:extLst>
          </p:cNvPr>
          <p:cNvSpPr/>
          <p:nvPr/>
        </p:nvSpPr>
        <p:spPr>
          <a:xfrm>
            <a:off x="680692" y="5046759"/>
            <a:ext cx="1535837" cy="141898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5" name="مستطيل: زوايا مستديرة 24">
            <a:extLst>
              <a:ext uri="{FF2B5EF4-FFF2-40B4-BE49-F238E27FC236}">
                <a16:creationId xmlns:a16="http://schemas.microsoft.com/office/drawing/2014/main" id="{1FA0D696-FDC1-4F29-AD26-D49690488C4C}"/>
              </a:ext>
            </a:extLst>
          </p:cNvPr>
          <p:cNvSpPr/>
          <p:nvPr/>
        </p:nvSpPr>
        <p:spPr>
          <a:xfrm>
            <a:off x="3750456" y="5042558"/>
            <a:ext cx="1535837" cy="141898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6" name="صورة 25">
            <a:extLst>
              <a:ext uri="{FF2B5EF4-FFF2-40B4-BE49-F238E27FC236}">
                <a16:creationId xmlns:a16="http://schemas.microsoft.com/office/drawing/2014/main" id="{C0C0E673-4A32-4A4F-A13D-4A6F50CF8D4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5070" t="70461" r="8041" b="19948"/>
          <a:stretch/>
        </p:blipFill>
        <p:spPr>
          <a:xfrm>
            <a:off x="3505403" y="1595687"/>
            <a:ext cx="1949303" cy="577435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2E438720-33C3-43A3-B6D5-D653B893309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0553" t="71460" r="44638" b="19948"/>
          <a:stretch/>
        </p:blipFill>
        <p:spPr>
          <a:xfrm>
            <a:off x="673610" y="1642368"/>
            <a:ext cx="1839401" cy="517311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7775BC12-65EB-4337-8564-1290BC2F146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8274" y="6600155"/>
            <a:ext cx="2307346" cy="266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0374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3550FAA3-17B2-4FA7-A650-15883368D5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D10FAFD6-87E6-42C5-95EA-671ED84AD40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64" t="24213" r="11642" b="23178"/>
          <a:stretch/>
        </p:blipFill>
        <p:spPr>
          <a:xfrm>
            <a:off x="6693764" y="346229"/>
            <a:ext cx="4607510" cy="1242873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EDBB5742-D1BD-435B-B82E-B7D8EC830D57}"/>
              </a:ext>
            </a:extLst>
          </p:cNvPr>
          <p:cNvSpPr txBox="1"/>
          <p:nvPr/>
        </p:nvSpPr>
        <p:spPr>
          <a:xfrm>
            <a:off x="6915705" y="782999"/>
            <a:ext cx="396831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/>
              <a:t>اختبار منتصف الفصل الثالث</a:t>
            </a: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53CD359B-AB61-407F-BB32-6BCB562104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-529461" y="3564692"/>
            <a:ext cx="3064703" cy="281563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78B085AD-8691-4FA3-A639-F4E689D031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5828" y="5496539"/>
            <a:ext cx="3242603" cy="297907"/>
          </a:xfrm>
          <a:prstGeom prst="rect">
            <a:avLst/>
          </a:prstGeom>
        </p:spPr>
      </p:pic>
      <p:pic>
        <p:nvPicPr>
          <p:cNvPr id="22" name="صورة 21">
            <a:extLst>
              <a:ext uri="{FF2B5EF4-FFF2-40B4-BE49-F238E27FC236}">
                <a16:creationId xmlns:a16="http://schemas.microsoft.com/office/drawing/2014/main" id="{5BCF48EA-42BA-4488-A49B-349CBEE62CE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3047" t="864" b="88292"/>
          <a:stretch/>
        </p:blipFill>
        <p:spPr>
          <a:xfrm>
            <a:off x="525221" y="3454213"/>
            <a:ext cx="4859331" cy="390617"/>
          </a:xfrm>
          <a:prstGeom prst="rect">
            <a:avLst/>
          </a:prstGeom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84257943-57CE-447E-B92B-3B4043231EB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3047" t="864" b="88292"/>
          <a:stretch/>
        </p:blipFill>
        <p:spPr>
          <a:xfrm>
            <a:off x="488274" y="3953834"/>
            <a:ext cx="4933223" cy="390617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27C0C33B-289D-4275-8958-F7E2B4F41BE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3047" t="864" b="88292"/>
          <a:stretch/>
        </p:blipFill>
        <p:spPr>
          <a:xfrm>
            <a:off x="562166" y="4382406"/>
            <a:ext cx="4859331" cy="390617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11F55925-4B87-4DC8-A753-F161981CF6E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8119" b="60340"/>
          <a:stretch/>
        </p:blipFill>
        <p:spPr>
          <a:xfrm>
            <a:off x="6871317" y="1930772"/>
            <a:ext cx="4607509" cy="1532320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EAD3FB58-1B75-4111-8525-907CE9ACB60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8119" t="39890"/>
          <a:stretch/>
        </p:blipFill>
        <p:spPr>
          <a:xfrm>
            <a:off x="525221" y="655885"/>
            <a:ext cx="4607509" cy="2322454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295D1BFE-2800-4FA4-BE36-15B731DC194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3047" t="864" b="88292"/>
          <a:stretch/>
        </p:blipFill>
        <p:spPr>
          <a:xfrm>
            <a:off x="562166" y="4790779"/>
            <a:ext cx="4859331" cy="390617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3BB5C256-AC8E-42EC-86E7-584E707C44A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3047" t="864" b="88292"/>
          <a:stretch/>
        </p:blipFill>
        <p:spPr>
          <a:xfrm>
            <a:off x="6733558" y="3563217"/>
            <a:ext cx="4859331" cy="390617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2A9BB03F-7D7E-49E8-BB39-11CC8A953A8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3047" t="864" b="88292"/>
          <a:stretch/>
        </p:blipFill>
        <p:spPr>
          <a:xfrm>
            <a:off x="6696611" y="4062838"/>
            <a:ext cx="4933223" cy="390617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CAAA2942-E23C-47AF-8B04-DEC35505091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3047" t="864" b="88292"/>
          <a:stretch/>
        </p:blipFill>
        <p:spPr>
          <a:xfrm>
            <a:off x="6770503" y="4491410"/>
            <a:ext cx="4859331" cy="390617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6526465B-F069-449B-827C-B1FB38FEA49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3047" t="864" b="88292"/>
          <a:stretch/>
        </p:blipFill>
        <p:spPr>
          <a:xfrm>
            <a:off x="6770503" y="4899783"/>
            <a:ext cx="4859331" cy="390617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29015E80-F7C1-4EC2-9075-9EFF97C19A1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8274" y="6591277"/>
            <a:ext cx="2307346" cy="266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6397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3550FAA3-17B2-4FA7-A650-15883368D5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D10FAFD6-87E6-42C5-95EA-671ED84AD40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64" t="24213" r="11642" b="23178"/>
          <a:stretch/>
        </p:blipFill>
        <p:spPr>
          <a:xfrm>
            <a:off x="6693764" y="346229"/>
            <a:ext cx="4607510" cy="1242873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EDBB5742-D1BD-435B-B82E-B7D8EC830D57}"/>
              </a:ext>
            </a:extLst>
          </p:cNvPr>
          <p:cNvSpPr txBox="1"/>
          <p:nvPr/>
        </p:nvSpPr>
        <p:spPr>
          <a:xfrm>
            <a:off x="6915705" y="782999"/>
            <a:ext cx="396831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/>
              <a:t>اختبار منتصف الفصل الثالث</a:t>
            </a: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53CD359B-AB61-407F-BB32-6BCB562104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-529461" y="3564692"/>
            <a:ext cx="3064703" cy="281563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78B085AD-8691-4FA3-A639-F4E689D031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5828" y="5496539"/>
            <a:ext cx="3242603" cy="297907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43D65F32-C773-4C42-AC19-DA8AB0C5990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48591"/>
          <a:stretch/>
        </p:blipFill>
        <p:spPr>
          <a:xfrm>
            <a:off x="6888567" y="1652054"/>
            <a:ext cx="4559388" cy="1575543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1E598681-0A9F-4CB7-A329-9CC7DCAF237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8591"/>
          <a:stretch/>
        </p:blipFill>
        <p:spPr>
          <a:xfrm>
            <a:off x="646391" y="1853458"/>
            <a:ext cx="4559388" cy="1575542"/>
          </a:xfrm>
          <a:prstGeom prst="rect">
            <a:avLst/>
          </a:prstGeom>
        </p:spPr>
      </p:pic>
      <p:sp>
        <p:nvSpPr>
          <p:cNvPr id="25" name="مستطيل: زوايا مستديرة 24">
            <a:extLst>
              <a:ext uri="{FF2B5EF4-FFF2-40B4-BE49-F238E27FC236}">
                <a16:creationId xmlns:a16="http://schemas.microsoft.com/office/drawing/2014/main" id="{137CC546-D6B3-4D9F-9C61-03677B8B91BB}"/>
              </a:ext>
            </a:extLst>
          </p:cNvPr>
          <p:cNvSpPr/>
          <p:nvPr/>
        </p:nvSpPr>
        <p:spPr>
          <a:xfrm>
            <a:off x="9294920" y="3136735"/>
            <a:ext cx="2034971" cy="190578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ستطيل: زوايا مستديرة 25">
            <a:extLst>
              <a:ext uri="{FF2B5EF4-FFF2-40B4-BE49-F238E27FC236}">
                <a16:creationId xmlns:a16="http://schemas.microsoft.com/office/drawing/2014/main" id="{4F6C1556-7711-4307-BCCE-FC96F1C1E152}"/>
              </a:ext>
            </a:extLst>
          </p:cNvPr>
          <p:cNvSpPr/>
          <p:nvPr/>
        </p:nvSpPr>
        <p:spPr>
          <a:xfrm>
            <a:off x="6770505" y="3136735"/>
            <a:ext cx="2034971" cy="190578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7" name="صورة 26">
            <a:extLst>
              <a:ext uri="{FF2B5EF4-FFF2-40B4-BE49-F238E27FC236}">
                <a16:creationId xmlns:a16="http://schemas.microsoft.com/office/drawing/2014/main" id="{5182954D-11E7-49DF-9E07-4628D03B0B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8274" y="6591277"/>
            <a:ext cx="2307346" cy="266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318103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1486</TotalTime>
  <Words>63</Words>
  <Application>Microsoft Office PowerPoint</Application>
  <PresentationFormat>شاشة عريضة</PresentationFormat>
  <Paragraphs>16</Paragraphs>
  <Slides>7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عائشه الشهري</dc:creator>
  <cp:lastModifiedBy>عائشه الشهري</cp:lastModifiedBy>
  <cp:revision>4</cp:revision>
  <dcterms:created xsi:type="dcterms:W3CDTF">2021-10-07T04:29:45Z</dcterms:created>
  <dcterms:modified xsi:type="dcterms:W3CDTF">2021-10-11T06:55:26Z</dcterms:modified>
</cp:coreProperties>
</file>