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DD7CBC-9BA9-47AB-8512-9EA9091C0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668203C-1C2C-4A7F-9032-7CD5712EB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C1AB5B-5A1F-4AA4-A521-3F20A533E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D5E2-2F18-40C7-857C-9F3DD33D610D}" type="datetimeFigureOut">
              <a:rPr lang="ar-SA" smtClean="0"/>
              <a:t>21/01/43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E0D2E9-F4DA-42CF-8808-71B31A70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C2EE55-BB1C-41D2-9ED0-D25B149D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4289-4408-45FF-9D5A-B08FAFA157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805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665BED-C3E7-4ED8-80BC-69D9D1555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D039542-94DA-4F50-95BE-E7A0DB5C6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B25BBD-B839-41A2-9BEC-A5800F4A8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D5E2-2F18-40C7-857C-9F3DD33D610D}" type="datetimeFigureOut">
              <a:rPr lang="ar-SA" smtClean="0"/>
              <a:t>21/01/43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8555A6-0268-482A-8505-14A0B6CF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707543-2CBF-4507-A873-809A6BB5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4289-4408-45FF-9D5A-B08FAFA157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022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723B401-96C7-43D3-8860-64A983169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DF066FC-032A-44F7-AD08-2B0D68312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246E6C-9515-4D6A-A2A2-32DF05120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D5E2-2F18-40C7-857C-9F3DD33D610D}" type="datetimeFigureOut">
              <a:rPr lang="ar-SA" smtClean="0"/>
              <a:t>21/01/43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643C4D-CFEF-478A-956D-7B49159E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D15E31C-2B71-4008-81D0-2C8DD05B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4289-4408-45FF-9D5A-B08FAFA157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804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18A4DB-C7E8-46D4-AB1C-803DC62BB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DC6E65D-F722-4695-ABEF-B6228CA48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897CA69-C135-4241-BCCF-E7B84FE54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D5E2-2F18-40C7-857C-9F3DD33D610D}" type="datetimeFigureOut">
              <a:rPr lang="ar-SA" smtClean="0"/>
              <a:t>21/01/43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8F3341-307A-4792-A65E-4F564125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7BF092-BE52-4206-90E4-45FE1736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4289-4408-45FF-9D5A-B08FAFA157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9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CD5350-D5AF-4D63-B8A5-08F8B911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F18DC29-EB4F-442F-A986-A03FE261D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4BE0C2-5716-4CBE-B7FB-69F3A2EA7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D5E2-2F18-40C7-857C-9F3DD33D610D}" type="datetimeFigureOut">
              <a:rPr lang="ar-SA" smtClean="0"/>
              <a:t>21/01/43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9FAC68-5678-41BB-9C6F-A3EB72F2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856608-3358-4BC5-9C0F-B2F1E49A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4289-4408-45FF-9D5A-B08FAFA157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197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BB28A2-5F04-472B-89FE-C0BDF12DE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FB041EC-36EB-4342-98B1-AD0D6793B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5C0DE23-FD8C-49DB-B96D-BAAACB47C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E123D1A-788B-4E49-8D78-58DEF9E6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D5E2-2F18-40C7-857C-9F3DD33D610D}" type="datetimeFigureOut">
              <a:rPr lang="ar-SA" smtClean="0"/>
              <a:t>21/01/43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7388AB4-C0CE-4117-B53C-CE9A03FCD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B68B3E-9850-4E6A-85BC-411C9F92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4289-4408-45FF-9D5A-B08FAFA157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136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EAA5E3-0E56-4FAF-BC68-ADA6FF6F2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FFC8801-65DB-4651-8D71-C45C8EE51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E6861DE-4BB6-4E0F-A9F7-E8D3CD261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03A1ED3-6CBF-4889-9379-B87E3B9BF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83342AC-4A12-4518-8739-CA76B877F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F228E93-1554-4CCC-8747-B9B1A3C1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D5E2-2F18-40C7-857C-9F3DD33D610D}" type="datetimeFigureOut">
              <a:rPr lang="ar-SA" smtClean="0"/>
              <a:t>21/01/43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B72662D-00FB-47DE-97CC-E548D0A7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3BC1106-B405-4D37-AD71-1DFE7F1D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4289-4408-45FF-9D5A-B08FAFA157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178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0130D2-B9E7-4874-B40A-7F1A709C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A9BDA17-1ABD-4BF5-81F7-D43A44CB4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D5E2-2F18-40C7-857C-9F3DD33D610D}" type="datetimeFigureOut">
              <a:rPr lang="ar-SA" smtClean="0"/>
              <a:t>21/01/43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631646-6128-4D92-B3FD-0D4F82EF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A3EA517-D1E9-4EE1-A288-82B8E0E55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4289-4408-45FF-9D5A-B08FAFA157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801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22FF162-ED9C-4079-BB18-FA3BF7FD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D5E2-2F18-40C7-857C-9F3DD33D610D}" type="datetimeFigureOut">
              <a:rPr lang="ar-SA" smtClean="0"/>
              <a:t>21/01/43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973C1F2-83D6-4378-8CE1-9BD0DA42B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176D330-425F-41AB-8C98-9A307A5B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4289-4408-45FF-9D5A-B08FAFA157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966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93E6AC-FB61-4C92-88EC-5AFA361C9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FC07EF0-62D5-41BD-A918-BEC269535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D14D559-1613-414D-A703-97D8C0CC8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53BD764-4C88-45A7-BC2C-BAD01CEB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D5E2-2F18-40C7-857C-9F3DD33D610D}" type="datetimeFigureOut">
              <a:rPr lang="ar-SA" smtClean="0"/>
              <a:t>21/01/43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D9316AF-E61D-4AF9-9A37-140FF7C1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D32C58F-45A6-406E-AD38-9C5E3F71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4289-4408-45FF-9D5A-B08FAFA157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46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FDA68D-D837-4A57-9D6C-BBDF1F12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6ECC490-4A7E-433D-8FF3-01E754AD3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AB666CB-D633-468E-AF1A-045D46745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C65C6F-D752-4CCD-B22F-F0F84E9A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D5E2-2F18-40C7-857C-9F3DD33D610D}" type="datetimeFigureOut">
              <a:rPr lang="ar-SA" smtClean="0"/>
              <a:t>21/01/43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6A18BCD-D1B2-440B-ADD1-64782B04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D75CB96-4208-4F31-A519-84E67A74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4289-4408-45FF-9D5A-B08FAFA157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14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93BB2C2-D764-4116-9297-A4C9E348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09D4A29-D5E7-4984-A3FE-7E95C341D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5035982-7238-4587-AA1A-8B5C56BC3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3D5E2-2F18-40C7-857C-9F3DD33D610D}" type="datetimeFigureOut">
              <a:rPr lang="ar-SA" smtClean="0"/>
              <a:t>21/01/43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EBEA78-B840-425A-9326-2E94BD30D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7A534F-0BC2-4410-8A9B-ECFF3F404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14289-4408-45FF-9D5A-B08FAFA157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666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wajibati.net/%D8%AD%D9%84-%D9%83%D8%AA%D8%A7%D8%A8-%D8%A7%D9%84%D8%AF%D8%B1%D8%A7%D8%B3%D8%A7%D8%AA-%D8%A7%D9%84%D8%A7%D8%B3%D9%84%D8%A7%D9%85%D9%8A%D8%A9-%D8%AB%D8%A7%D9%86%D9%8A-%D8%A7%D8%A8%D8%AA%D8%AF%D8%A7/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s://smallalaskalife.blogspot.com/2020/10/blog-post_591.html" TargetMode="External"/><Relationship Id="rId21" Type="http://schemas.openxmlformats.org/officeDocument/2006/relationships/hyperlink" Target="http://nicee.cc/%D8%B5%D9%88%D8%B1_%D8%A7%D9%84%D8%B3%D9%84%D8%A7%D9%85_%D8%B9%D9%84%D9%8A%D9%83%D9%85_%D8%AD%D9%8A_%D8%B2%D9%85%D9%8A%D9%84%D9%83_%D8%A8%D9%83%D9%84%D9%85%D8%A9_%D8%AA%D8%B9%D8%B7%D9%8A_%D8%A7/" TargetMode="External"/><Relationship Id="rId7" Type="http://schemas.openxmlformats.org/officeDocument/2006/relationships/hyperlink" Target="https://ar.pngtree.com/freepng/desk_867870.html" TargetMode="External"/><Relationship Id="rId12" Type="http://schemas.microsoft.com/office/2007/relationships/hdphoto" Target="../media/hdphoto2.wdp"/><Relationship Id="rId17" Type="http://schemas.openxmlformats.org/officeDocument/2006/relationships/hyperlink" Target="http://www.kevinstead.com/%D8%B5%D9%88%D8%B1%D8%A9-%D8%B3%D8%AC%D8%A7%D8%AF-%D9%83%D8%B1%D8%AA%D9%88%D9%86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7.jpg"/><Relationship Id="rId20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5.png"/><Relationship Id="rId5" Type="http://schemas.openxmlformats.org/officeDocument/2006/relationships/hyperlink" Target="http://www.bio-wood-tunisia.com/%D8%B3%D8%A8%D9%88%D8%B1%D8%A9-%D9%83%D8%B1%D8%AA%D9%88%D9%86" TargetMode="External"/><Relationship Id="rId15" Type="http://schemas.openxmlformats.org/officeDocument/2006/relationships/hyperlink" Target="https://aliworld.web.app/%D8%B5%D9%88%D8%B1-%D8%B3%D8%A7%D8%B9%D8%A9-%D9%83%D8%B1%D8%AA%D9%88%D9%86%D9%8A%D8%A9.html" TargetMode="External"/><Relationship Id="rId10" Type="http://schemas.openxmlformats.org/officeDocument/2006/relationships/hyperlink" Target="https://layqop.web.app/%D9%82%D9%88%D8%A7%D9%86%D9%8A%D9%86-%D8%A7%D9%84%D8%AA%D8%B9%D9%84%D9%85-%D8%B9%D9%86-%D8%A8%D8%B9%D8%AF-%D9%84%D9%84%D8%A7%D8%B7%D9%81%D8%A7%D9%84.html" TargetMode="External"/><Relationship Id="rId19" Type="http://schemas.openxmlformats.org/officeDocument/2006/relationships/hyperlink" Target="http://www.pngall.com/teacher-png" TargetMode="External"/><Relationship Id="rId4" Type="http://schemas.openxmlformats.org/officeDocument/2006/relationships/image" Target="../media/image2.jpg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wajibati.net/%D8%AD%D9%84-%D9%83%D8%AA%D8%A7%D8%A8-%D8%A7%D9%84%D8%AF%D8%B1%D8%A7%D8%B3%D8%A7%D8%AA-%D8%A7%D9%84%D8%A7%D8%B3%D9%84%D8%A7%D9%85%D9%8A%D8%A9-%D8%AB%D8%A7%D9%86%D9%8A-%D8%A7%D8%A8%D8%AA%D8%AF%D8%A7/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s://smallalaskalife.blogspot.com/2020/10/blog-post_591.html" TargetMode="External"/><Relationship Id="rId21" Type="http://schemas.openxmlformats.org/officeDocument/2006/relationships/image" Target="../media/image22.tmp"/><Relationship Id="rId7" Type="http://schemas.openxmlformats.org/officeDocument/2006/relationships/hyperlink" Target="https://ar.pngtree.com/freepng/desk_867870.html" TargetMode="External"/><Relationship Id="rId12" Type="http://schemas.microsoft.com/office/2007/relationships/hdphoto" Target="../media/hdphoto2.wdp"/><Relationship Id="rId17" Type="http://schemas.openxmlformats.org/officeDocument/2006/relationships/hyperlink" Target="http://www.kevinstead.com/%D8%B5%D9%88%D8%B1%D8%A9-%D8%B3%D8%AC%D8%A7%D8%AF-%D9%83%D8%B1%D8%AA%D9%88%D9%86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7.jpg"/><Relationship Id="rId20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5.png"/><Relationship Id="rId5" Type="http://schemas.openxmlformats.org/officeDocument/2006/relationships/hyperlink" Target="http://www.bio-wood-tunisia.com/%D8%B3%D8%A8%D9%88%D8%B1%D8%A9-%D9%83%D8%B1%D8%AA%D9%88%D9%86" TargetMode="External"/><Relationship Id="rId15" Type="http://schemas.openxmlformats.org/officeDocument/2006/relationships/hyperlink" Target="https://aliworld.web.app/%D8%B5%D9%88%D8%B1-%D8%B3%D8%A7%D8%B9%D8%A9-%D9%83%D8%B1%D8%AA%D9%88%D9%86%D9%8A%D8%A9.html" TargetMode="External"/><Relationship Id="rId10" Type="http://schemas.openxmlformats.org/officeDocument/2006/relationships/hyperlink" Target="https://layqop.web.app/%D9%82%D9%88%D8%A7%D9%86%D9%8A%D9%86-%D8%A7%D9%84%D8%AA%D8%B9%D9%84%D9%85-%D8%B9%D9%86-%D8%A8%D8%B9%D8%AF-%D9%84%D9%84%D8%A7%D8%B7%D9%81%D8%A7%D9%84.html" TargetMode="External"/><Relationship Id="rId19" Type="http://schemas.openxmlformats.org/officeDocument/2006/relationships/hyperlink" Target="http://www.pngall.com/teacher-png" TargetMode="External"/><Relationship Id="rId4" Type="http://schemas.openxmlformats.org/officeDocument/2006/relationships/image" Target="../media/image2.jpg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wajibati.net/%D8%AD%D9%84-%D9%83%D8%AA%D8%A7%D8%A8-%D8%A7%D9%84%D8%AF%D8%B1%D8%A7%D8%B3%D8%A7%D8%AA-%D8%A7%D9%84%D8%A7%D8%B3%D9%84%D8%A7%D9%85%D9%8A%D8%A9-%D8%AB%D8%A7%D9%86%D9%8A-%D8%A7%D8%A8%D8%AA%D8%AF%D8%A7/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s://smallalaskalife.blogspot.com/2020/10/blog-post_591.html" TargetMode="External"/><Relationship Id="rId21" Type="http://schemas.openxmlformats.org/officeDocument/2006/relationships/image" Target="../media/image24.tmp"/><Relationship Id="rId7" Type="http://schemas.openxmlformats.org/officeDocument/2006/relationships/hyperlink" Target="https://ar.pngtree.com/freepng/desk_867870.html" TargetMode="External"/><Relationship Id="rId12" Type="http://schemas.microsoft.com/office/2007/relationships/hdphoto" Target="../media/hdphoto2.wdp"/><Relationship Id="rId17" Type="http://schemas.openxmlformats.org/officeDocument/2006/relationships/hyperlink" Target="http://www.kevinstead.com/%D8%B5%D9%88%D8%B1%D8%A9-%D8%B3%D8%AC%D8%A7%D8%AF-%D9%83%D8%B1%D8%AA%D9%88%D9%86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7.jpg"/><Relationship Id="rId20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5.png"/><Relationship Id="rId5" Type="http://schemas.openxmlformats.org/officeDocument/2006/relationships/hyperlink" Target="http://www.bio-wood-tunisia.com/%D8%B3%D8%A8%D9%88%D8%B1%D8%A9-%D9%83%D8%B1%D8%AA%D9%88%D9%86" TargetMode="External"/><Relationship Id="rId15" Type="http://schemas.openxmlformats.org/officeDocument/2006/relationships/hyperlink" Target="https://aliworld.web.app/%D8%B5%D9%88%D8%B1-%D8%B3%D8%A7%D8%B9%D8%A9-%D9%83%D8%B1%D8%AA%D9%88%D9%86%D9%8A%D8%A9.html" TargetMode="External"/><Relationship Id="rId10" Type="http://schemas.openxmlformats.org/officeDocument/2006/relationships/hyperlink" Target="https://layqop.web.app/%D9%82%D9%88%D8%A7%D9%86%D9%8A%D9%86-%D8%A7%D9%84%D8%AA%D8%B9%D9%84%D9%85-%D8%B9%D9%86-%D8%A8%D8%B9%D8%AF-%D9%84%D9%84%D8%A7%D8%B7%D9%81%D8%A7%D9%84.html" TargetMode="External"/><Relationship Id="rId19" Type="http://schemas.openxmlformats.org/officeDocument/2006/relationships/hyperlink" Target="http://www.pngall.com/teacher-png" TargetMode="External"/><Relationship Id="rId4" Type="http://schemas.openxmlformats.org/officeDocument/2006/relationships/image" Target="../media/image2.jpg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wajibati.net/%D8%AD%D9%84-%D9%83%D8%AA%D8%A7%D8%A8-%D8%A7%D9%84%D8%AF%D8%B1%D8%A7%D8%B3%D8%A7%D8%AA-%D8%A7%D9%84%D8%A7%D8%B3%D9%84%D8%A7%D9%85%D9%8A%D8%A9-%D8%AB%D8%A7%D9%86%D9%8A-%D8%A7%D8%A8%D8%AA%D8%AF%D8%A7/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s://smallalaskalife.blogspot.com/2020/10/blog-post_591.html" TargetMode="External"/><Relationship Id="rId7" Type="http://schemas.openxmlformats.org/officeDocument/2006/relationships/hyperlink" Target="https://ar.pngtree.com/freepng/desk_867870.html" TargetMode="External"/><Relationship Id="rId12" Type="http://schemas.microsoft.com/office/2007/relationships/hdphoto" Target="../media/hdphoto2.wdp"/><Relationship Id="rId17" Type="http://schemas.openxmlformats.org/officeDocument/2006/relationships/hyperlink" Target="http://www.kevinstead.com/%D8%B5%D9%88%D8%B1%D8%A9-%D8%B3%D8%AC%D8%A7%D8%AF-%D9%83%D8%B1%D8%AA%D9%88%D9%86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7.jpg"/><Relationship Id="rId20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5.png"/><Relationship Id="rId5" Type="http://schemas.openxmlformats.org/officeDocument/2006/relationships/hyperlink" Target="http://www.bio-wood-tunisia.com/%D8%B3%D8%A8%D9%88%D8%B1%D8%A9-%D9%83%D8%B1%D8%AA%D9%88%D9%86" TargetMode="External"/><Relationship Id="rId15" Type="http://schemas.openxmlformats.org/officeDocument/2006/relationships/hyperlink" Target="https://aliworld.web.app/%D8%B5%D9%88%D8%B1-%D8%B3%D8%A7%D8%B9%D8%A9-%D9%83%D8%B1%D8%AA%D9%88%D9%86%D9%8A%D8%A9.html" TargetMode="External"/><Relationship Id="rId10" Type="http://schemas.openxmlformats.org/officeDocument/2006/relationships/hyperlink" Target="https://layqop.web.app/%D9%82%D9%88%D8%A7%D9%86%D9%8A%D9%86-%D8%A7%D9%84%D8%AA%D8%B9%D9%84%D9%85-%D8%B9%D9%86-%D8%A8%D8%B9%D8%AF-%D9%84%D9%84%D8%A7%D8%B7%D9%81%D8%A7%D9%84.html" TargetMode="External"/><Relationship Id="rId19" Type="http://schemas.openxmlformats.org/officeDocument/2006/relationships/hyperlink" Target="http://www.pngall.com/teacher-png" TargetMode="External"/><Relationship Id="rId4" Type="http://schemas.openxmlformats.org/officeDocument/2006/relationships/image" Target="../media/image2.jpg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wajibati.net/%D8%AD%D9%84-%D9%83%D8%AA%D8%A7%D8%A8-%D8%A7%D9%84%D8%AF%D8%B1%D8%A7%D8%B3%D8%A7%D8%AA-%D8%A7%D9%84%D8%A7%D8%B3%D9%84%D8%A7%D9%85%D9%8A%D8%A9-%D8%AB%D8%A7%D9%86%D9%8A-%D8%A7%D8%A8%D8%AA%D8%AF%D8%A7/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s://smallalaskalife.blogspot.com/2020/10/blog-post_591.html" TargetMode="External"/><Relationship Id="rId21" Type="http://schemas.openxmlformats.org/officeDocument/2006/relationships/image" Target="../media/image27.png"/><Relationship Id="rId7" Type="http://schemas.openxmlformats.org/officeDocument/2006/relationships/hyperlink" Target="https://ar.pngtree.com/freepng/desk_867870.html" TargetMode="External"/><Relationship Id="rId12" Type="http://schemas.microsoft.com/office/2007/relationships/hdphoto" Target="../media/hdphoto2.wdp"/><Relationship Id="rId17" Type="http://schemas.openxmlformats.org/officeDocument/2006/relationships/hyperlink" Target="http://www.kevinstead.com/%D8%B5%D9%88%D8%B1%D8%A9-%D8%B3%D8%AC%D8%A7%D8%AF-%D9%83%D8%B1%D8%AA%D9%88%D9%86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7.jpg"/><Relationship Id="rId20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5.png"/><Relationship Id="rId5" Type="http://schemas.openxmlformats.org/officeDocument/2006/relationships/hyperlink" Target="http://www.bio-wood-tunisia.com/%D8%B3%D8%A8%D9%88%D8%B1%D8%A9-%D9%83%D8%B1%D8%AA%D9%88%D9%86" TargetMode="External"/><Relationship Id="rId15" Type="http://schemas.openxmlformats.org/officeDocument/2006/relationships/hyperlink" Target="https://aliworld.web.app/%D8%B5%D9%88%D8%B1-%D8%B3%D8%A7%D8%B9%D8%A9-%D9%83%D8%B1%D8%AA%D9%88%D9%86%D9%8A%D8%A9.html" TargetMode="External"/><Relationship Id="rId10" Type="http://schemas.openxmlformats.org/officeDocument/2006/relationships/hyperlink" Target="https://layqop.web.app/%D9%82%D9%88%D8%A7%D9%86%D9%8A%D9%86-%D8%A7%D9%84%D8%AA%D8%B9%D9%84%D9%85-%D8%B9%D9%86-%D8%A8%D8%B9%D8%AF-%D9%84%D9%84%D8%A7%D8%B7%D9%81%D8%A7%D9%84.html" TargetMode="External"/><Relationship Id="rId19" Type="http://schemas.openxmlformats.org/officeDocument/2006/relationships/hyperlink" Target="http://www.pngall.com/teacher-png" TargetMode="External"/><Relationship Id="rId4" Type="http://schemas.openxmlformats.org/officeDocument/2006/relationships/image" Target="../media/image2.jpg"/><Relationship Id="rId9" Type="http://schemas.microsoft.com/office/2007/relationships/hdphoto" Target="../media/hdphoto1.wdp"/><Relationship Id="rId14" Type="http://schemas.openxmlformats.org/officeDocument/2006/relationships/image" Target="../media/image6.png"/><Relationship Id="rId22" Type="http://schemas.openxmlformats.org/officeDocument/2006/relationships/hyperlink" Target="https://pixabay.com/en/tick-complete-check-right-correct-27406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wajibati.net/%D8%AD%D9%84-%D9%83%D8%AA%D8%A7%D8%A8-%D8%A7%D9%84%D8%AF%D8%B1%D8%A7%D8%B3%D8%A7%D8%AA-%D8%A7%D9%84%D8%A7%D8%B3%D9%84%D8%A7%D9%85%D9%8A%D8%A9-%D8%AB%D8%A7%D9%86%D9%8A-%D8%A7%D8%A8%D8%AA%D8%AF%D8%A7/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s://smallalaskalife.blogspot.com/2020/10/blog-post_591.html" TargetMode="External"/><Relationship Id="rId7" Type="http://schemas.openxmlformats.org/officeDocument/2006/relationships/hyperlink" Target="https://ar.pngtree.com/freepng/desk_867870.html" TargetMode="External"/><Relationship Id="rId12" Type="http://schemas.microsoft.com/office/2007/relationships/hdphoto" Target="../media/hdphoto2.wdp"/><Relationship Id="rId17" Type="http://schemas.openxmlformats.org/officeDocument/2006/relationships/hyperlink" Target="http://www.kevinstead.com/%D8%B5%D9%88%D8%B1%D8%A9-%D8%B3%D8%AC%D8%A7%D8%AF-%D9%83%D8%B1%D8%AA%D9%88%D9%86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7.jpg"/><Relationship Id="rId20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5.png"/><Relationship Id="rId5" Type="http://schemas.openxmlformats.org/officeDocument/2006/relationships/hyperlink" Target="http://www.bio-wood-tunisia.com/%D8%B3%D8%A8%D9%88%D8%B1%D8%A9-%D9%83%D8%B1%D8%AA%D9%88%D9%86" TargetMode="External"/><Relationship Id="rId15" Type="http://schemas.openxmlformats.org/officeDocument/2006/relationships/hyperlink" Target="https://aliworld.web.app/%D8%B5%D9%88%D8%B1-%D8%B3%D8%A7%D8%B9%D8%A9-%D9%83%D8%B1%D8%AA%D9%88%D9%86%D9%8A%D8%A9.html" TargetMode="External"/><Relationship Id="rId10" Type="http://schemas.openxmlformats.org/officeDocument/2006/relationships/hyperlink" Target="https://layqop.web.app/%D9%82%D9%88%D8%A7%D9%86%D9%8A%D9%86-%D8%A7%D9%84%D8%AA%D8%B9%D9%84%D9%85-%D8%B9%D9%86-%D8%A8%D8%B9%D8%AF-%D9%84%D9%84%D8%A7%D8%B7%D9%81%D8%A7%D9%84.html" TargetMode="External"/><Relationship Id="rId19" Type="http://schemas.openxmlformats.org/officeDocument/2006/relationships/hyperlink" Target="http://www.pngall.com/teacher-png" TargetMode="External"/><Relationship Id="rId4" Type="http://schemas.openxmlformats.org/officeDocument/2006/relationships/image" Target="../media/image2.jpg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wajibati.net/%D8%AD%D9%84-%D9%83%D8%AA%D8%A7%D8%A8-%D8%A7%D9%84%D8%AF%D8%B1%D8%A7%D8%B3%D8%A7%D8%AA-%D8%A7%D9%84%D8%A7%D8%B3%D9%84%D8%A7%D9%85%D9%8A%D8%A9-%D8%AB%D8%A7%D9%86%D9%8A-%D8%A7%D8%A8%D8%AA%D8%AF%D8%A7/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s://smallalaskalife.blogspot.com/2020/10/blog-post_591.html" TargetMode="External"/><Relationship Id="rId7" Type="http://schemas.openxmlformats.org/officeDocument/2006/relationships/hyperlink" Target="https://ar.pngtree.com/freepng/desk_867870.html" TargetMode="External"/><Relationship Id="rId12" Type="http://schemas.microsoft.com/office/2007/relationships/hdphoto" Target="../media/hdphoto2.wdp"/><Relationship Id="rId17" Type="http://schemas.openxmlformats.org/officeDocument/2006/relationships/hyperlink" Target="http://www.kevinstead.com/%D8%B5%D9%88%D8%B1%D8%A9-%D8%B3%D8%AC%D8%A7%D8%AF-%D9%83%D8%B1%D8%AA%D9%88%D9%86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7.jpg"/><Relationship Id="rId20" Type="http://schemas.openxmlformats.org/officeDocument/2006/relationships/image" Target="../media/image2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5.png"/><Relationship Id="rId5" Type="http://schemas.openxmlformats.org/officeDocument/2006/relationships/hyperlink" Target="http://www.bio-wood-tunisia.com/%D8%B3%D8%A8%D9%88%D8%B1%D8%A9-%D9%83%D8%B1%D8%AA%D9%88%D9%86" TargetMode="External"/><Relationship Id="rId15" Type="http://schemas.openxmlformats.org/officeDocument/2006/relationships/hyperlink" Target="https://aliworld.web.app/%D8%B5%D9%88%D8%B1-%D8%B3%D8%A7%D8%B9%D8%A9-%D9%83%D8%B1%D8%AA%D9%88%D9%86%D9%8A%D8%A9.html" TargetMode="External"/><Relationship Id="rId10" Type="http://schemas.openxmlformats.org/officeDocument/2006/relationships/hyperlink" Target="https://layqop.web.app/%D9%82%D9%88%D8%A7%D9%86%D9%8A%D9%86-%D8%A7%D9%84%D8%AA%D8%B9%D9%84%D9%85-%D8%B9%D9%86-%D8%A8%D8%B9%D8%AF-%D9%84%D9%84%D8%A7%D8%B7%D9%81%D8%A7%D9%84.html" TargetMode="External"/><Relationship Id="rId19" Type="http://schemas.openxmlformats.org/officeDocument/2006/relationships/hyperlink" Target="http://www.pngall.com/teacher-png" TargetMode="External"/><Relationship Id="rId4" Type="http://schemas.openxmlformats.org/officeDocument/2006/relationships/image" Target="../media/image2.jpg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wajibati.net/%D8%AD%D9%84-%D9%83%D8%AA%D8%A7%D8%A8-%D8%A7%D9%84%D8%AF%D8%B1%D8%A7%D8%B3%D8%A7%D8%AA-%D8%A7%D9%84%D8%A7%D8%B3%D9%84%D8%A7%D9%85%D9%8A%D8%A9-%D8%AB%D8%A7%D9%86%D9%8A-%D8%A7%D8%A8%D8%AA%D8%AF%D8%A7/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s://smallalaskalife.blogspot.com/2020/10/blog-post_591.html" TargetMode="External"/><Relationship Id="rId7" Type="http://schemas.openxmlformats.org/officeDocument/2006/relationships/hyperlink" Target="https://ar.pngtree.com/freepng/desk_867870.html" TargetMode="External"/><Relationship Id="rId12" Type="http://schemas.microsoft.com/office/2007/relationships/hdphoto" Target="../media/hdphoto2.wdp"/><Relationship Id="rId17" Type="http://schemas.openxmlformats.org/officeDocument/2006/relationships/hyperlink" Target="http://www.kevinstead.com/%D8%B5%D9%88%D8%B1%D8%A9-%D8%B3%D8%AC%D8%A7%D8%AF-%D9%83%D8%B1%D8%AA%D9%88%D9%86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7.jpg"/><Relationship Id="rId20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5.png"/><Relationship Id="rId5" Type="http://schemas.openxmlformats.org/officeDocument/2006/relationships/hyperlink" Target="http://www.bio-wood-tunisia.com/%D8%B3%D8%A8%D9%88%D8%B1%D8%A9-%D9%83%D8%B1%D8%AA%D9%88%D9%86" TargetMode="External"/><Relationship Id="rId15" Type="http://schemas.openxmlformats.org/officeDocument/2006/relationships/hyperlink" Target="https://aliworld.web.app/%D8%B5%D9%88%D8%B1-%D8%B3%D8%A7%D8%B9%D8%A9-%D9%83%D8%B1%D8%AA%D9%88%D9%86%D9%8A%D8%A9.html" TargetMode="External"/><Relationship Id="rId10" Type="http://schemas.openxmlformats.org/officeDocument/2006/relationships/hyperlink" Target="https://layqop.web.app/%D9%82%D9%88%D8%A7%D9%86%D9%8A%D9%86-%D8%A7%D9%84%D8%AA%D8%B9%D9%84%D9%85-%D8%B9%D9%86-%D8%A8%D8%B9%D8%AF-%D9%84%D9%84%D8%A7%D8%B7%D9%81%D8%A7%D9%84.html" TargetMode="External"/><Relationship Id="rId19" Type="http://schemas.openxmlformats.org/officeDocument/2006/relationships/hyperlink" Target="http://www.pngall.com/teacher-png" TargetMode="External"/><Relationship Id="rId4" Type="http://schemas.openxmlformats.org/officeDocument/2006/relationships/image" Target="../media/image2.jpg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wajibati.net/%D8%AD%D9%84-%D9%83%D8%AA%D8%A7%D8%A8-%D8%A7%D9%84%D8%AF%D8%B1%D8%A7%D8%B3%D8%A7%D8%AA-%D8%A7%D9%84%D8%A7%D8%B3%D9%84%D8%A7%D9%85%D9%8A%D8%A9-%D8%AB%D8%A7%D9%86%D9%8A-%D8%A7%D8%A8%D8%AA%D8%AF%D8%A7/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s://smallalaskalife.blogspot.com/2020/10/blog-post_591.html" TargetMode="External"/><Relationship Id="rId21" Type="http://schemas.openxmlformats.org/officeDocument/2006/relationships/hyperlink" Target="https://iknew2day.tumblr.com/post/157055651075/%D8%AA%D8%B9%D9%84%D9%85%D8%AA-%D8%A7%D9%84%D9%8A%D9%88%D9%85-%D9%85%D8%B9%D9%86%D9%89-%D8%A7%D9%84%D9%84%D9%87-%D8%A3%D9%83%D8%A8%D8%B1" TargetMode="External"/><Relationship Id="rId7" Type="http://schemas.openxmlformats.org/officeDocument/2006/relationships/hyperlink" Target="https://ar.pngtree.com/freepng/desk_867870.html" TargetMode="External"/><Relationship Id="rId12" Type="http://schemas.microsoft.com/office/2007/relationships/hdphoto" Target="../media/hdphoto2.wdp"/><Relationship Id="rId17" Type="http://schemas.openxmlformats.org/officeDocument/2006/relationships/hyperlink" Target="http://www.kevinstead.com/%D8%B5%D9%88%D8%B1%D8%A9-%D8%B3%D8%AC%D8%A7%D8%AF-%D9%83%D8%B1%D8%AA%D9%88%D9%86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7.jpg"/><Relationship Id="rId20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5.png"/><Relationship Id="rId5" Type="http://schemas.openxmlformats.org/officeDocument/2006/relationships/hyperlink" Target="http://www.bio-wood-tunisia.com/%D8%B3%D8%A8%D9%88%D8%B1%D8%A9-%D9%83%D8%B1%D8%AA%D9%88%D9%86" TargetMode="External"/><Relationship Id="rId15" Type="http://schemas.openxmlformats.org/officeDocument/2006/relationships/hyperlink" Target="https://aliworld.web.app/%D8%B5%D9%88%D8%B1-%D8%B3%D8%A7%D8%B9%D8%A9-%D9%83%D8%B1%D8%AA%D9%88%D9%86%D9%8A%D8%A9.html" TargetMode="External"/><Relationship Id="rId10" Type="http://schemas.openxmlformats.org/officeDocument/2006/relationships/hyperlink" Target="https://layqop.web.app/%D9%82%D9%88%D8%A7%D9%86%D9%8A%D9%86-%D8%A7%D9%84%D8%AA%D8%B9%D9%84%D9%85-%D8%B9%D9%86-%D8%A8%D8%B9%D8%AF-%D9%84%D9%84%D8%A7%D8%B7%D9%81%D8%A7%D9%84.html" TargetMode="External"/><Relationship Id="rId19" Type="http://schemas.openxmlformats.org/officeDocument/2006/relationships/hyperlink" Target="http://www.pngall.com/teacher-png" TargetMode="External"/><Relationship Id="rId4" Type="http://schemas.openxmlformats.org/officeDocument/2006/relationships/image" Target="../media/image2.jpg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wajibati.net/%D8%AD%D9%84-%D9%83%D8%AA%D8%A7%D8%A8-%D8%A7%D9%84%D8%AF%D8%B1%D8%A7%D8%B3%D8%A7%D8%AA-%D8%A7%D9%84%D8%A7%D8%B3%D9%84%D8%A7%D9%85%D9%8A%D8%A9-%D8%AB%D8%A7%D9%86%D9%8A-%D8%A7%D8%A8%D8%AA%D8%AF%D8%A7/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s://smallalaskalife.blogspot.com/2020/10/blog-post_591.html" TargetMode="External"/><Relationship Id="rId7" Type="http://schemas.openxmlformats.org/officeDocument/2006/relationships/hyperlink" Target="https://ar.pngtree.com/freepng/desk_867870.html" TargetMode="External"/><Relationship Id="rId12" Type="http://schemas.microsoft.com/office/2007/relationships/hdphoto" Target="../media/hdphoto2.wdp"/><Relationship Id="rId17" Type="http://schemas.openxmlformats.org/officeDocument/2006/relationships/hyperlink" Target="http://www.kevinstead.com/%D8%B5%D9%88%D8%B1%D8%A9-%D8%B3%D8%AC%D8%A7%D8%AF-%D9%83%D8%B1%D8%AA%D9%88%D9%86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5.png"/><Relationship Id="rId5" Type="http://schemas.openxmlformats.org/officeDocument/2006/relationships/hyperlink" Target="http://www.bio-wood-tunisia.com/%D8%B3%D8%A8%D9%88%D8%B1%D8%A9-%D9%83%D8%B1%D8%AA%D9%88%D9%86" TargetMode="External"/><Relationship Id="rId15" Type="http://schemas.openxmlformats.org/officeDocument/2006/relationships/hyperlink" Target="https://aliworld.web.app/%D8%B5%D9%88%D8%B1-%D8%B3%D8%A7%D8%B9%D8%A9-%D9%83%D8%B1%D8%AA%D9%88%D9%86%D9%8A%D8%A9.html" TargetMode="External"/><Relationship Id="rId10" Type="http://schemas.openxmlformats.org/officeDocument/2006/relationships/hyperlink" Target="https://layqop.web.app/%D9%82%D9%88%D8%A7%D9%86%D9%8A%D9%86-%D8%A7%D9%84%D8%AA%D8%B9%D9%84%D9%85-%D8%B9%D9%86-%D8%A8%D8%B9%D8%AF-%D9%84%D9%84%D8%A7%D8%B7%D9%81%D8%A7%D9%84.html" TargetMode="External"/><Relationship Id="rId19" Type="http://schemas.openxmlformats.org/officeDocument/2006/relationships/hyperlink" Target="http://www.pngall.com/teacher-png" TargetMode="External"/><Relationship Id="rId4" Type="http://schemas.openxmlformats.org/officeDocument/2006/relationships/image" Target="../media/image2.jpg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wajibati.net/%D8%AD%D9%84-%D9%83%D8%AA%D8%A7%D8%A8-%D8%A7%D9%84%D8%AF%D8%B1%D8%A7%D8%B3%D8%A7%D8%AA-%D8%A7%D9%84%D8%A7%D8%B3%D9%84%D8%A7%D9%85%D9%8A%D8%A9-%D8%AB%D8%A7%D9%86%D9%8A-%D8%A7%D8%A8%D8%AA%D8%AF%D8%A7/" TargetMode="External"/><Relationship Id="rId18" Type="http://schemas.openxmlformats.org/officeDocument/2006/relationships/image" Target="../media/image10.tmp"/><Relationship Id="rId3" Type="http://schemas.openxmlformats.org/officeDocument/2006/relationships/hyperlink" Target="https://smallalaskalife.blogspot.com/2020/10/blog-post_591.html" TargetMode="External"/><Relationship Id="rId7" Type="http://schemas.openxmlformats.org/officeDocument/2006/relationships/hyperlink" Target="https://ar.pngtree.com/freepng/desk_867870.html" TargetMode="External"/><Relationship Id="rId12" Type="http://schemas.microsoft.com/office/2007/relationships/hdphoto" Target="../media/hdphoto2.wdp"/><Relationship Id="rId17" Type="http://schemas.openxmlformats.org/officeDocument/2006/relationships/hyperlink" Target="http://www.kevinstead.com/%D8%B5%D9%88%D8%B1%D8%A9-%D8%B3%D8%AC%D8%A7%D8%AF-%D9%83%D8%B1%D8%AA%D9%88%D9%86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7.jpg"/><Relationship Id="rId20" Type="http://schemas.openxmlformats.org/officeDocument/2006/relationships/hyperlink" Target="http://www.pngall.com/teacher-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5.png"/><Relationship Id="rId5" Type="http://schemas.openxmlformats.org/officeDocument/2006/relationships/hyperlink" Target="http://www.bio-wood-tunisia.com/%D8%B3%D8%A8%D9%88%D8%B1%D8%A9-%D9%83%D8%B1%D8%AA%D9%88%D9%86" TargetMode="External"/><Relationship Id="rId15" Type="http://schemas.openxmlformats.org/officeDocument/2006/relationships/hyperlink" Target="https://aliworld.web.app/%D8%B5%D9%88%D8%B1-%D8%B3%D8%A7%D8%B9%D8%A9-%D9%83%D8%B1%D8%AA%D9%88%D9%86%D9%8A%D8%A9.html" TargetMode="External"/><Relationship Id="rId10" Type="http://schemas.openxmlformats.org/officeDocument/2006/relationships/hyperlink" Target="https://layqop.web.app/%D9%82%D9%88%D8%A7%D9%86%D9%8A%D9%86-%D8%A7%D9%84%D8%AA%D8%B9%D9%84%D9%85-%D8%B9%D9%86-%D8%A8%D8%B9%D8%AF-%D9%84%D9%84%D8%A7%D8%B7%D9%81%D8%A7%D9%84.html" TargetMode="External"/><Relationship Id="rId19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wajibati.net/%D8%AD%D9%84-%D9%83%D8%AA%D8%A7%D8%A8-%D8%A7%D9%84%D8%AF%D8%B1%D8%A7%D8%B3%D8%A7%D8%AA-%D8%A7%D9%84%D8%A7%D8%B3%D9%84%D8%A7%D9%85%D9%8A%D8%A9-%D8%AB%D8%A7%D9%86%D9%8A-%D8%A7%D8%A8%D8%AA%D8%AF%D8%A7/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s://smallalaskalife.blogspot.com/2020/10/blog-post_591.html" TargetMode="External"/><Relationship Id="rId7" Type="http://schemas.openxmlformats.org/officeDocument/2006/relationships/hyperlink" Target="https://ar.pngtree.com/freepng/desk_867870.html" TargetMode="External"/><Relationship Id="rId12" Type="http://schemas.microsoft.com/office/2007/relationships/hdphoto" Target="../media/hdphoto2.wdp"/><Relationship Id="rId17" Type="http://schemas.openxmlformats.org/officeDocument/2006/relationships/hyperlink" Target="http://www.kevinstead.com/%D8%B5%D9%88%D8%B1%D8%A9-%D8%B3%D8%AC%D8%A7%D8%AF-%D9%83%D8%B1%D8%AA%D9%88%D9%86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7.jpg"/><Relationship Id="rId20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5.png"/><Relationship Id="rId5" Type="http://schemas.openxmlformats.org/officeDocument/2006/relationships/hyperlink" Target="http://www.bio-wood-tunisia.com/%D8%B3%D8%A8%D9%88%D8%B1%D8%A9-%D9%83%D8%B1%D8%AA%D9%88%D9%86" TargetMode="External"/><Relationship Id="rId15" Type="http://schemas.openxmlformats.org/officeDocument/2006/relationships/hyperlink" Target="https://aliworld.web.app/%D8%B5%D9%88%D8%B1-%D8%B3%D8%A7%D8%B9%D8%A9-%D9%83%D8%B1%D8%AA%D9%88%D9%86%D9%8A%D8%A9.html" TargetMode="External"/><Relationship Id="rId10" Type="http://schemas.openxmlformats.org/officeDocument/2006/relationships/hyperlink" Target="https://layqop.web.app/%D9%82%D9%88%D8%A7%D9%86%D9%8A%D9%86-%D8%A7%D9%84%D8%AA%D8%B9%D9%84%D9%85-%D8%B9%D9%86-%D8%A8%D8%B9%D8%AF-%D9%84%D9%84%D8%A7%D8%B7%D9%81%D8%A7%D9%84.html" TargetMode="External"/><Relationship Id="rId19" Type="http://schemas.openxmlformats.org/officeDocument/2006/relationships/hyperlink" Target="http://www.pngall.com/teacher-png" TargetMode="External"/><Relationship Id="rId4" Type="http://schemas.openxmlformats.org/officeDocument/2006/relationships/image" Target="../media/image2.jpg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wajibati.net/%D8%AD%D9%84-%D9%83%D8%AA%D8%A7%D8%A8-%D8%A7%D9%84%D8%AF%D8%B1%D8%A7%D8%B3%D8%A7%D8%AA-%D8%A7%D9%84%D8%A7%D8%B3%D9%84%D8%A7%D9%85%D9%8A%D8%A9-%D8%AB%D8%A7%D9%86%D9%8A-%D8%A7%D8%A8%D8%AA%D8%AF%D8%A7/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s://smallalaskalife.blogspot.com/2020/10/blog-post_591.html" TargetMode="External"/><Relationship Id="rId7" Type="http://schemas.openxmlformats.org/officeDocument/2006/relationships/hyperlink" Target="https://ar.pngtree.com/freepng/desk_867870.html" TargetMode="External"/><Relationship Id="rId12" Type="http://schemas.microsoft.com/office/2007/relationships/hdphoto" Target="../media/hdphoto2.wdp"/><Relationship Id="rId17" Type="http://schemas.openxmlformats.org/officeDocument/2006/relationships/hyperlink" Target="http://www.kevinstead.com/%D8%B5%D9%88%D8%B1%D8%A9-%D8%B3%D8%AC%D8%A7%D8%AF-%D9%83%D8%B1%D8%AA%D9%88%D9%86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5.png"/><Relationship Id="rId5" Type="http://schemas.openxmlformats.org/officeDocument/2006/relationships/hyperlink" Target="http://www.bio-wood-tunisia.com/%D8%B3%D8%A8%D9%88%D8%B1%D8%A9-%D9%83%D8%B1%D8%AA%D9%88%D9%86" TargetMode="External"/><Relationship Id="rId15" Type="http://schemas.openxmlformats.org/officeDocument/2006/relationships/hyperlink" Target="https://aliworld.web.app/%D8%B5%D9%88%D8%B1-%D8%B3%D8%A7%D8%B9%D8%A9-%D9%83%D8%B1%D8%AA%D9%88%D9%86%D9%8A%D8%A9.html" TargetMode="External"/><Relationship Id="rId10" Type="http://schemas.openxmlformats.org/officeDocument/2006/relationships/hyperlink" Target="https://layqop.web.app/%D9%82%D9%88%D8%A7%D9%86%D9%8A%D9%86-%D8%A7%D9%84%D8%AA%D8%B9%D9%84%D9%85-%D8%B9%D9%86-%D8%A8%D8%B9%D8%AF-%D9%84%D9%84%D8%A7%D8%B7%D9%81%D8%A7%D9%84.html" TargetMode="External"/><Relationship Id="rId19" Type="http://schemas.openxmlformats.org/officeDocument/2006/relationships/hyperlink" Target="http://www.pngall.com/teacher-png" TargetMode="External"/><Relationship Id="rId4" Type="http://schemas.openxmlformats.org/officeDocument/2006/relationships/image" Target="../media/image2.jpg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r.pngtree.com/freepng/desk_867870.html" TargetMode="External"/><Relationship Id="rId13" Type="http://schemas.microsoft.com/office/2007/relationships/hdphoto" Target="../media/hdphoto2.wdp"/><Relationship Id="rId18" Type="http://schemas.openxmlformats.org/officeDocument/2006/relationships/hyperlink" Target="http://www.kevinstead.com/%D8%B5%D9%88%D8%B1%D8%A9-%D8%B3%D8%AC%D8%A7%D8%AF-%D9%83%D8%B1%D8%AA%D9%88%D9%86" TargetMode="External"/><Relationship Id="rId3" Type="http://schemas.openxmlformats.org/officeDocument/2006/relationships/image" Target="../media/image1.jpg"/><Relationship Id="rId21" Type="http://schemas.openxmlformats.org/officeDocument/2006/relationships/image" Target="../media/image12.jpeg"/><Relationship Id="rId7" Type="http://schemas.openxmlformats.org/officeDocument/2006/relationships/image" Target="../media/image3.jpg"/><Relationship Id="rId12" Type="http://schemas.openxmlformats.org/officeDocument/2006/relationships/image" Target="../media/image5.png"/><Relationship Id="rId17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6" Type="http://schemas.openxmlformats.org/officeDocument/2006/relationships/hyperlink" Target="https://aliworld.web.app/%D8%B5%D9%88%D8%B1-%D8%B3%D8%A7%D8%B9%D8%A9-%D9%83%D8%B1%D8%AA%D9%88%D9%86%D9%8A%D8%A9.html" TargetMode="External"/><Relationship Id="rId20" Type="http://schemas.openxmlformats.org/officeDocument/2006/relationships/hyperlink" Target="http://www.pngall.com/teacher-png" TargetMode="External"/><Relationship Id="rId1" Type="http://schemas.openxmlformats.org/officeDocument/2006/relationships/video" Target="https://www.youtube.com/embed/oCRkjW7mFpA?feature=oembed" TargetMode="External"/><Relationship Id="rId6" Type="http://schemas.openxmlformats.org/officeDocument/2006/relationships/hyperlink" Target="http://www.bio-wood-tunisia.com/%D8%B3%D8%A8%D9%88%D8%B1%D8%A9-%D9%83%D8%B1%D8%AA%D9%88%D9%86" TargetMode="External"/><Relationship Id="rId11" Type="http://schemas.openxmlformats.org/officeDocument/2006/relationships/hyperlink" Target="https://layqop.web.app/%D9%82%D9%88%D8%A7%D9%86%D9%8A%D9%86-%D8%A7%D9%84%D8%AA%D8%B9%D9%84%D9%85-%D8%B9%D9%86-%D8%A8%D8%B9%D8%AF-%D9%84%D9%84%D8%A7%D8%B7%D9%81%D8%A7%D9%84.html" TargetMode="External"/><Relationship Id="rId5" Type="http://schemas.openxmlformats.org/officeDocument/2006/relationships/image" Target="../media/image2.jpg"/><Relationship Id="rId15" Type="http://schemas.openxmlformats.org/officeDocument/2006/relationships/image" Target="../media/image6.png"/><Relationship Id="rId10" Type="http://schemas.microsoft.com/office/2007/relationships/hdphoto" Target="../media/hdphoto1.wdp"/><Relationship Id="rId19" Type="http://schemas.openxmlformats.org/officeDocument/2006/relationships/image" Target="../media/image8.png"/><Relationship Id="rId4" Type="http://schemas.openxmlformats.org/officeDocument/2006/relationships/hyperlink" Target="https://smallalaskalife.blogspot.com/2020/10/blog-post_591.html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s://www.wajibati.net/%D8%AD%D9%84-%D9%83%D8%AA%D8%A7%D8%A8-%D8%A7%D9%84%D8%AF%D8%B1%D8%A7%D8%B3%D8%A7%D8%AA-%D8%A7%D9%84%D8%A7%D8%B3%D9%84%D8%A7%D9%85%D9%8A%D8%A9-%D8%AB%D8%A7%D9%86%D9%8A-%D8%A7%D8%A8%D8%AA%D8%AF%D8%A7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wajibati.net/%D8%AD%D9%84-%D9%83%D8%AA%D8%A7%D8%A8-%D8%A7%D9%84%D8%AF%D8%B1%D8%A7%D8%B3%D8%A7%D8%AA-%D8%A7%D9%84%D8%A7%D8%B3%D9%84%D8%A7%D9%85%D9%8A%D8%A9-%D8%AB%D8%A7%D9%86%D9%8A-%D8%A7%D8%A8%D8%AA%D8%AF%D8%A7/" TargetMode="External"/><Relationship Id="rId18" Type="http://schemas.openxmlformats.org/officeDocument/2006/relationships/image" Target="../media/image8.png"/><Relationship Id="rId26" Type="http://schemas.microsoft.com/office/2007/relationships/hdphoto" Target="../media/hdphoto4.wdp"/><Relationship Id="rId3" Type="http://schemas.openxmlformats.org/officeDocument/2006/relationships/hyperlink" Target="https://smallalaskalife.blogspot.com/2020/10/blog-post_591.html" TargetMode="External"/><Relationship Id="rId21" Type="http://schemas.openxmlformats.org/officeDocument/2006/relationships/image" Target="../media/image14.tmp"/><Relationship Id="rId7" Type="http://schemas.openxmlformats.org/officeDocument/2006/relationships/hyperlink" Target="https://ar.pngtree.com/freepng/desk_867870.html" TargetMode="External"/><Relationship Id="rId12" Type="http://schemas.microsoft.com/office/2007/relationships/hdphoto" Target="../media/hdphoto2.wdp"/><Relationship Id="rId17" Type="http://schemas.openxmlformats.org/officeDocument/2006/relationships/hyperlink" Target="http://www.kevinstead.com/%D8%B5%D9%88%D8%B1%D8%A9-%D8%B3%D8%AC%D8%A7%D8%AF-%D9%83%D8%B1%D8%AA%D9%88%D9%86" TargetMode="External"/><Relationship Id="rId25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7.jpg"/><Relationship Id="rId20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5.png"/><Relationship Id="rId24" Type="http://schemas.openxmlformats.org/officeDocument/2006/relationships/hyperlink" Target="https://aliworld.web.app/%D9%88%D8%AC%D9%87-%D8%B7%D9%81%D9%84-%D8%B3%D8%B9%D9%8A%D8%AF-%D9%83%D8%B1%D8%AA%D9%88%D9%86.html" TargetMode="External"/><Relationship Id="rId5" Type="http://schemas.openxmlformats.org/officeDocument/2006/relationships/hyperlink" Target="http://www.bio-wood-tunisia.com/%D8%B3%D8%A8%D9%88%D8%B1%D8%A9-%D9%83%D8%B1%D8%AA%D9%88%D9%86" TargetMode="External"/><Relationship Id="rId15" Type="http://schemas.openxmlformats.org/officeDocument/2006/relationships/hyperlink" Target="https://aliworld.web.app/%D8%B5%D9%88%D8%B1-%D8%B3%D8%A7%D8%B9%D8%A9-%D9%83%D8%B1%D8%AA%D9%88%D9%86%D9%8A%D8%A9.html" TargetMode="External"/><Relationship Id="rId23" Type="http://schemas.microsoft.com/office/2007/relationships/hdphoto" Target="../media/hdphoto3.wdp"/><Relationship Id="rId10" Type="http://schemas.openxmlformats.org/officeDocument/2006/relationships/hyperlink" Target="https://layqop.web.app/%D9%82%D9%88%D8%A7%D9%86%D9%8A%D9%86-%D8%A7%D9%84%D8%AA%D8%B9%D9%84%D9%85-%D8%B9%D9%86-%D8%A8%D8%B9%D8%AF-%D9%84%D9%84%D8%A7%D8%B7%D9%81%D8%A7%D9%84.html" TargetMode="External"/><Relationship Id="rId19" Type="http://schemas.openxmlformats.org/officeDocument/2006/relationships/hyperlink" Target="http://www.pngall.com/teacher-png" TargetMode="External"/><Relationship Id="rId4" Type="http://schemas.openxmlformats.org/officeDocument/2006/relationships/image" Target="../media/image2.jpg"/><Relationship Id="rId9" Type="http://schemas.microsoft.com/office/2007/relationships/hdphoto" Target="../media/hdphoto1.wdp"/><Relationship Id="rId14" Type="http://schemas.openxmlformats.org/officeDocument/2006/relationships/image" Target="../media/image6.png"/><Relationship Id="rId22" Type="http://schemas.openxmlformats.org/officeDocument/2006/relationships/image" Target="../media/image15.png"/><Relationship Id="rId27" Type="http://schemas.openxmlformats.org/officeDocument/2006/relationships/hyperlink" Target="https://aliworld.web.app/%D8%B4%D8%AE%D8%B5-%D8%BA%D8%A7%D8%B6%D8%A8-%D9%83%D8%B1%D8%AA%D9%88%D9%86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wajibati.net/%D8%AD%D9%84-%D9%83%D8%AA%D8%A7%D8%A8-%D8%A7%D9%84%D8%AF%D8%B1%D8%A7%D8%B3%D8%A7%D8%AA-%D8%A7%D9%84%D8%A7%D8%B3%D9%84%D8%A7%D9%85%D9%8A%D8%A9-%D8%AB%D8%A7%D9%86%D9%8A-%D8%A7%D8%A8%D8%AA%D8%AF%D8%A7/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s://smallalaskalife.blogspot.com/2020/10/blog-post_591.html" TargetMode="External"/><Relationship Id="rId7" Type="http://schemas.openxmlformats.org/officeDocument/2006/relationships/hyperlink" Target="https://ar.pngtree.com/freepng/desk_867870.html" TargetMode="External"/><Relationship Id="rId12" Type="http://schemas.microsoft.com/office/2007/relationships/hdphoto" Target="../media/hdphoto2.wdp"/><Relationship Id="rId17" Type="http://schemas.openxmlformats.org/officeDocument/2006/relationships/hyperlink" Target="http://www.kevinstead.com/%D8%B5%D9%88%D8%B1%D8%A9-%D8%B3%D8%AC%D8%A7%D8%AF-%D9%83%D8%B1%D8%AA%D9%88%D9%86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7.jpg"/><Relationship Id="rId20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5.png"/><Relationship Id="rId5" Type="http://schemas.openxmlformats.org/officeDocument/2006/relationships/hyperlink" Target="http://www.bio-wood-tunisia.com/%D8%B3%D8%A8%D9%88%D8%B1%D8%A9-%D9%83%D8%B1%D8%AA%D9%88%D9%86" TargetMode="External"/><Relationship Id="rId15" Type="http://schemas.openxmlformats.org/officeDocument/2006/relationships/hyperlink" Target="https://aliworld.web.app/%D8%B5%D9%88%D8%B1-%D8%B3%D8%A7%D8%B9%D8%A9-%D9%83%D8%B1%D8%AA%D9%88%D9%86%D9%8A%D8%A9.html" TargetMode="External"/><Relationship Id="rId10" Type="http://schemas.openxmlformats.org/officeDocument/2006/relationships/hyperlink" Target="https://layqop.web.app/%D9%82%D9%88%D8%A7%D9%86%D9%8A%D9%86-%D8%A7%D9%84%D8%AA%D8%B9%D9%84%D9%85-%D8%B9%D9%86-%D8%A8%D8%B9%D8%AF-%D9%84%D9%84%D8%A7%D8%B7%D9%81%D8%A7%D9%84.html" TargetMode="External"/><Relationship Id="rId19" Type="http://schemas.openxmlformats.org/officeDocument/2006/relationships/hyperlink" Target="http://www.pngall.com/teacher-png" TargetMode="External"/><Relationship Id="rId4" Type="http://schemas.openxmlformats.org/officeDocument/2006/relationships/image" Target="../media/image2.jpg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wajibati.net/%D8%AD%D9%84-%D9%83%D8%AA%D8%A7%D8%A8-%D8%A7%D9%84%D8%AF%D8%B1%D8%A7%D8%B3%D8%A7%D8%AA-%D8%A7%D9%84%D8%A7%D8%B3%D9%84%D8%A7%D9%85%D9%8A%D8%A9-%D8%AB%D8%A7%D9%86%D9%8A-%D8%A7%D8%A8%D8%AA%D8%AF%D8%A7/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s://smallalaskalife.blogspot.com/2020/10/blog-post_591.html" TargetMode="External"/><Relationship Id="rId21" Type="http://schemas.openxmlformats.org/officeDocument/2006/relationships/image" Target="../media/image19.tmp"/><Relationship Id="rId7" Type="http://schemas.openxmlformats.org/officeDocument/2006/relationships/hyperlink" Target="https://ar.pngtree.com/freepng/desk_867870.html" TargetMode="External"/><Relationship Id="rId12" Type="http://schemas.microsoft.com/office/2007/relationships/hdphoto" Target="../media/hdphoto2.wdp"/><Relationship Id="rId17" Type="http://schemas.openxmlformats.org/officeDocument/2006/relationships/hyperlink" Target="http://www.kevinstead.com/%D8%B5%D9%88%D8%B1%D8%A9-%D8%B3%D8%AC%D8%A7%D8%AF-%D9%83%D8%B1%D8%AA%D9%88%D9%86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7.jpg"/><Relationship Id="rId20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5.png"/><Relationship Id="rId5" Type="http://schemas.openxmlformats.org/officeDocument/2006/relationships/hyperlink" Target="http://www.bio-wood-tunisia.com/%D8%B3%D8%A8%D9%88%D8%B1%D8%A9-%D9%83%D8%B1%D8%AA%D9%88%D9%86" TargetMode="External"/><Relationship Id="rId15" Type="http://schemas.openxmlformats.org/officeDocument/2006/relationships/hyperlink" Target="https://aliworld.web.app/%D8%B5%D9%88%D8%B1-%D8%B3%D8%A7%D8%B9%D8%A9-%D9%83%D8%B1%D8%AA%D9%88%D9%86%D9%8A%D8%A9.html" TargetMode="External"/><Relationship Id="rId10" Type="http://schemas.openxmlformats.org/officeDocument/2006/relationships/hyperlink" Target="https://layqop.web.app/%D9%82%D9%88%D8%A7%D9%86%D9%8A%D9%86-%D8%A7%D9%84%D8%AA%D8%B9%D9%84%D9%85-%D8%B9%D9%86-%D8%A8%D8%B9%D8%AF-%D9%84%D9%84%D8%A7%D8%B7%D9%81%D8%A7%D9%84.html" TargetMode="External"/><Relationship Id="rId19" Type="http://schemas.openxmlformats.org/officeDocument/2006/relationships/hyperlink" Target="http://www.pngall.com/teacher-png" TargetMode="External"/><Relationship Id="rId4" Type="http://schemas.openxmlformats.org/officeDocument/2006/relationships/image" Target="../media/image2.jpg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wajibati.net/%D8%AD%D9%84-%D9%83%D8%AA%D8%A7%D8%A8-%D8%A7%D9%84%D8%AF%D8%B1%D8%A7%D8%B3%D8%A7%D8%AA-%D8%A7%D9%84%D8%A7%D8%B3%D9%84%D8%A7%D9%85%D9%8A%D8%A9-%D8%AB%D8%A7%D9%86%D9%8A-%D8%A7%D8%A8%D8%AA%D8%AF%D8%A7/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s://smallalaskalife.blogspot.com/2020/10/blog-post_591.html" TargetMode="External"/><Relationship Id="rId21" Type="http://schemas.openxmlformats.org/officeDocument/2006/relationships/image" Target="../media/image21.tmp"/><Relationship Id="rId7" Type="http://schemas.openxmlformats.org/officeDocument/2006/relationships/hyperlink" Target="https://ar.pngtree.com/freepng/desk_867870.html" TargetMode="External"/><Relationship Id="rId12" Type="http://schemas.microsoft.com/office/2007/relationships/hdphoto" Target="../media/hdphoto2.wdp"/><Relationship Id="rId17" Type="http://schemas.openxmlformats.org/officeDocument/2006/relationships/hyperlink" Target="http://www.kevinstead.com/%D8%B5%D9%88%D8%B1%D8%A9-%D8%B3%D8%AC%D8%A7%D8%AF-%D9%83%D8%B1%D8%AA%D9%88%D9%86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7.jpg"/><Relationship Id="rId20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5.png"/><Relationship Id="rId5" Type="http://schemas.openxmlformats.org/officeDocument/2006/relationships/hyperlink" Target="http://www.bio-wood-tunisia.com/%D8%B3%D8%A8%D9%88%D8%B1%D8%A9-%D9%83%D8%B1%D8%AA%D9%88%D9%86" TargetMode="External"/><Relationship Id="rId15" Type="http://schemas.openxmlformats.org/officeDocument/2006/relationships/hyperlink" Target="https://aliworld.web.app/%D8%B5%D9%88%D8%B1-%D8%B3%D8%A7%D8%B9%D8%A9-%D9%83%D8%B1%D8%AA%D9%88%D9%86%D9%8A%D8%A9.html" TargetMode="External"/><Relationship Id="rId10" Type="http://schemas.openxmlformats.org/officeDocument/2006/relationships/hyperlink" Target="https://layqop.web.app/%D9%82%D9%88%D8%A7%D9%86%D9%8A%D9%86-%D8%A7%D9%84%D8%AA%D8%B9%D9%84%D9%85-%D8%B9%D9%86-%D8%A8%D8%B9%D8%AF-%D9%84%D9%84%D8%A7%D8%B7%D9%81%D8%A7%D9%84.html" TargetMode="External"/><Relationship Id="rId19" Type="http://schemas.openxmlformats.org/officeDocument/2006/relationships/hyperlink" Target="http://www.pngall.com/teacher-png" TargetMode="External"/><Relationship Id="rId4" Type="http://schemas.openxmlformats.org/officeDocument/2006/relationships/image" Target="../media/image2.jpg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D867675-8621-4CA3-9584-8D5B2B72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12" y="138023"/>
            <a:ext cx="12122988" cy="66544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0D02CF2-3483-4441-AEF4-E6116C7209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38" r="3585" b="5705"/>
          <a:stretch/>
        </p:blipFill>
        <p:spPr>
          <a:xfrm>
            <a:off x="2500015" y="428625"/>
            <a:ext cx="6212666" cy="406148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26C7627-EBFA-4E14-A3D3-F10AB892B2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12681" y="4753154"/>
            <a:ext cx="3410307" cy="210484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2CEB991-3C9D-4B74-8928-783911A2E8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80098" y="68022"/>
            <a:ext cx="3142890" cy="309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CF4F702-BC77-406F-916E-B1AC9970B89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b="11425"/>
          <a:stretch/>
        </p:blipFill>
        <p:spPr>
          <a:xfrm>
            <a:off x="333078" y="2074813"/>
            <a:ext cx="1902872" cy="1390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82775E7-B394-4D7B-AABB-A7DEABCF3EA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3377" r="6022" b="21776"/>
          <a:stretch/>
        </p:blipFill>
        <p:spPr>
          <a:xfrm>
            <a:off x="69012" y="213108"/>
            <a:ext cx="2361991" cy="155103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DF5B3A6-5EFB-4C57-AD53-D9857285753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l="7258" t="32418" r="5365" b="21631"/>
          <a:stretch/>
        </p:blipFill>
        <p:spPr>
          <a:xfrm>
            <a:off x="3210449" y="5593404"/>
            <a:ext cx="4960786" cy="982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45AE10D-28A7-49CC-B7B9-A27228D174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564061" y="1760990"/>
            <a:ext cx="2513330" cy="54582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6AD80EF-8E10-44AB-8447-5AB4D1CF9A7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4077391" y="1425913"/>
            <a:ext cx="2971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27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D867675-8621-4CA3-9584-8D5B2B72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12" y="138023"/>
            <a:ext cx="12122988" cy="66544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0D02CF2-3483-4441-AEF4-E6116C7209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38" r="3585" b="5705"/>
          <a:stretch/>
        </p:blipFill>
        <p:spPr>
          <a:xfrm>
            <a:off x="2235950" y="389714"/>
            <a:ext cx="6634257" cy="473804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26C7627-EBFA-4E14-A3D3-F10AB892B2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12681" y="4753154"/>
            <a:ext cx="3410307" cy="210484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2CEB991-3C9D-4B74-8928-783911A2E8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80098" y="68022"/>
            <a:ext cx="3142890" cy="309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CF4F702-BC77-406F-916E-B1AC9970B89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b="11425"/>
          <a:stretch/>
        </p:blipFill>
        <p:spPr>
          <a:xfrm>
            <a:off x="333078" y="2074813"/>
            <a:ext cx="1902872" cy="1390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82775E7-B394-4D7B-AABB-A7DEABCF3EA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3377" r="6022" b="21776"/>
          <a:stretch/>
        </p:blipFill>
        <p:spPr>
          <a:xfrm>
            <a:off x="69012" y="213108"/>
            <a:ext cx="2361991" cy="155103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DF5B3A6-5EFB-4C57-AD53-D9857285753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l="7258" t="32418" r="5365" b="21631"/>
          <a:stretch/>
        </p:blipFill>
        <p:spPr>
          <a:xfrm>
            <a:off x="3210449" y="5593404"/>
            <a:ext cx="4960786" cy="982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45AE10D-28A7-49CC-B7B9-A27228D174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564061" y="1760990"/>
            <a:ext cx="2513330" cy="5458237"/>
          </a:xfrm>
          <a:prstGeom prst="rect">
            <a:avLst/>
          </a:prstGeom>
        </p:spPr>
      </p:pic>
      <p:sp>
        <p:nvSpPr>
          <p:cNvPr id="3" name="فقاعة التفكير: على شكل سحابة 2">
            <a:extLst>
              <a:ext uri="{FF2B5EF4-FFF2-40B4-BE49-F238E27FC236}">
                <a16:creationId xmlns:a16="http://schemas.microsoft.com/office/drawing/2014/main" id="{DEAF7497-0C06-4341-B670-3045DD09BCC6}"/>
              </a:ext>
            </a:extLst>
          </p:cNvPr>
          <p:cNvSpPr/>
          <p:nvPr/>
        </p:nvSpPr>
        <p:spPr>
          <a:xfrm>
            <a:off x="2851411" y="1109236"/>
            <a:ext cx="1384247" cy="1303507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err="1"/>
              <a:t>الاداب</a:t>
            </a:r>
            <a:endParaRPr lang="ar-SA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5E986DDA-12A9-4194-A569-FBB58DDACCD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22" y="1123367"/>
            <a:ext cx="2915057" cy="151468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D759557-0208-4836-AF61-920DD779ACC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45" y="2905052"/>
            <a:ext cx="2572109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6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D867675-8621-4CA3-9584-8D5B2B72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12" y="138023"/>
            <a:ext cx="12122988" cy="66544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0D02CF2-3483-4441-AEF4-E6116C7209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38" r="3585" b="5705"/>
          <a:stretch/>
        </p:blipFill>
        <p:spPr>
          <a:xfrm>
            <a:off x="2235950" y="389714"/>
            <a:ext cx="6634257" cy="473804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26C7627-EBFA-4E14-A3D3-F10AB892B2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12681" y="4753154"/>
            <a:ext cx="3410307" cy="210484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2CEB991-3C9D-4B74-8928-783911A2E8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80098" y="68022"/>
            <a:ext cx="3142890" cy="309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CF4F702-BC77-406F-916E-B1AC9970B89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b="11425"/>
          <a:stretch/>
        </p:blipFill>
        <p:spPr>
          <a:xfrm>
            <a:off x="333078" y="2074813"/>
            <a:ext cx="1902872" cy="1390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82775E7-B394-4D7B-AABB-A7DEABCF3EA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3377" r="6022" b="21776"/>
          <a:stretch/>
        </p:blipFill>
        <p:spPr>
          <a:xfrm>
            <a:off x="69012" y="213108"/>
            <a:ext cx="2361991" cy="155103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DF5B3A6-5EFB-4C57-AD53-D9857285753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l="7258" t="32418" r="5365" b="21631"/>
          <a:stretch/>
        </p:blipFill>
        <p:spPr>
          <a:xfrm>
            <a:off x="3210449" y="5593404"/>
            <a:ext cx="4960786" cy="982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45AE10D-28A7-49CC-B7B9-A27228D174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564061" y="1760990"/>
            <a:ext cx="2513330" cy="5458237"/>
          </a:xfrm>
          <a:prstGeom prst="rect">
            <a:avLst/>
          </a:prstGeom>
        </p:spPr>
      </p:pic>
      <p:sp>
        <p:nvSpPr>
          <p:cNvPr id="3" name="فقاعة التفكير: على شكل سحابة 2">
            <a:extLst>
              <a:ext uri="{FF2B5EF4-FFF2-40B4-BE49-F238E27FC236}">
                <a16:creationId xmlns:a16="http://schemas.microsoft.com/office/drawing/2014/main" id="{DEAF7497-0C06-4341-B670-3045DD09BCC6}"/>
              </a:ext>
            </a:extLst>
          </p:cNvPr>
          <p:cNvSpPr/>
          <p:nvPr/>
        </p:nvSpPr>
        <p:spPr>
          <a:xfrm>
            <a:off x="2851411" y="1109236"/>
            <a:ext cx="1384247" cy="1303507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err="1"/>
              <a:t>الاداب</a:t>
            </a:r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24304CE-0860-4432-805D-220F1261DC8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74" y="988625"/>
            <a:ext cx="3162741" cy="191479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3D81782-E6DE-40D7-ACC1-F887528E10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418" y="3072509"/>
            <a:ext cx="221963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1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D867675-8621-4CA3-9584-8D5B2B72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12" y="138023"/>
            <a:ext cx="12122988" cy="66544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0D02CF2-3483-4441-AEF4-E6116C7209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38" r="3585" b="5705"/>
          <a:stretch/>
        </p:blipFill>
        <p:spPr>
          <a:xfrm>
            <a:off x="2235950" y="389714"/>
            <a:ext cx="6634257" cy="473804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26C7627-EBFA-4E14-A3D3-F10AB892B2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12681" y="4753154"/>
            <a:ext cx="3410307" cy="210484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2CEB991-3C9D-4B74-8928-783911A2E8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80098" y="68022"/>
            <a:ext cx="3142890" cy="309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CF4F702-BC77-406F-916E-B1AC9970B89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b="11425"/>
          <a:stretch/>
        </p:blipFill>
        <p:spPr>
          <a:xfrm>
            <a:off x="333078" y="2074813"/>
            <a:ext cx="1902872" cy="1390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82775E7-B394-4D7B-AABB-A7DEABCF3EA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3377" r="6022" b="21776"/>
          <a:stretch/>
        </p:blipFill>
        <p:spPr>
          <a:xfrm>
            <a:off x="69012" y="213108"/>
            <a:ext cx="2361991" cy="155103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DF5B3A6-5EFB-4C57-AD53-D9857285753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l="7258" t="32418" r="5365" b="21631"/>
          <a:stretch/>
        </p:blipFill>
        <p:spPr>
          <a:xfrm>
            <a:off x="3210449" y="5593404"/>
            <a:ext cx="4960786" cy="982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45AE10D-28A7-49CC-B7B9-A27228D174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564061" y="1760990"/>
            <a:ext cx="2513330" cy="5458237"/>
          </a:xfrm>
          <a:prstGeom prst="rect">
            <a:avLst/>
          </a:prstGeom>
        </p:spPr>
      </p:pic>
      <p:sp>
        <p:nvSpPr>
          <p:cNvPr id="3" name="فقاعة التفكير: على شكل سحابة 2">
            <a:extLst>
              <a:ext uri="{FF2B5EF4-FFF2-40B4-BE49-F238E27FC236}">
                <a16:creationId xmlns:a16="http://schemas.microsoft.com/office/drawing/2014/main" id="{DEAF7497-0C06-4341-B670-3045DD09BCC6}"/>
              </a:ext>
            </a:extLst>
          </p:cNvPr>
          <p:cNvSpPr/>
          <p:nvPr/>
        </p:nvSpPr>
        <p:spPr>
          <a:xfrm>
            <a:off x="2851411" y="1109236"/>
            <a:ext cx="1384247" cy="1303507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err="1"/>
              <a:t>الاداب</a:t>
            </a:r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E17EB3C-FEB9-4CAE-B5C3-54B3BE22F1E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06" y="2284146"/>
            <a:ext cx="4493465" cy="990738"/>
          </a:xfrm>
          <a:prstGeom prst="rect">
            <a:avLst/>
          </a:prstGeom>
        </p:spPr>
      </p:pic>
      <p:sp>
        <p:nvSpPr>
          <p:cNvPr id="5" name="وسيلة الشرح: سهم إلى الأعلى 4">
            <a:extLst>
              <a:ext uri="{FF2B5EF4-FFF2-40B4-BE49-F238E27FC236}">
                <a16:creationId xmlns:a16="http://schemas.microsoft.com/office/drawing/2014/main" id="{3A5321DC-4898-4F1C-9265-627F61344AFE}"/>
              </a:ext>
            </a:extLst>
          </p:cNvPr>
          <p:cNvSpPr/>
          <p:nvPr/>
        </p:nvSpPr>
        <p:spPr>
          <a:xfrm>
            <a:off x="4077391" y="3274884"/>
            <a:ext cx="3568549" cy="1170374"/>
          </a:xfrm>
          <a:prstGeom prst="up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بم يوصينا الرسول صلى الله عليه وسلم في هذا الحديث ؟</a:t>
            </a:r>
          </a:p>
        </p:txBody>
      </p:sp>
    </p:spTree>
    <p:extLst>
      <p:ext uri="{BB962C8B-B14F-4D97-AF65-F5344CB8AC3E}">
        <p14:creationId xmlns:p14="http://schemas.microsoft.com/office/powerpoint/2010/main" val="3741847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D867675-8621-4CA3-9584-8D5B2B72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12" y="138023"/>
            <a:ext cx="12122988" cy="66544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0D02CF2-3483-4441-AEF4-E6116C7209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38" r="3585" b="5705"/>
          <a:stretch/>
        </p:blipFill>
        <p:spPr>
          <a:xfrm>
            <a:off x="2235950" y="389714"/>
            <a:ext cx="6634257" cy="473804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26C7627-EBFA-4E14-A3D3-F10AB892B2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12681" y="4753154"/>
            <a:ext cx="3410307" cy="210484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2CEB991-3C9D-4B74-8928-783911A2E8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80098" y="68022"/>
            <a:ext cx="3142890" cy="309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CF4F702-BC77-406F-916E-B1AC9970B89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b="11425"/>
          <a:stretch/>
        </p:blipFill>
        <p:spPr>
          <a:xfrm>
            <a:off x="333078" y="2074813"/>
            <a:ext cx="1902872" cy="1390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82775E7-B394-4D7B-AABB-A7DEABCF3EA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3377" r="6022" b="21776"/>
          <a:stretch/>
        </p:blipFill>
        <p:spPr>
          <a:xfrm>
            <a:off x="69012" y="213108"/>
            <a:ext cx="2361991" cy="155103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DF5B3A6-5EFB-4C57-AD53-D9857285753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l="7258" t="32418" r="5365" b="21631"/>
          <a:stretch/>
        </p:blipFill>
        <p:spPr>
          <a:xfrm>
            <a:off x="3210449" y="5593404"/>
            <a:ext cx="4960786" cy="982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45AE10D-28A7-49CC-B7B9-A27228D174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564061" y="1760990"/>
            <a:ext cx="2513330" cy="5458237"/>
          </a:xfrm>
          <a:prstGeom prst="rect">
            <a:avLst/>
          </a:prstGeom>
        </p:spPr>
      </p:pic>
      <p:sp>
        <p:nvSpPr>
          <p:cNvPr id="3" name="فقاعة التفكير: على شكل سحابة 2">
            <a:extLst>
              <a:ext uri="{FF2B5EF4-FFF2-40B4-BE49-F238E27FC236}">
                <a16:creationId xmlns:a16="http://schemas.microsoft.com/office/drawing/2014/main" id="{DEAF7497-0C06-4341-B670-3045DD09BCC6}"/>
              </a:ext>
            </a:extLst>
          </p:cNvPr>
          <p:cNvSpPr/>
          <p:nvPr/>
        </p:nvSpPr>
        <p:spPr>
          <a:xfrm>
            <a:off x="2851411" y="1109236"/>
            <a:ext cx="1384247" cy="1303507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التقويم صفحة 10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2BF97F8-43EC-4144-B5FC-AEEB7D395A8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14" y="1922293"/>
            <a:ext cx="4206456" cy="245974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5F5FFF8-F386-4CEB-9C01-7367D64E396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5043905" y="3944496"/>
            <a:ext cx="371474" cy="36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7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D867675-8621-4CA3-9584-8D5B2B72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12" y="138023"/>
            <a:ext cx="12122988" cy="66544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0D02CF2-3483-4441-AEF4-E6116C7209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38" r="3585" b="5705"/>
          <a:stretch/>
        </p:blipFill>
        <p:spPr>
          <a:xfrm>
            <a:off x="2235950" y="389714"/>
            <a:ext cx="7011886" cy="473804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26C7627-EBFA-4E14-A3D3-F10AB892B2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12681" y="4753154"/>
            <a:ext cx="3410307" cy="210484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2CEB991-3C9D-4B74-8928-783911A2E8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80098" y="68022"/>
            <a:ext cx="3142890" cy="309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CF4F702-BC77-406F-916E-B1AC9970B89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b="11425"/>
          <a:stretch/>
        </p:blipFill>
        <p:spPr>
          <a:xfrm>
            <a:off x="333078" y="2074813"/>
            <a:ext cx="1902872" cy="1390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82775E7-B394-4D7B-AABB-A7DEABCF3EA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3377" r="6022" b="21776"/>
          <a:stretch/>
        </p:blipFill>
        <p:spPr>
          <a:xfrm>
            <a:off x="69012" y="213108"/>
            <a:ext cx="2361991" cy="155103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DF5B3A6-5EFB-4C57-AD53-D9857285753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l="7258" t="32418" r="5365" b="21631"/>
          <a:stretch/>
        </p:blipFill>
        <p:spPr>
          <a:xfrm>
            <a:off x="3210449" y="5593404"/>
            <a:ext cx="4960786" cy="982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45AE10D-28A7-49CC-B7B9-A27228D174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783229" y="1821986"/>
            <a:ext cx="2513330" cy="5458237"/>
          </a:xfrm>
          <a:prstGeom prst="rect">
            <a:avLst/>
          </a:prstGeom>
        </p:spPr>
      </p:pic>
      <p:sp>
        <p:nvSpPr>
          <p:cNvPr id="3" name="فقاعة التفكير: على شكل سحابة 2">
            <a:extLst>
              <a:ext uri="{FF2B5EF4-FFF2-40B4-BE49-F238E27FC236}">
                <a16:creationId xmlns:a16="http://schemas.microsoft.com/office/drawing/2014/main" id="{DEAF7497-0C06-4341-B670-3045DD09BCC6}"/>
              </a:ext>
            </a:extLst>
          </p:cNvPr>
          <p:cNvSpPr/>
          <p:nvPr/>
        </p:nvSpPr>
        <p:spPr>
          <a:xfrm>
            <a:off x="2851411" y="1109236"/>
            <a:ext cx="1384247" cy="1303507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err="1"/>
              <a:t>الاداب</a:t>
            </a:r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577C71D-E410-4828-B449-81FCCD45A4C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96" y="2694434"/>
            <a:ext cx="5658640" cy="1600423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62C02DA5-47D9-4831-AAAF-D53EA3A412FB}"/>
              </a:ext>
            </a:extLst>
          </p:cNvPr>
          <p:cNvSpPr/>
          <p:nvPr/>
        </p:nvSpPr>
        <p:spPr>
          <a:xfrm>
            <a:off x="3303810" y="3596568"/>
            <a:ext cx="2513330" cy="84869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564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D867675-8621-4CA3-9584-8D5B2B72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12" y="138023"/>
            <a:ext cx="12122988" cy="66544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0D02CF2-3483-4441-AEF4-E6116C7209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38" r="3585" b="5705"/>
          <a:stretch/>
        </p:blipFill>
        <p:spPr>
          <a:xfrm>
            <a:off x="2235950" y="389714"/>
            <a:ext cx="6946961" cy="473804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26C7627-EBFA-4E14-A3D3-F10AB892B2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12681" y="4753154"/>
            <a:ext cx="3410307" cy="210484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2CEB991-3C9D-4B74-8928-783911A2E8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80098" y="68022"/>
            <a:ext cx="3142890" cy="309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CF4F702-BC77-406F-916E-B1AC9970B89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b="11425"/>
          <a:stretch/>
        </p:blipFill>
        <p:spPr>
          <a:xfrm>
            <a:off x="333078" y="2074813"/>
            <a:ext cx="1902872" cy="1390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82775E7-B394-4D7B-AABB-A7DEABCF3EA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3377" r="6022" b="21776"/>
          <a:stretch/>
        </p:blipFill>
        <p:spPr>
          <a:xfrm>
            <a:off x="69012" y="213108"/>
            <a:ext cx="2361991" cy="155103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DF5B3A6-5EFB-4C57-AD53-D9857285753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l="7258" t="32418" r="5365" b="21631"/>
          <a:stretch/>
        </p:blipFill>
        <p:spPr>
          <a:xfrm>
            <a:off x="3210449" y="5593404"/>
            <a:ext cx="4960786" cy="982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45AE10D-28A7-49CC-B7B9-A27228D174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083806" y="1760989"/>
            <a:ext cx="2513330" cy="5458237"/>
          </a:xfrm>
          <a:prstGeom prst="rect">
            <a:avLst/>
          </a:prstGeom>
        </p:spPr>
      </p:pic>
      <p:sp>
        <p:nvSpPr>
          <p:cNvPr id="3" name="فقاعة التفكير: على شكل سحابة 2">
            <a:extLst>
              <a:ext uri="{FF2B5EF4-FFF2-40B4-BE49-F238E27FC236}">
                <a16:creationId xmlns:a16="http://schemas.microsoft.com/office/drawing/2014/main" id="{DEAF7497-0C06-4341-B670-3045DD09BCC6}"/>
              </a:ext>
            </a:extLst>
          </p:cNvPr>
          <p:cNvSpPr/>
          <p:nvPr/>
        </p:nvSpPr>
        <p:spPr>
          <a:xfrm>
            <a:off x="2851411" y="1109236"/>
            <a:ext cx="1384247" cy="1303507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err="1"/>
              <a:t>الاداب</a:t>
            </a:r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CF1AEE3-ACA3-4A38-9D9E-CDF182FBC0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95" y="2924104"/>
            <a:ext cx="5269262" cy="1009791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561069FD-1734-4F7D-98D6-A80B98186358}"/>
              </a:ext>
            </a:extLst>
          </p:cNvPr>
          <p:cNvSpPr/>
          <p:nvPr/>
        </p:nvSpPr>
        <p:spPr>
          <a:xfrm>
            <a:off x="3210449" y="3268494"/>
            <a:ext cx="2412138" cy="807395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200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D867675-8621-4CA3-9584-8D5B2B72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12" y="138023"/>
            <a:ext cx="12122988" cy="66544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0D02CF2-3483-4441-AEF4-E6116C7209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38" r="3585" b="5705"/>
          <a:stretch/>
        </p:blipFill>
        <p:spPr>
          <a:xfrm>
            <a:off x="2235950" y="389714"/>
            <a:ext cx="6917778" cy="473804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26C7627-EBFA-4E14-A3D3-F10AB892B2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12681" y="4753154"/>
            <a:ext cx="3410307" cy="210484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2CEB991-3C9D-4B74-8928-783911A2E8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80098" y="68022"/>
            <a:ext cx="3142890" cy="309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CF4F702-BC77-406F-916E-B1AC9970B89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b="11425"/>
          <a:stretch/>
        </p:blipFill>
        <p:spPr>
          <a:xfrm>
            <a:off x="333078" y="2074813"/>
            <a:ext cx="1902872" cy="1390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82775E7-B394-4D7B-AABB-A7DEABCF3EA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3377" r="6022" b="21776"/>
          <a:stretch/>
        </p:blipFill>
        <p:spPr>
          <a:xfrm>
            <a:off x="69012" y="213108"/>
            <a:ext cx="2361991" cy="155103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DF5B3A6-5EFB-4C57-AD53-D9857285753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l="7258" t="32418" r="5365" b="21631"/>
          <a:stretch/>
        </p:blipFill>
        <p:spPr>
          <a:xfrm>
            <a:off x="3210449" y="5593404"/>
            <a:ext cx="4960786" cy="982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45AE10D-28A7-49CC-B7B9-A27228D174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211645" y="1839228"/>
            <a:ext cx="2513330" cy="5458237"/>
          </a:xfrm>
          <a:prstGeom prst="rect">
            <a:avLst/>
          </a:prstGeom>
        </p:spPr>
      </p:pic>
      <p:sp>
        <p:nvSpPr>
          <p:cNvPr id="3" name="فقاعة التفكير: على شكل سحابة 2">
            <a:extLst>
              <a:ext uri="{FF2B5EF4-FFF2-40B4-BE49-F238E27FC236}">
                <a16:creationId xmlns:a16="http://schemas.microsoft.com/office/drawing/2014/main" id="{DEAF7497-0C06-4341-B670-3045DD09BCC6}"/>
              </a:ext>
            </a:extLst>
          </p:cNvPr>
          <p:cNvSpPr/>
          <p:nvPr/>
        </p:nvSpPr>
        <p:spPr>
          <a:xfrm>
            <a:off x="2851411" y="1109236"/>
            <a:ext cx="1384247" cy="1303507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err="1"/>
              <a:t>الاداب</a:t>
            </a:r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53E0414-1A9D-431F-8DC2-075785DCE47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79" y="2604972"/>
            <a:ext cx="5088442" cy="1648055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D74BD710-6F71-4603-879F-FC3C04070350}"/>
              </a:ext>
            </a:extLst>
          </p:cNvPr>
          <p:cNvSpPr/>
          <p:nvPr/>
        </p:nvSpPr>
        <p:spPr>
          <a:xfrm>
            <a:off x="3521413" y="3608962"/>
            <a:ext cx="4737370" cy="612842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892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D867675-8621-4CA3-9584-8D5B2B72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12" y="138023"/>
            <a:ext cx="12122988" cy="66544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0D02CF2-3483-4441-AEF4-E6116C7209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38" r="3585" b="5705"/>
          <a:stretch/>
        </p:blipFill>
        <p:spPr>
          <a:xfrm>
            <a:off x="2235950" y="389714"/>
            <a:ext cx="6634257" cy="473804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26C7627-EBFA-4E14-A3D3-F10AB892B2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12681" y="4753154"/>
            <a:ext cx="3410307" cy="210484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2CEB991-3C9D-4B74-8928-783911A2E8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80098" y="68022"/>
            <a:ext cx="3142890" cy="309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CF4F702-BC77-406F-916E-B1AC9970B89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b="11425"/>
          <a:stretch/>
        </p:blipFill>
        <p:spPr>
          <a:xfrm>
            <a:off x="333078" y="2074813"/>
            <a:ext cx="1902872" cy="1390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82775E7-B394-4D7B-AABB-A7DEABCF3EA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3377" r="6022" b="21776"/>
          <a:stretch/>
        </p:blipFill>
        <p:spPr>
          <a:xfrm>
            <a:off x="69012" y="213108"/>
            <a:ext cx="2361991" cy="155103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DF5B3A6-5EFB-4C57-AD53-D9857285753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l="7258" t="32418" r="5365" b="21631"/>
          <a:stretch/>
        </p:blipFill>
        <p:spPr>
          <a:xfrm>
            <a:off x="3210449" y="5593404"/>
            <a:ext cx="4960786" cy="982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45AE10D-28A7-49CC-B7B9-A27228D174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564061" y="1760990"/>
            <a:ext cx="2513330" cy="5458237"/>
          </a:xfrm>
          <a:prstGeom prst="rect">
            <a:avLst/>
          </a:prstGeom>
        </p:spPr>
      </p:pic>
      <p:sp>
        <p:nvSpPr>
          <p:cNvPr id="3" name="فقاعة التفكير: على شكل سحابة 2">
            <a:extLst>
              <a:ext uri="{FF2B5EF4-FFF2-40B4-BE49-F238E27FC236}">
                <a16:creationId xmlns:a16="http://schemas.microsoft.com/office/drawing/2014/main" id="{DEAF7497-0C06-4341-B670-3045DD09BCC6}"/>
              </a:ext>
            </a:extLst>
          </p:cNvPr>
          <p:cNvSpPr/>
          <p:nvPr/>
        </p:nvSpPr>
        <p:spPr>
          <a:xfrm>
            <a:off x="2851411" y="1109236"/>
            <a:ext cx="1384247" cy="1303507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err="1"/>
              <a:t>الاداب</a:t>
            </a:r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D6455E4-96EC-47FA-9954-F0F7834566D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5486399" y="1353765"/>
            <a:ext cx="2684835" cy="268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21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D867675-8621-4CA3-9584-8D5B2B72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12" y="138023"/>
            <a:ext cx="12122988" cy="66544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0D02CF2-3483-4441-AEF4-E6116C7209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38" r="3585" b="5705"/>
          <a:stretch/>
        </p:blipFill>
        <p:spPr>
          <a:xfrm>
            <a:off x="2235950" y="389714"/>
            <a:ext cx="6634257" cy="473804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26C7627-EBFA-4E14-A3D3-F10AB892B2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12681" y="4753154"/>
            <a:ext cx="3410307" cy="210484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2CEB991-3C9D-4B74-8928-783911A2E8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80098" y="68022"/>
            <a:ext cx="3142890" cy="309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CF4F702-BC77-406F-916E-B1AC9970B89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b="11425"/>
          <a:stretch/>
        </p:blipFill>
        <p:spPr>
          <a:xfrm>
            <a:off x="333078" y="2074813"/>
            <a:ext cx="1902872" cy="1390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82775E7-B394-4D7B-AABB-A7DEABCF3EA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3377" r="6022" b="21776"/>
          <a:stretch/>
        </p:blipFill>
        <p:spPr>
          <a:xfrm>
            <a:off x="69012" y="213108"/>
            <a:ext cx="2361991" cy="155103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DF5B3A6-5EFB-4C57-AD53-D9857285753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l="7258" t="32418" r="5365" b="21631"/>
          <a:stretch/>
        </p:blipFill>
        <p:spPr>
          <a:xfrm>
            <a:off x="3210449" y="5593404"/>
            <a:ext cx="4960786" cy="982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45AE10D-28A7-49CC-B7B9-A27228D174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564061" y="1760990"/>
            <a:ext cx="2513330" cy="5458237"/>
          </a:xfrm>
          <a:prstGeom prst="rect">
            <a:avLst/>
          </a:prstGeom>
        </p:spPr>
      </p:pic>
      <p:sp>
        <p:nvSpPr>
          <p:cNvPr id="3" name="فقاعة التفكير: على شكل سحابة 2">
            <a:extLst>
              <a:ext uri="{FF2B5EF4-FFF2-40B4-BE49-F238E27FC236}">
                <a16:creationId xmlns:a16="http://schemas.microsoft.com/office/drawing/2014/main" id="{DEAF7497-0C06-4341-B670-3045DD09BCC6}"/>
              </a:ext>
            </a:extLst>
          </p:cNvPr>
          <p:cNvSpPr/>
          <p:nvPr/>
        </p:nvSpPr>
        <p:spPr>
          <a:xfrm>
            <a:off x="2851411" y="1109236"/>
            <a:ext cx="1384247" cy="1303507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err="1"/>
              <a:t>الاداب</a:t>
            </a:r>
            <a:endParaRPr lang="ar-SA" dirty="0"/>
          </a:p>
        </p:txBody>
      </p:sp>
      <p:sp>
        <p:nvSpPr>
          <p:cNvPr id="2" name="تمرير: أفقي 1">
            <a:extLst>
              <a:ext uri="{FF2B5EF4-FFF2-40B4-BE49-F238E27FC236}">
                <a16:creationId xmlns:a16="http://schemas.microsoft.com/office/drawing/2014/main" id="{2E3D5400-DC7E-4980-8C55-01834813E589}"/>
              </a:ext>
            </a:extLst>
          </p:cNvPr>
          <p:cNvSpPr/>
          <p:nvPr/>
        </p:nvSpPr>
        <p:spPr>
          <a:xfrm>
            <a:off x="4692852" y="2412743"/>
            <a:ext cx="3478383" cy="1410227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الواجب : في المنصة </a:t>
            </a:r>
          </a:p>
        </p:txBody>
      </p:sp>
    </p:spTree>
    <p:extLst>
      <p:ext uri="{BB962C8B-B14F-4D97-AF65-F5344CB8AC3E}">
        <p14:creationId xmlns:p14="http://schemas.microsoft.com/office/powerpoint/2010/main" val="3044529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D867675-8621-4CA3-9584-8D5B2B72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12" y="138023"/>
            <a:ext cx="12122988" cy="66544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0D02CF2-3483-4441-AEF4-E6116C7209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38" r="3585" b="5705"/>
          <a:stretch/>
        </p:blipFill>
        <p:spPr>
          <a:xfrm>
            <a:off x="2500015" y="72521"/>
            <a:ext cx="6212666" cy="616290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26C7627-EBFA-4E14-A3D3-F10AB892B2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12681" y="4753154"/>
            <a:ext cx="3410307" cy="210484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2CEB991-3C9D-4B74-8928-783911A2E8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80098" y="68022"/>
            <a:ext cx="3142890" cy="309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CF4F702-BC77-406F-916E-B1AC9970B89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b="11425"/>
          <a:stretch/>
        </p:blipFill>
        <p:spPr>
          <a:xfrm>
            <a:off x="333078" y="2074813"/>
            <a:ext cx="1902872" cy="1390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82775E7-B394-4D7B-AABB-A7DEABCF3EA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3377" r="6022" b="21776"/>
          <a:stretch/>
        </p:blipFill>
        <p:spPr>
          <a:xfrm>
            <a:off x="69012" y="213108"/>
            <a:ext cx="2361991" cy="155103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DF5B3A6-5EFB-4C57-AD53-D9857285753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l="7258" t="32418" r="5365" b="21631"/>
          <a:stretch/>
        </p:blipFill>
        <p:spPr>
          <a:xfrm>
            <a:off x="3210449" y="5593404"/>
            <a:ext cx="4960786" cy="982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DD8F9815-DF93-4C69-9D10-139525DD79C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7"/>
          <a:stretch/>
        </p:blipFill>
        <p:spPr>
          <a:xfrm>
            <a:off x="3645255" y="988625"/>
            <a:ext cx="4091173" cy="449677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45AE10D-28A7-49CC-B7B9-A27228D1747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564061" y="1760990"/>
            <a:ext cx="2513330" cy="545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5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D867675-8621-4CA3-9584-8D5B2B72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12" y="138023"/>
            <a:ext cx="12122988" cy="66544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0D02CF2-3483-4441-AEF4-E6116C7209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38" r="3585" b="5705"/>
          <a:stretch/>
        </p:blipFill>
        <p:spPr>
          <a:xfrm>
            <a:off x="2500015" y="428625"/>
            <a:ext cx="6212666" cy="406148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26C7627-EBFA-4E14-A3D3-F10AB892B2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12681" y="4753154"/>
            <a:ext cx="3410307" cy="210484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2CEB991-3C9D-4B74-8928-783911A2E8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80098" y="68022"/>
            <a:ext cx="3142890" cy="309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CF4F702-BC77-406F-916E-B1AC9970B89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b="11425"/>
          <a:stretch/>
        </p:blipFill>
        <p:spPr>
          <a:xfrm>
            <a:off x="333078" y="2074813"/>
            <a:ext cx="1902872" cy="1390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82775E7-B394-4D7B-AABB-A7DEABCF3EA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3377" r="6022" b="21776"/>
          <a:stretch/>
        </p:blipFill>
        <p:spPr>
          <a:xfrm>
            <a:off x="69012" y="213108"/>
            <a:ext cx="2361991" cy="155103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DF5B3A6-5EFB-4C57-AD53-D9857285753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l="7258" t="32418" r="5365" b="21631"/>
          <a:stretch/>
        </p:blipFill>
        <p:spPr>
          <a:xfrm>
            <a:off x="3210449" y="5593404"/>
            <a:ext cx="4960786" cy="982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45AE10D-28A7-49CC-B7B9-A27228D174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564061" y="1760990"/>
            <a:ext cx="2513330" cy="5458237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84108BE-9E8C-4475-9EB3-503F7998D706}"/>
              </a:ext>
            </a:extLst>
          </p:cNvPr>
          <p:cNvSpPr/>
          <p:nvPr/>
        </p:nvSpPr>
        <p:spPr>
          <a:xfrm>
            <a:off x="4077391" y="1079770"/>
            <a:ext cx="4093844" cy="6157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سندرس اليوم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EC359F8-E3FD-4B6A-A0C8-75CF862C4D9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87" y="1897508"/>
            <a:ext cx="4093844" cy="19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5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D867675-8621-4CA3-9584-8D5B2B72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506" y="154887"/>
            <a:ext cx="12122988" cy="66544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0D02CF2-3483-4441-AEF4-E6116C7209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38" r="3585" b="5705"/>
          <a:stretch/>
        </p:blipFill>
        <p:spPr>
          <a:xfrm>
            <a:off x="2500015" y="428625"/>
            <a:ext cx="6212666" cy="406148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26C7627-EBFA-4E14-A3D3-F10AB892B2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12681" y="4753154"/>
            <a:ext cx="3410307" cy="210484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2CEB991-3C9D-4B74-8928-783911A2E8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80098" y="68022"/>
            <a:ext cx="3142890" cy="309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CF4F702-BC77-406F-916E-B1AC9970B89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b="11425"/>
          <a:stretch/>
        </p:blipFill>
        <p:spPr>
          <a:xfrm>
            <a:off x="333078" y="2074813"/>
            <a:ext cx="1902872" cy="1390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82775E7-B394-4D7B-AABB-A7DEABCF3EA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3377" r="6022" b="21776"/>
          <a:stretch/>
        </p:blipFill>
        <p:spPr>
          <a:xfrm>
            <a:off x="69012" y="213108"/>
            <a:ext cx="2361991" cy="155103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DF5B3A6-5EFB-4C57-AD53-D9857285753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l="7258" t="32418" r="5365" b="21631"/>
          <a:stretch/>
        </p:blipFill>
        <p:spPr>
          <a:xfrm>
            <a:off x="3210449" y="5593404"/>
            <a:ext cx="4960786" cy="982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45AE10D-28A7-49CC-B7B9-A27228D174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564061" y="1760990"/>
            <a:ext cx="2513330" cy="5458237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35348A4-E5A7-4D92-BA81-45FC78FF6209}"/>
              </a:ext>
            </a:extLst>
          </p:cNvPr>
          <p:cNvSpPr/>
          <p:nvPr/>
        </p:nvSpPr>
        <p:spPr>
          <a:xfrm>
            <a:off x="3926052" y="1332689"/>
            <a:ext cx="3165412" cy="2558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الأهداف 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/>
              <a:t>أن تعدد الطالبة بعض من </a:t>
            </a:r>
            <a:r>
              <a:rPr lang="ar-SA" dirty="0" err="1"/>
              <a:t>اداب</a:t>
            </a:r>
            <a:r>
              <a:rPr lang="ar-SA" dirty="0"/>
              <a:t> التعامل مع الناس 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/>
              <a:t>أن يحدد الطالب أداب الحوار مع الاخرين .</a:t>
            </a:r>
          </a:p>
        </p:txBody>
      </p:sp>
    </p:spTree>
    <p:extLst>
      <p:ext uri="{BB962C8B-B14F-4D97-AF65-F5344CB8AC3E}">
        <p14:creationId xmlns:p14="http://schemas.microsoft.com/office/powerpoint/2010/main" val="281172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D867675-8621-4CA3-9584-8D5B2B72E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012" y="138023"/>
            <a:ext cx="12122988" cy="66544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0D02CF2-3483-4441-AEF4-E6116C7209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038" r="3585" b="5705"/>
          <a:stretch/>
        </p:blipFill>
        <p:spPr>
          <a:xfrm>
            <a:off x="2500014" y="428624"/>
            <a:ext cx="6634257" cy="473804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26C7627-EBFA-4E14-A3D3-F10AB892B2B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712681" y="4753154"/>
            <a:ext cx="3410307" cy="210484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2CEB991-3C9D-4B74-8928-783911A2E8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980098" y="68022"/>
            <a:ext cx="3142890" cy="309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CF4F702-BC77-406F-916E-B1AC9970B89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 b="11425"/>
          <a:stretch/>
        </p:blipFill>
        <p:spPr>
          <a:xfrm>
            <a:off x="333078" y="2074813"/>
            <a:ext cx="1902872" cy="1390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82775E7-B394-4D7B-AABB-A7DEABCF3EA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l="3377" r="6022" b="21776"/>
          <a:stretch/>
        </p:blipFill>
        <p:spPr>
          <a:xfrm>
            <a:off x="69012" y="213108"/>
            <a:ext cx="2361991" cy="155103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DF5B3A6-5EFB-4C57-AD53-D9857285753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l="7258" t="32418" r="5365" b="21631"/>
          <a:stretch/>
        </p:blipFill>
        <p:spPr>
          <a:xfrm>
            <a:off x="3210449" y="5593404"/>
            <a:ext cx="4960786" cy="982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45AE10D-28A7-49CC-B7B9-A27228D1747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564061" y="1760990"/>
            <a:ext cx="2513330" cy="5458237"/>
          </a:xfrm>
          <a:prstGeom prst="rect">
            <a:avLst/>
          </a:prstGeom>
        </p:spPr>
      </p:pic>
      <p:sp>
        <p:nvSpPr>
          <p:cNvPr id="3" name="فقاعة التفكير: على شكل سحابة 2">
            <a:extLst>
              <a:ext uri="{FF2B5EF4-FFF2-40B4-BE49-F238E27FC236}">
                <a16:creationId xmlns:a16="http://schemas.microsoft.com/office/drawing/2014/main" id="{DEAF7497-0C06-4341-B670-3045DD09BCC6}"/>
              </a:ext>
            </a:extLst>
          </p:cNvPr>
          <p:cNvSpPr/>
          <p:nvPr/>
        </p:nvSpPr>
        <p:spPr>
          <a:xfrm>
            <a:off x="2851411" y="1109236"/>
            <a:ext cx="1384247" cy="1303507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هيا شاهدي هذا </a:t>
            </a:r>
            <a:r>
              <a:rPr lang="ar-SA" dirty="0" err="1"/>
              <a:t>الفديو</a:t>
            </a:r>
            <a:r>
              <a:rPr lang="ar-SA" dirty="0"/>
              <a:t> </a:t>
            </a:r>
          </a:p>
        </p:txBody>
      </p:sp>
      <p:pic>
        <p:nvPicPr>
          <p:cNvPr id="4" name="وسائط عبر الإنترنت 3" title="مسلسل فواز ونورة - الحلقة 29 - آداب الحوار">
            <a:hlinkClick r:id="" action="ppaction://media"/>
            <a:extLst>
              <a:ext uri="{FF2B5EF4-FFF2-40B4-BE49-F238E27FC236}">
                <a16:creationId xmlns:a16="http://schemas.microsoft.com/office/drawing/2014/main" id="{7F5084BF-8CF3-4AB7-BA68-F613C2823C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21"/>
          <a:stretch>
            <a:fillRect/>
          </a:stretch>
        </p:blipFill>
        <p:spPr>
          <a:xfrm>
            <a:off x="4341455" y="1177060"/>
            <a:ext cx="4317077" cy="329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4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D867675-8621-4CA3-9584-8D5B2B72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12" y="138023"/>
            <a:ext cx="12122988" cy="66544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0D02CF2-3483-4441-AEF4-E6116C7209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38" r="3585" b="5705"/>
          <a:stretch/>
        </p:blipFill>
        <p:spPr>
          <a:xfrm>
            <a:off x="2500014" y="428624"/>
            <a:ext cx="6634257" cy="587489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26C7627-EBFA-4E14-A3D3-F10AB892B2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12681" y="4753154"/>
            <a:ext cx="3410307" cy="210484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2CEB991-3C9D-4B74-8928-783911A2E8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80098" y="68022"/>
            <a:ext cx="3142890" cy="309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CF4F702-BC77-406F-916E-B1AC9970B89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b="11425"/>
          <a:stretch/>
        </p:blipFill>
        <p:spPr>
          <a:xfrm>
            <a:off x="333078" y="2074813"/>
            <a:ext cx="1902872" cy="1390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82775E7-B394-4D7B-AABB-A7DEABCF3EA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3377" r="6022" b="21776"/>
          <a:stretch/>
        </p:blipFill>
        <p:spPr>
          <a:xfrm>
            <a:off x="69012" y="213108"/>
            <a:ext cx="2361991" cy="155103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DF5B3A6-5EFB-4C57-AD53-D9857285753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l="7258" t="32418" r="5365" b="21631"/>
          <a:stretch/>
        </p:blipFill>
        <p:spPr>
          <a:xfrm>
            <a:off x="3210449" y="5593404"/>
            <a:ext cx="4960786" cy="982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45AE10D-28A7-49CC-B7B9-A27228D174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564061" y="1760990"/>
            <a:ext cx="2513330" cy="545823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8E75E7C-21D2-4BEA-9229-D5C6964374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03" y="81870"/>
            <a:ext cx="6703268" cy="75258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71B965B-07C2-457C-90F4-ED085A818F1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20" y="1125051"/>
            <a:ext cx="5071797" cy="1590897"/>
          </a:xfrm>
          <a:prstGeom prst="rect">
            <a:avLst/>
          </a:prstGeom>
        </p:spPr>
      </p:pic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2FD0DBD6-E1C1-4999-BFEE-44E9ED78CCE6}"/>
              </a:ext>
            </a:extLst>
          </p:cNvPr>
          <p:cNvSpPr/>
          <p:nvPr/>
        </p:nvSpPr>
        <p:spPr>
          <a:xfrm>
            <a:off x="5344398" y="2974013"/>
            <a:ext cx="2020618" cy="9824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ايهم كانت افضل الغضب ام الفرح ؟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AFB88BCB-A2E0-48A8-BAFC-41F0747D137B}"/>
              </a:ext>
            </a:extLst>
          </p:cNvPr>
          <p:cNvSpPr/>
          <p:nvPr/>
        </p:nvSpPr>
        <p:spPr>
          <a:xfrm>
            <a:off x="750384" y="3928124"/>
            <a:ext cx="1099225" cy="700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صفحة 8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3B0D02EB-1645-4A7B-B88C-6F54225179C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25" b="98250" l="0" r="97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3560817" y="3664215"/>
            <a:ext cx="2513330" cy="3193784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68566D10-55E6-4226-B1D5-22A8B47E39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6877" b="83291" l="17750" r="8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5145773" y="3079700"/>
            <a:ext cx="4555524" cy="379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8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D867675-8621-4CA3-9584-8D5B2B72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12" y="138023"/>
            <a:ext cx="12122988" cy="66544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0D02CF2-3483-4441-AEF4-E6116C7209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38" r="3585" b="5705"/>
          <a:stretch/>
        </p:blipFill>
        <p:spPr>
          <a:xfrm>
            <a:off x="2500014" y="428624"/>
            <a:ext cx="6634257" cy="473804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26C7627-EBFA-4E14-A3D3-F10AB892B2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12681" y="4753154"/>
            <a:ext cx="3410307" cy="210484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2CEB991-3C9D-4B74-8928-783911A2E8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80098" y="68022"/>
            <a:ext cx="3142890" cy="309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CF4F702-BC77-406F-916E-B1AC9970B89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b="11425"/>
          <a:stretch/>
        </p:blipFill>
        <p:spPr>
          <a:xfrm>
            <a:off x="333078" y="2074813"/>
            <a:ext cx="1902872" cy="1390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82775E7-B394-4D7B-AABB-A7DEABCF3EA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3377" r="6022" b="21776"/>
          <a:stretch/>
        </p:blipFill>
        <p:spPr>
          <a:xfrm>
            <a:off x="69012" y="213108"/>
            <a:ext cx="2361991" cy="155103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DF5B3A6-5EFB-4C57-AD53-D9857285753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l="7258" t="32418" r="5365" b="21631"/>
          <a:stretch/>
        </p:blipFill>
        <p:spPr>
          <a:xfrm>
            <a:off x="3210449" y="5593404"/>
            <a:ext cx="4960786" cy="982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45AE10D-28A7-49CC-B7B9-A27228D174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564061" y="1760990"/>
            <a:ext cx="2513330" cy="5458237"/>
          </a:xfrm>
          <a:prstGeom prst="rect">
            <a:avLst/>
          </a:prstGeom>
        </p:spPr>
      </p:pic>
      <p:sp>
        <p:nvSpPr>
          <p:cNvPr id="3" name="فقاعة التفكير: على شكل سحابة 2">
            <a:extLst>
              <a:ext uri="{FF2B5EF4-FFF2-40B4-BE49-F238E27FC236}">
                <a16:creationId xmlns:a16="http://schemas.microsoft.com/office/drawing/2014/main" id="{DEAF7497-0C06-4341-B670-3045DD09BCC6}"/>
              </a:ext>
            </a:extLst>
          </p:cNvPr>
          <p:cNvSpPr/>
          <p:nvPr/>
        </p:nvSpPr>
        <p:spPr>
          <a:xfrm>
            <a:off x="2851411" y="1109236"/>
            <a:ext cx="1384247" cy="1303507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err="1"/>
              <a:t>الاداب</a:t>
            </a:r>
            <a:r>
              <a:rPr lang="ar-SA" dirty="0"/>
              <a:t>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6D4570C-FD39-455B-931C-DA895553172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38" y="2456022"/>
            <a:ext cx="4629796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D867675-8621-4CA3-9584-8D5B2B72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12" y="138023"/>
            <a:ext cx="12122988" cy="66544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0D02CF2-3483-4441-AEF4-E6116C7209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38" r="3585" b="5705"/>
          <a:stretch/>
        </p:blipFill>
        <p:spPr>
          <a:xfrm>
            <a:off x="2235950" y="389714"/>
            <a:ext cx="6634257" cy="473804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26C7627-EBFA-4E14-A3D3-F10AB892B2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12681" y="4753154"/>
            <a:ext cx="3410307" cy="210484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2CEB991-3C9D-4B74-8928-783911A2E8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80098" y="68022"/>
            <a:ext cx="3142890" cy="309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CF4F702-BC77-406F-916E-B1AC9970B89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b="11425"/>
          <a:stretch/>
        </p:blipFill>
        <p:spPr>
          <a:xfrm>
            <a:off x="333078" y="2074813"/>
            <a:ext cx="1902872" cy="1390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82775E7-B394-4D7B-AABB-A7DEABCF3EA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3377" r="6022" b="21776"/>
          <a:stretch/>
        </p:blipFill>
        <p:spPr>
          <a:xfrm>
            <a:off x="69012" y="213108"/>
            <a:ext cx="2361991" cy="155103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DF5B3A6-5EFB-4C57-AD53-D9857285753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l="7258" t="32418" r="5365" b="21631"/>
          <a:stretch/>
        </p:blipFill>
        <p:spPr>
          <a:xfrm>
            <a:off x="3210449" y="5593404"/>
            <a:ext cx="4960786" cy="982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45AE10D-28A7-49CC-B7B9-A27228D174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564061" y="1760990"/>
            <a:ext cx="2513330" cy="5458237"/>
          </a:xfrm>
          <a:prstGeom prst="rect">
            <a:avLst/>
          </a:prstGeom>
        </p:spPr>
      </p:pic>
      <p:sp>
        <p:nvSpPr>
          <p:cNvPr id="3" name="فقاعة التفكير: على شكل سحابة 2">
            <a:extLst>
              <a:ext uri="{FF2B5EF4-FFF2-40B4-BE49-F238E27FC236}">
                <a16:creationId xmlns:a16="http://schemas.microsoft.com/office/drawing/2014/main" id="{DEAF7497-0C06-4341-B670-3045DD09BCC6}"/>
              </a:ext>
            </a:extLst>
          </p:cNvPr>
          <p:cNvSpPr/>
          <p:nvPr/>
        </p:nvSpPr>
        <p:spPr>
          <a:xfrm>
            <a:off x="2851411" y="1109236"/>
            <a:ext cx="1384247" cy="1303507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err="1"/>
              <a:t>الاداب</a:t>
            </a:r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2EB8B5F-46FF-4B80-AC7B-D50D62F353D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89" y="1109236"/>
            <a:ext cx="1371791" cy="1943371"/>
          </a:xfrm>
          <a:prstGeom prst="rect">
            <a:avLst/>
          </a:prstGeom>
        </p:spPr>
      </p:pic>
      <p:sp>
        <p:nvSpPr>
          <p:cNvPr id="6" name="سهم: خماسي 5">
            <a:extLst>
              <a:ext uri="{FF2B5EF4-FFF2-40B4-BE49-F238E27FC236}">
                <a16:creationId xmlns:a16="http://schemas.microsoft.com/office/drawing/2014/main" id="{E5556087-ABB7-44C8-85A2-B46D6BA65397}"/>
              </a:ext>
            </a:extLst>
          </p:cNvPr>
          <p:cNvSpPr/>
          <p:nvPr/>
        </p:nvSpPr>
        <p:spPr>
          <a:xfrm>
            <a:off x="4592709" y="1616957"/>
            <a:ext cx="2387681" cy="795786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ماذا يفعل هذا الولد؟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77356FF-8970-46F5-8CB1-A05ED2F5704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806" y="3150158"/>
            <a:ext cx="4324954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5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D867675-8621-4CA3-9584-8D5B2B72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12" y="138023"/>
            <a:ext cx="12122988" cy="66544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0D02CF2-3483-4441-AEF4-E6116C7209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38" r="3585" b="5705"/>
          <a:stretch/>
        </p:blipFill>
        <p:spPr>
          <a:xfrm>
            <a:off x="2235950" y="389714"/>
            <a:ext cx="6634257" cy="473804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26C7627-EBFA-4E14-A3D3-F10AB892B2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12681" y="4753154"/>
            <a:ext cx="3410307" cy="210484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2CEB991-3C9D-4B74-8928-783911A2E8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80098" y="68022"/>
            <a:ext cx="3142890" cy="309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CF4F702-BC77-406F-916E-B1AC9970B89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b="11425"/>
          <a:stretch/>
        </p:blipFill>
        <p:spPr>
          <a:xfrm>
            <a:off x="333078" y="2074813"/>
            <a:ext cx="1902872" cy="1390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82775E7-B394-4D7B-AABB-A7DEABCF3EA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3377" r="6022" b="21776"/>
          <a:stretch/>
        </p:blipFill>
        <p:spPr>
          <a:xfrm>
            <a:off x="69012" y="213108"/>
            <a:ext cx="2361991" cy="155103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DF5B3A6-5EFB-4C57-AD53-D9857285753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l="7258" t="32418" r="5365" b="21631"/>
          <a:stretch/>
        </p:blipFill>
        <p:spPr>
          <a:xfrm>
            <a:off x="3210449" y="5593404"/>
            <a:ext cx="4960786" cy="982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45AE10D-28A7-49CC-B7B9-A27228D174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564061" y="1760990"/>
            <a:ext cx="2513330" cy="5458237"/>
          </a:xfrm>
          <a:prstGeom prst="rect">
            <a:avLst/>
          </a:prstGeom>
        </p:spPr>
      </p:pic>
      <p:sp>
        <p:nvSpPr>
          <p:cNvPr id="3" name="فقاعة التفكير: على شكل سحابة 2">
            <a:extLst>
              <a:ext uri="{FF2B5EF4-FFF2-40B4-BE49-F238E27FC236}">
                <a16:creationId xmlns:a16="http://schemas.microsoft.com/office/drawing/2014/main" id="{DEAF7497-0C06-4341-B670-3045DD09BCC6}"/>
              </a:ext>
            </a:extLst>
          </p:cNvPr>
          <p:cNvSpPr/>
          <p:nvPr/>
        </p:nvSpPr>
        <p:spPr>
          <a:xfrm>
            <a:off x="2851411" y="1109236"/>
            <a:ext cx="1384247" cy="1303507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err="1"/>
              <a:t>الاداب</a:t>
            </a:r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B1E45F3-C084-49E2-AEAD-DB1583DE03D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22" y="1123367"/>
            <a:ext cx="2915057" cy="151468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482E190-29AA-4331-994C-8E6A41FA683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56" y="2938394"/>
            <a:ext cx="2781688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69</Words>
  <Application>Microsoft Office PowerPoint</Application>
  <PresentationFormat>شاشة عريضة</PresentationFormat>
  <Paragraphs>22</Paragraphs>
  <Slides>18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رحاب الحجيلي</dc:creator>
  <cp:lastModifiedBy>رحاب الحجيلي</cp:lastModifiedBy>
  <cp:revision>1</cp:revision>
  <dcterms:created xsi:type="dcterms:W3CDTF">2021-08-29T19:24:01Z</dcterms:created>
  <dcterms:modified xsi:type="dcterms:W3CDTF">2021-08-29T20:57:48Z</dcterms:modified>
</cp:coreProperties>
</file>