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351" r:id="rId3"/>
    <p:sldId id="256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293" r:id="rId12"/>
    <p:sldId id="314" r:id="rId13"/>
    <p:sldId id="347" r:id="rId14"/>
    <p:sldId id="340" r:id="rId15"/>
    <p:sldId id="370" r:id="rId16"/>
    <p:sldId id="360" r:id="rId17"/>
    <p:sldId id="317" r:id="rId18"/>
    <p:sldId id="338" r:id="rId19"/>
    <p:sldId id="342" r:id="rId20"/>
    <p:sldId id="344" r:id="rId21"/>
    <p:sldId id="343" r:id="rId22"/>
    <p:sldId id="345" r:id="rId23"/>
    <p:sldId id="346" r:id="rId24"/>
    <p:sldId id="309" r:id="rId25"/>
    <p:sldId id="310" r:id="rId26"/>
    <p:sldId id="275" r:id="rId27"/>
    <p:sldId id="369" r:id="rId28"/>
    <p:sldId id="339" r:id="rId29"/>
  </p:sldIdLst>
  <p:sldSz cx="12192000" cy="6858000"/>
  <p:notesSz cx="6858000" cy="9144000"/>
  <p:custDataLst>
    <p:tags r:id="rId30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5BE"/>
    <a:srgbClr val="EE6FA7"/>
    <a:srgbClr val="E11C1E"/>
    <a:srgbClr val="A772B1"/>
    <a:srgbClr val="04AAEA"/>
    <a:srgbClr val="FAAF02"/>
    <a:srgbClr val="F07A05"/>
    <a:srgbClr val="FEE6CA"/>
    <a:srgbClr val="F79219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97" d="100"/>
          <a:sy n="97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FA9700-A2F6-40A9-B51E-E63A131C9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ACBF57B-674C-4527-A0E0-E40B2FF3A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8C89CC-6E85-4DFE-9490-60CA462E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1BB826-5296-46B6-B4D2-7AD6A8FC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E5EF53-61BE-4B64-A798-FF073CEED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626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30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534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857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4420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485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5942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BED9C5-3E16-4AF1-A8C1-AB223794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89D96A-821F-43D0-9DED-C3BE559B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0902C0-1204-40ED-A4DE-7D0CC9E9E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F431B5-C9CD-4F89-8270-57DA440A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CD9AE8-D423-415E-8BF9-6219A305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8762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D87DB3-80B2-4134-B8DB-557899F7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B6AEB7-C6F4-427D-95A9-242069190A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74FF57-C404-4FB7-A773-56D82466E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28A2901-57CC-47DB-8443-10B51FC7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D72360F-3293-40E9-827A-8D6C3DBC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E3A96ED-DFE0-49B9-A6B8-C43F752E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0375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DB56BB-6C9E-4EE1-9E7B-89E6D8C6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80CE7E-765F-4254-BAC7-298C43887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CED7EF-5A6E-49C0-8CB4-E5DF3913E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6D4A51-5A47-4CC3-99BF-4A7D2C5E8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43067AE-4BC3-4208-A31A-D8E57D4CFF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1E6E32D-EAF5-49BF-B2ED-435600DB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6F4BC31-B6C2-49F1-BF3B-61EC288C1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40FD7C1-6D14-4A79-855F-9387E3B0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8062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14FF1B-47E2-496F-BC32-5980935C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6F8CC05-A165-4652-AAF7-5EB148C1D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6DDD594-4E9C-4141-8974-E38EE94FF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C007701-4399-4392-BBE8-EAD87B3B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465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2432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9D6FC47-3D3E-4A02-9AED-C16A609F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797B1DB-175C-4434-8BF1-C3F24E7C6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060B015-97A1-40F4-9F9A-AB75F91CA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7861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C65D6E-1604-4F86-AFA8-75468D5C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D70D1B-8661-4B03-83B6-0A9A70F61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6761C84-8345-4780-85AC-055A9878E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1256935-5EBA-4AC4-A4E7-D9D9F6D61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611BAA6-6767-4FBC-9951-FCC8DACE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A2862D1-9330-4F71-BF37-986ADE99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367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0DE94B-1F2B-491C-AE91-7B98DD35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B73C848-0929-498A-8045-7DFF80B370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62E1267-C303-4F91-8865-B0DCFB792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3EE2F6A-8933-47D7-AC99-567E13C7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12C24C-DF16-4857-A9FB-D66D84B23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BF376A4-5989-48E5-91F1-991EAE1C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0259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5409D0-4A77-446B-9317-0222B2573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AE940C9-2F49-468E-84AD-07050D5C5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3C7B70A-FACC-40B3-90C8-74B584480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C7C1E2C-78CB-4730-B8AB-2B0AA0764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5D2632-7981-4AED-8962-EB1130D1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699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FBAA6D39-E8F9-4BE3-87C9-213252E9A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B29CBB7-2D3E-40E7-9ADC-C87FEB9A3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92042C-0302-4BFB-9D97-53DDB19C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39DBAE7-6462-4DD7-80E5-3E690E50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B62095-161E-480B-B039-51FA2285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18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18A2A5-9F54-490E-9466-098263600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A70A05-371B-46D7-954F-FE0C3AB12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6" indent="0" algn="ctr">
              <a:buNone/>
              <a:defRPr sz="2000"/>
            </a:lvl2pPr>
            <a:lvl3pPr marL="914435" indent="0" algn="ctr">
              <a:buNone/>
              <a:defRPr sz="1801"/>
            </a:lvl3pPr>
            <a:lvl4pPr marL="1371651" indent="0" algn="ctr">
              <a:buNone/>
              <a:defRPr sz="1600"/>
            </a:lvl4pPr>
            <a:lvl5pPr marL="1828869" indent="0" algn="ctr">
              <a:buNone/>
              <a:defRPr sz="1600"/>
            </a:lvl5pPr>
            <a:lvl6pPr marL="2286085" indent="0" algn="ctr">
              <a:buNone/>
              <a:defRPr sz="1600"/>
            </a:lvl6pPr>
            <a:lvl7pPr marL="2743304" indent="0" algn="ctr">
              <a:buNone/>
              <a:defRPr sz="1600"/>
            </a:lvl7pPr>
            <a:lvl8pPr marL="3200520" indent="0" algn="ctr">
              <a:buNone/>
              <a:defRPr sz="1600"/>
            </a:lvl8pPr>
            <a:lvl9pPr marL="3657736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5FC4C1-A44D-4EA6-A9D5-2B29226A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E16F3F-A293-4444-B9B4-1691CFF5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68E2B6-9AA8-48E6-85D6-536C3D9E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2899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93160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016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5471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895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0481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9228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5078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97090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657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7B2902-3D2F-47F5-915B-11FD60CE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5C940A-2274-4EB3-8C94-3C356A074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D3B09-3D2F-4853-A9AC-DD121ADB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467AB-28E9-4524-B338-468FA57A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880C1-5021-4A95-8790-4EA453E7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3127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7F1F73-6CED-476B-BD5C-19A3099A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0270964-ED6A-430B-B478-F3A19C4DB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EDCF44-9DAC-4FEC-B892-3B2FCADF4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A1F3CD5-24CC-4627-A276-7DFDEA27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C47CBC7-6964-40E9-9103-CC766F6E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0400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325D2E-D710-440D-98E9-3E2227BAB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0290158-AB69-418C-A4A7-1F6531A63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1B49594-7751-4625-9441-EC6B0BB4D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C214443-9B7F-4411-935D-89698C69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84F8EB7-D880-47B2-B6B2-6AADFDA8F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ACF1F9C-4DDC-412D-83F7-9BA28198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3101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794171-1F70-447D-BF25-A74E27E7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6DC385B-F698-4D08-8989-D218CFF3B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6" indent="0">
              <a:buNone/>
              <a:defRPr sz="2000" b="1"/>
            </a:lvl2pPr>
            <a:lvl3pPr marL="914435" indent="0">
              <a:buNone/>
              <a:defRPr sz="1801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5" indent="0">
              <a:buNone/>
              <a:defRPr sz="1600" b="1"/>
            </a:lvl6pPr>
            <a:lvl7pPr marL="2743304" indent="0">
              <a:buNone/>
              <a:defRPr sz="1600" b="1"/>
            </a:lvl7pPr>
            <a:lvl8pPr marL="3200520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1833633-08A0-4026-87A1-96BB4B0D7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8F24936-952B-4264-9DFD-15388E193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6" indent="0">
              <a:buNone/>
              <a:defRPr sz="2000" b="1"/>
            </a:lvl2pPr>
            <a:lvl3pPr marL="914435" indent="0">
              <a:buNone/>
              <a:defRPr sz="1801" b="1"/>
            </a:lvl3pPr>
            <a:lvl4pPr marL="1371651" indent="0">
              <a:buNone/>
              <a:defRPr sz="1600" b="1"/>
            </a:lvl4pPr>
            <a:lvl5pPr marL="1828869" indent="0">
              <a:buNone/>
              <a:defRPr sz="1600" b="1"/>
            </a:lvl5pPr>
            <a:lvl6pPr marL="2286085" indent="0">
              <a:buNone/>
              <a:defRPr sz="1600" b="1"/>
            </a:lvl6pPr>
            <a:lvl7pPr marL="2743304" indent="0">
              <a:buNone/>
              <a:defRPr sz="1600" b="1"/>
            </a:lvl7pPr>
            <a:lvl8pPr marL="3200520" indent="0">
              <a:buNone/>
              <a:defRPr sz="1600" b="1"/>
            </a:lvl8pPr>
            <a:lvl9pPr marL="3657736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65989AA-6122-43F7-9BA0-2E01D497C4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C86AFC0-3268-43D0-AB1A-689706320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E1787DB-6469-45A0-8A6E-66D73E4F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DF47455-CBFC-4268-AC35-436FD1A1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6242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7B8895-CCBF-455E-946D-0507AF443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F77E49D-4A9F-4325-A2D6-08E678C4E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7720E92-7FCE-41D4-B2B4-3DBA4938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0BD0882-F5C3-4D83-BB4C-C47128EE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4607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9F111C2-0361-4D0F-9F04-DC774D452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DB616E5-73C8-4BB3-9D20-0E90D146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1330CC0-8D0C-4AF2-B7D6-A6ED580AB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020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4505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0F8783-6440-4AFE-BBAF-536C224B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3DB812-ABDC-4D0F-AF6D-48615E99D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74E8AE8-F0A2-40A8-AD8D-9E6866941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6" indent="0">
              <a:buNone/>
              <a:defRPr sz="1401"/>
            </a:lvl2pPr>
            <a:lvl3pPr marL="914435" indent="0">
              <a:buNone/>
              <a:defRPr sz="1200"/>
            </a:lvl3pPr>
            <a:lvl4pPr marL="1371651" indent="0">
              <a:buNone/>
              <a:defRPr sz="1001"/>
            </a:lvl4pPr>
            <a:lvl5pPr marL="1828869" indent="0">
              <a:buNone/>
              <a:defRPr sz="1001"/>
            </a:lvl5pPr>
            <a:lvl6pPr marL="2286085" indent="0">
              <a:buNone/>
              <a:defRPr sz="1001"/>
            </a:lvl6pPr>
            <a:lvl7pPr marL="2743304" indent="0">
              <a:buNone/>
              <a:defRPr sz="1001"/>
            </a:lvl7pPr>
            <a:lvl8pPr marL="3200520" indent="0">
              <a:buNone/>
              <a:defRPr sz="1001"/>
            </a:lvl8pPr>
            <a:lvl9pPr marL="3657736" indent="0">
              <a:buNone/>
              <a:defRPr sz="100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2E8C76E-C338-4AEB-960B-985033571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118F321-9E99-4987-93B5-1E1D6B35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821576-9A01-4779-8D94-827D20DD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4902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95CCC3-0105-4CEF-BFA5-C4A65696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9E14602-25E9-4B04-86C1-16D8C45CD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2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6" indent="0">
              <a:buNone/>
              <a:defRPr sz="2800"/>
            </a:lvl2pPr>
            <a:lvl3pPr marL="914435" indent="0">
              <a:buNone/>
              <a:defRPr sz="2400"/>
            </a:lvl3pPr>
            <a:lvl4pPr marL="1371651" indent="0">
              <a:buNone/>
              <a:defRPr sz="2000"/>
            </a:lvl4pPr>
            <a:lvl5pPr marL="1828869" indent="0">
              <a:buNone/>
              <a:defRPr sz="2000"/>
            </a:lvl5pPr>
            <a:lvl6pPr marL="2286085" indent="0">
              <a:buNone/>
              <a:defRPr sz="2000"/>
            </a:lvl6pPr>
            <a:lvl7pPr marL="2743304" indent="0">
              <a:buNone/>
              <a:defRPr sz="2000"/>
            </a:lvl7pPr>
            <a:lvl8pPr marL="3200520" indent="0">
              <a:buNone/>
              <a:defRPr sz="2000"/>
            </a:lvl8pPr>
            <a:lvl9pPr marL="3657736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C87EFC3-5509-405C-8AFE-C133DE7B6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6" indent="0">
              <a:buNone/>
              <a:defRPr sz="1401"/>
            </a:lvl2pPr>
            <a:lvl3pPr marL="914435" indent="0">
              <a:buNone/>
              <a:defRPr sz="1200"/>
            </a:lvl3pPr>
            <a:lvl4pPr marL="1371651" indent="0">
              <a:buNone/>
              <a:defRPr sz="1001"/>
            </a:lvl4pPr>
            <a:lvl5pPr marL="1828869" indent="0">
              <a:buNone/>
              <a:defRPr sz="1001"/>
            </a:lvl5pPr>
            <a:lvl6pPr marL="2286085" indent="0">
              <a:buNone/>
              <a:defRPr sz="1001"/>
            </a:lvl6pPr>
            <a:lvl7pPr marL="2743304" indent="0">
              <a:buNone/>
              <a:defRPr sz="1001"/>
            </a:lvl7pPr>
            <a:lvl8pPr marL="3200520" indent="0">
              <a:buNone/>
              <a:defRPr sz="1001"/>
            </a:lvl8pPr>
            <a:lvl9pPr marL="3657736" indent="0">
              <a:buNone/>
              <a:defRPr sz="100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DC0932A-13CF-4D57-B6D2-10FF7B85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50BAE59-A906-460F-99D4-B1DF291C0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0C51A6F-3069-45C8-BE17-44AB2208F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8530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B68208-E923-4246-82DD-DF58C453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69F04BF-6B3C-4D2D-85D7-00C6678DC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8DE247-CB65-4A3B-B190-490ABBD9C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7E7B4A9-2191-4914-A81D-6C458265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B23C578-98AE-466C-B2CD-78712122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806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3A6B57C-C29D-4226-8B04-EEF4A98AD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B327C93-5555-4C2B-9D5A-4FD994B78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2CC61B4-D705-49EC-B0E0-648A9CB9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72FE96-DE25-4EE2-8A64-BB0A2BAE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595E09-B752-4537-B4FE-5AF3E5A4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15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297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535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686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643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F318FD-842E-4026-8CDC-00A5586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5360EB-B4D2-43FA-8A28-2F0D728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1B6C25-5221-4DF2-8D6C-578ECF6A1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954B7-722A-4DA5-92D2-408151255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197F0D-DD53-4A13-8783-1273A07C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659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DA78247-0170-414B-9EA1-69D1B9AA0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E022250-47B7-425D-B494-4B675D7FD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E56A1B-D28C-4514-AEAE-C9E837B487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C557-BF8A-48D8-AA6D-143AD89D55A1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86A4F3-1AD1-4979-B8AC-D1840ACD6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71EC97-F518-4EF7-8A01-2B281F4449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78CE1-DEF5-4651-9E9A-8F5B5D46A1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36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3" r:id="rId12"/>
    <p:sldLayoutId id="2147483681" r:id="rId13"/>
    <p:sldLayoutId id="2147483680" r:id="rId14"/>
    <p:sldLayoutId id="2147483679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AFAA620-D71E-4C14-9973-D5F2394F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B3802B-A28F-41F7-AC6B-22C2FFD1F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368439-E920-4B38-B21D-9ACC26ABB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517D-71EC-4DD8-ABF9-784A36FEA5BF}" type="datetimeFigureOut">
              <a:rPr lang="ar-SA" smtClean="0"/>
              <a:t>16/02/43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6C1A17-555C-41D1-8B76-A17675E5D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0DAFB5-68E1-4F2E-8886-575758D01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902B-42EC-40BC-86E4-A49542A8535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025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2" r:id="rId3"/>
    <p:sldLayoutId id="2147483678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</p:sldLayoutIdLst>
  <p:txStyles>
    <p:titleStyle>
      <a:lvl1pPr algn="r" defTabSz="914435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9" indent="-228609" algn="r" defTabSz="914435" rtl="1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7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4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2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8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95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3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29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47" indent="-228609" algn="r" defTabSz="914435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6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35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1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9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85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04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0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36" algn="r" defTabSz="914435" rtl="1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gif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gif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35AD9EF-3BDE-4016-80B7-4579D50C4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18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47BD67B-9004-4813-BC44-4D491CEA7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51" y="493153"/>
            <a:ext cx="7165203" cy="5597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D6D65BC-667F-4DDF-B3B8-CF5F0DAB5AA7}"/>
              </a:ext>
            </a:extLst>
          </p:cNvPr>
          <p:cNvSpPr txBox="1"/>
          <p:nvPr/>
        </p:nvSpPr>
        <p:spPr>
          <a:xfrm>
            <a:off x="7077645" y="3429000"/>
            <a:ext cx="48381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Chant and point.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D7790C96-8070-49B3-840D-A2E86BD6659D}"/>
              </a:ext>
            </a:extLst>
          </p:cNvPr>
          <p:cNvSpPr/>
          <p:nvPr/>
        </p:nvSpPr>
        <p:spPr>
          <a:xfrm>
            <a:off x="9294403" y="2732254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pic>
        <p:nvPicPr>
          <p:cNvPr id="9" name="We Can 1 (2016) SB_CD 1_16">
            <a:hlinkClick r:id="" action="ppaction://media"/>
            <a:extLst>
              <a:ext uri="{FF2B5EF4-FFF2-40B4-BE49-F238E27FC236}">
                <a16:creationId xmlns:a16="http://schemas.microsoft.com/office/drawing/2014/main" id="{C0F4490C-9486-45E7-B61F-26534223F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6719" y="4503193"/>
            <a:ext cx="987188" cy="98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9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6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0" y="1570049"/>
            <a:ext cx="799630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Listen point and pronounce.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3061505" y="852525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7D2C45D-EA84-4B65-AE3E-E61692E5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307" y="2216380"/>
            <a:ext cx="7077354" cy="4641620"/>
          </a:xfrm>
          <a:prstGeom prst="rect">
            <a:avLst/>
          </a:prstGeom>
        </p:spPr>
      </p:pic>
      <p:pic>
        <p:nvPicPr>
          <p:cNvPr id="7" name="We Can 1 (2016) SB_CD 1_17">
            <a:hlinkClick r:id="" action="ppaction://media"/>
            <a:extLst>
              <a:ext uri="{FF2B5EF4-FFF2-40B4-BE49-F238E27FC236}">
                <a16:creationId xmlns:a16="http://schemas.microsoft.com/office/drawing/2014/main" id="{8C028C31-F4F7-46CC-BDFB-DFA193172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5015" y="4638482"/>
            <a:ext cx="1028131" cy="102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64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9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eb design | emma">
            <a:extLst>
              <a:ext uri="{FF2B5EF4-FFF2-40B4-BE49-F238E27FC236}">
                <a16:creationId xmlns:a16="http://schemas.microsoft.com/office/drawing/2014/main" id="{A321BB40-3A7A-4BBD-9C25-8A6DA845A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2621756"/>
            <a:ext cx="8845867" cy="33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Body Parts Kids Clip Art HD Stock Images | Shutterstock">
            <a:extLst>
              <a:ext uri="{FF2B5EF4-FFF2-40B4-BE49-F238E27FC236}">
                <a16:creationId xmlns:a16="http://schemas.microsoft.com/office/drawing/2014/main" id="{6CF49701-AEB7-4611-8131-8ADA04346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0458450" y="5218347"/>
            <a:ext cx="1710108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9D9402B-6AD4-4A02-975F-52CAFFA2A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1" y="474248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طالبات الرأس والكتفين والقدمين">
            <a:extLst>
              <a:ext uri="{FF2B5EF4-FFF2-40B4-BE49-F238E27FC236}">
                <a16:creationId xmlns:a16="http://schemas.microsoft.com/office/drawing/2014/main" id="{51E274B5-8901-437F-A7CF-6FA9AB2C4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9"/>
          <a:stretch/>
        </p:blipFill>
        <p:spPr bwMode="auto">
          <a:xfrm>
            <a:off x="619125" y="1803649"/>
            <a:ext cx="6219825" cy="437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642B767-6898-4FC5-BBE7-F91998BC738E}"/>
              </a:ext>
            </a:extLst>
          </p:cNvPr>
          <p:cNvSpPr/>
          <p:nvPr/>
        </p:nvSpPr>
        <p:spPr>
          <a:xfrm>
            <a:off x="1753970" y="333881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AC3BC10-AB06-4C18-AB2D-27F01BB62D87}"/>
              </a:ext>
            </a:extLst>
          </p:cNvPr>
          <p:cNvSpPr/>
          <p:nvPr/>
        </p:nvSpPr>
        <p:spPr>
          <a:xfrm>
            <a:off x="3249395" y="333881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65E49DB-42E4-453C-A5AB-B7842818838E}"/>
              </a:ext>
            </a:extLst>
          </p:cNvPr>
          <p:cNvSpPr/>
          <p:nvPr/>
        </p:nvSpPr>
        <p:spPr>
          <a:xfrm>
            <a:off x="4755029" y="551051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E3418B5-8824-4AF0-BBB8-6C4E574213DA}"/>
              </a:ext>
            </a:extLst>
          </p:cNvPr>
          <p:cNvSpPr/>
          <p:nvPr/>
        </p:nvSpPr>
        <p:spPr>
          <a:xfrm>
            <a:off x="3231716" y="551051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6CE4244-3706-4FAC-9047-529940BE336A}"/>
              </a:ext>
            </a:extLst>
          </p:cNvPr>
          <p:cNvSpPr/>
          <p:nvPr/>
        </p:nvSpPr>
        <p:spPr>
          <a:xfrm>
            <a:off x="1752598" y="551051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18C7B5B-BD45-4628-B4E8-0BCBBC9288CE}"/>
              </a:ext>
            </a:extLst>
          </p:cNvPr>
          <p:cNvSpPr/>
          <p:nvPr/>
        </p:nvSpPr>
        <p:spPr>
          <a:xfrm>
            <a:off x="6180351" y="3340397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8A7D1FB-353C-424B-BEF7-3CC7D81E5991}"/>
              </a:ext>
            </a:extLst>
          </p:cNvPr>
          <p:cNvSpPr/>
          <p:nvPr/>
        </p:nvSpPr>
        <p:spPr>
          <a:xfrm>
            <a:off x="4693117" y="333881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2D72DE8-DA40-4229-A23A-4F76C4D5C9FB}"/>
              </a:ext>
            </a:extLst>
          </p:cNvPr>
          <p:cNvSpPr/>
          <p:nvPr/>
        </p:nvSpPr>
        <p:spPr>
          <a:xfrm>
            <a:off x="6180351" y="551051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C965514-9E24-434F-8D6D-BC82136C1B7A}"/>
              </a:ext>
            </a:extLst>
          </p:cNvPr>
          <p:cNvSpPr/>
          <p:nvPr/>
        </p:nvSpPr>
        <p:spPr>
          <a:xfrm>
            <a:off x="7972423" y="2563149"/>
            <a:ext cx="1168833" cy="6000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shoulders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945805D-8118-4C3D-B472-290CAD22C7B2}"/>
              </a:ext>
            </a:extLst>
          </p:cNvPr>
          <p:cNvSpPr/>
          <p:nvPr/>
        </p:nvSpPr>
        <p:spPr>
          <a:xfrm>
            <a:off x="9254927" y="2563205"/>
            <a:ext cx="1168833" cy="600075"/>
          </a:xfrm>
          <a:prstGeom prst="roundRect">
            <a:avLst/>
          </a:prstGeom>
          <a:solidFill>
            <a:srgbClr val="F07A0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Eyes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B9C35FE-6AC9-4D52-A553-FBA1F0DAF38F}"/>
              </a:ext>
            </a:extLst>
          </p:cNvPr>
          <p:cNvSpPr/>
          <p:nvPr/>
        </p:nvSpPr>
        <p:spPr>
          <a:xfrm>
            <a:off x="9254927" y="3376343"/>
            <a:ext cx="1168833" cy="600075"/>
          </a:xfrm>
          <a:prstGeom prst="roundRect">
            <a:avLst/>
          </a:prstGeom>
          <a:solidFill>
            <a:srgbClr val="04AAE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Head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4B0FDAF1-3789-447F-A8C1-1E15138B11DC}"/>
              </a:ext>
            </a:extLst>
          </p:cNvPr>
          <p:cNvSpPr/>
          <p:nvPr/>
        </p:nvSpPr>
        <p:spPr>
          <a:xfrm>
            <a:off x="9263182" y="4189481"/>
            <a:ext cx="1168833" cy="600075"/>
          </a:xfrm>
          <a:prstGeom prst="roundRect">
            <a:avLst/>
          </a:prstGeom>
          <a:solidFill>
            <a:srgbClr val="E11C1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Toes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BD6C428A-24BF-4ABC-9E69-A3A5A97F21DB}"/>
              </a:ext>
            </a:extLst>
          </p:cNvPr>
          <p:cNvSpPr/>
          <p:nvPr/>
        </p:nvSpPr>
        <p:spPr>
          <a:xfrm>
            <a:off x="9263182" y="5050555"/>
            <a:ext cx="1168833" cy="600075"/>
          </a:xfrm>
          <a:prstGeom prst="roundRect">
            <a:avLst/>
          </a:prstGeom>
          <a:solidFill>
            <a:srgbClr val="0175B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Mouth</a:t>
            </a:r>
            <a:endParaRPr lang="ar-SA" sz="2400" dirty="0">
              <a:solidFill>
                <a:schemeClr val="tx1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57FD9F4A-8718-46BC-9999-FA79504528CC}"/>
              </a:ext>
            </a:extLst>
          </p:cNvPr>
          <p:cNvSpPr/>
          <p:nvPr/>
        </p:nvSpPr>
        <p:spPr>
          <a:xfrm>
            <a:off x="7972423" y="3376287"/>
            <a:ext cx="1168833" cy="600075"/>
          </a:xfrm>
          <a:prstGeom prst="roundRect">
            <a:avLst/>
          </a:prstGeom>
          <a:solidFill>
            <a:srgbClr val="FAAF0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Ears</a:t>
            </a:r>
            <a:endParaRPr lang="ar-SA" sz="3600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6ECA588D-6D24-4D27-81FF-F4694CF3E6C9}"/>
              </a:ext>
            </a:extLst>
          </p:cNvPr>
          <p:cNvSpPr/>
          <p:nvPr/>
        </p:nvSpPr>
        <p:spPr>
          <a:xfrm>
            <a:off x="7972424" y="4199773"/>
            <a:ext cx="1168833" cy="600075"/>
          </a:xfrm>
          <a:prstGeom prst="roundRect">
            <a:avLst/>
          </a:prstGeom>
          <a:solidFill>
            <a:srgbClr val="A772B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Nose</a:t>
            </a:r>
            <a:endParaRPr lang="ar-SA" sz="3200" dirty="0">
              <a:solidFill>
                <a:schemeClr val="tx1"/>
              </a:solidFill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E59329E7-1213-48E4-9AEB-449869FC1BDF}"/>
              </a:ext>
            </a:extLst>
          </p:cNvPr>
          <p:cNvSpPr/>
          <p:nvPr/>
        </p:nvSpPr>
        <p:spPr>
          <a:xfrm>
            <a:off x="7972424" y="5050555"/>
            <a:ext cx="1168833" cy="600075"/>
          </a:xfrm>
          <a:prstGeom prst="roundRect">
            <a:avLst/>
          </a:prstGeom>
          <a:solidFill>
            <a:srgbClr val="EE6FA7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Knees</a:t>
            </a:r>
            <a:endParaRPr lang="ar-SA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3414 -1.11111E-6 C -0.4944 -1.11111E-6 -0.68281 -0.08981 -0.68281 -0.1625 L -0.68281 -0.3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41" y="-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22903 -2.59259E-6 C -0.33177 -2.59259E-6 -0.45807 -0.0581 -0.45807 -0.10532 L -0.45807 -0.21065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-0.16927 -2.59259E-6 C -0.24518 -2.59259E-6 -0.33854 -0.1574 -0.33854 -0.28518 L -0.33854 -0.5703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15729 3.7037E-7 C -0.22773 3.7037E-7 -0.31445 -0.12245 -0.31445 -0.22176 L -0.31445 -0.44352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3457 -2.59259E-6 C -0.50065 -2.59259E-6 -0.6914 0.1456 -0.6914 0.26412 L -0.6914 0.52824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70" y="2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-0.23021 -1.11111E-6 C -0.33333 -1.11111E-6 -0.46041 0.11366 -0.46041 0.20625 L -0.46041 0.412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-0.21953 -2.59259E-6 C -0.31784 -2.59259E-6 -0.43893 0.0463 -0.43893 0.08426 L -0.43893 0.16852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-0.10508 1.11022E-16 C -0.15208 1.11022E-16 -0.21002 0.08056 -0.21002 0.14606 L -0.21002 0.29236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609E6A4-CF7E-4896-A407-09DEA7F961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4602892-9E2A-47DF-9A03-7A8399D16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E7497F7-B654-4D5C-975C-12EEE1626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4" y="602854"/>
            <a:ext cx="6370322" cy="5156567"/>
          </a:xfrm>
          <a:prstGeom prst="rect">
            <a:avLst/>
          </a:prstGeom>
        </p:spPr>
      </p:pic>
      <p:pic>
        <p:nvPicPr>
          <p:cNvPr id="6" name="IMG_8944">
            <a:hlinkClick r:id="" action="ppaction://media"/>
            <a:extLst>
              <a:ext uri="{FF2B5EF4-FFF2-40B4-BE49-F238E27FC236}">
                <a16:creationId xmlns:a16="http://schemas.microsoft.com/office/drawing/2014/main" id="{93561185-59C2-4669-AD1E-A68662DD4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4524" y="2281592"/>
            <a:ext cx="3444242" cy="35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8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لقد خلقنا الانسان في احسن تقويم.mp4">
            <a:hlinkClick r:id="" action="ppaction://media"/>
            <a:extLst>
              <a:ext uri="{FF2B5EF4-FFF2-40B4-BE49-F238E27FC236}">
                <a16:creationId xmlns:a16="http://schemas.microsoft.com/office/drawing/2014/main" id="{1FD61CD6-812F-45B4-A419-50C241A06E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4152" y="884198"/>
            <a:ext cx="7599405" cy="508960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6F8ABC0-97AA-415F-A2CA-A9C6B70C3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0" y="387352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E472EEF4-5881-496D-9226-DBE05380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مربع نص 4">
            <a:extLst>
              <a:ext uri="{FF2B5EF4-FFF2-40B4-BE49-F238E27FC236}">
                <a16:creationId xmlns:a16="http://schemas.microsoft.com/office/drawing/2014/main" id="{554ED681-F0D0-41AC-99AF-90B515FBAF19}"/>
              </a:ext>
            </a:extLst>
          </p:cNvPr>
          <p:cNvSpPr txBox="1"/>
          <p:nvPr/>
        </p:nvSpPr>
        <p:spPr>
          <a:xfrm>
            <a:off x="1293526" y="5285222"/>
            <a:ext cx="859234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عند وجود صيغة الجمع لأي اسم أو شيء في اللغة الإنجليزية فإننا نضيف حرف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في نهاية الكلمة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89790329-3B78-4F28-ADC8-3EB699CCF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53" y="2062353"/>
            <a:ext cx="3817979" cy="1994271"/>
          </a:xfrm>
          <a:prstGeom prst="rect">
            <a:avLst/>
          </a:prstGeom>
        </p:spPr>
      </p:pic>
      <p:pic>
        <p:nvPicPr>
          <p:cNvPr id="23" name="table">
            <a:extLst>
              <a:ext uri="{FF2B5EF4-FFF2-40B4-BE49-F238E27FC236}">
                <a16:creationId xmlns:a16="http://schemas.microsoft.com/office/drawing/2014/main" id="{C51B67F5-D58D-410B-8DA4-08A2AAC9B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285" y="775371"/>
            <a:ext cx="6569331" cy="44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26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eb design | emma">
            <a:extLst>
              <a:ext uri="{FF2B5EF4-FFF2-40B4-BE49-F238E27FC236}">
                <a16:creationId xmlns:a16="http://schemas.microsoft.com/office/drawing/2014/main" id="{A321BB40-3A7A-4BBD-9C25-8A6DA845A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4" y="2621756"/>
            <a:ext cx="8845867" cy="33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Body Parts Kids Clip Art HD Stock Images | Shutterstock">
            <a:extLst>
              <a:ext uri="{FF2B5EF4-FFF2-40B4-BE49-F238E27FC236}">
                <a16:creationId xmlns:a16="http://schemas.microsoft.com/office/drawing/2014/main" id="{6CF49701-AEB7-4611-8131-8ADA04346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0458450" y="5218347"/>
            <a:ext cx="1710108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5D86013-D829-444E-A764-3943A2771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7" y="449136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4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وميض عيون ملصقا - وميض عيون ملصقات وميض">
            <a:extLst>
              <a:ext uri="{FF2B5EF4-FFF2-40B4-BE49-F238E27FC236}">
                <a16:creationId xmlns:a16="http://schemas.microsoft.com/office/drawing/2014/main" id="{97751A47-4E7D-4567-AA55-C0B205F6E1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133600"/>
            <a:ext cx="46386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64BFE81-BE7F-403C-A4B5-EA8DF3481705}"/>
              </a:ext>
            </a:extLst>
          </p:cNvPr>
          <p:cNvSpPr/>
          <p:nvPr/>
        </p:nvSpPr>
        <p:spPr>
          <a:xfrm>
            <a:off x="7134225" y="3219450"/>
            <a:ext cx="2876550" cy="12763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Eye</a:t>
            </a:r>
            <a:endParaRPr lang="ar-SA" sz="6000" b="1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13AE4DF-F10D-487C-930B-775489DA7B42}"/>
              </a:ext>
            </a:extLst>
          </p:cNvPr>
          <p:cNvSpPr/>
          <p:nvPr/>
        </p:nvSpPr>
        <p:spPr>
          <a:xfrm>
            <a:off x="7134225" y="4543425"/>
            <a:ext cx="2876550" cy="12763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Eye</a:t>
            </a:r>
            <a:r>
              <a:rPr lang="en-US" sz="6000" b="1" dirty="0">
                <a:solidFill>
                  <a:srgbClr val="FF0000"/>
                </a:solidFill>
              </a:rPr>
              <a:t>s</a:t>
            </a:r>
            <a:endParaRPr lang="ar-SA" sz="6000" b="1" dirty="0">
              <a:solidFill>
                <a:srgbClr val="FF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2A6C13E-5F7B-4206-81D8-ECDF1173E9D9}"/>
              </a:ext>
            </a:extLst>
          </p:cNvPr>
          <p:cNvSpPr/>
          <p:nvPr/>
        </p:nvSpPr>
        <p:spPr>
          <a:xfrm>
            <a:off x="1845217" y="1386185"/>
            <a:ext cx="2481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Choose: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Picture 12" descr="Body Parts Kids Clip Art HD Stock Images | Shutterstock">
            <a:extLst>
              <a:ext uri="{FF2B5EF4-FFF2-40B4-BE49-F238E27FC236}">
                <a16:creationId xmlns:a16="http://schemas.microsoft.com/office/drawing/2014/main" id="{405503D2-8580-4E28-B9D0-833A2748C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0458450" y="5218347"/>
            <a:ext cx="1710108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F3D6223-F911-4B69-983F-0FF247A15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9" y="329297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64BFE81-BE7F-403C-A4B5-EA8DF3481705}"/>
              </a:ext>
            </a:extLst>
          </p:cNvPr>
          <p:cNvSpPr/>
          <p:nvPr/>
        </p:nvSpPr>
        <p:spPr>
          <a:xfrm>
            <a:off x="7134225" y="3219450"/>
            <a:ext cx="2876550" cy="12763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Mouth</a:t>
            </a:r>
            <a:endParaRPr lang="ar-SA" sz="6000" b="1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13AE4DF-F10D-487C-930B-775489DA7B42}"/>
              </a:ext>
            </a:extLst>
          </p:cNvPr>
          <p:cNvSpPr/>
          <p:nvPr/>
        </p:nvSpPr>
        <p:spPr>
          <a:xfrm>
            <a:off x="7134225" y="4543425"/>
            <a:ext cx="2876550" cy="12763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Mouth</a:t>
            </a:r>
            <a:r>
              <a:rPr lang="en-US" sz="6000" b="1" dirty="0">
                <a:solidFill>
                  <a:srgbClr val="FF0000"/>
                </a:solidFill>
              </a:rPr>
              <a:t>s</a:t>
            </a:r>
            <a:endParaRPr lang="ar-SA" sz="6000" b="1" dirty="0">
              <a:solidFill>
                <a:srgbClr val="FF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2A6C13E-5F7B-4206-81D8-ECDF1173E9D9}"/>
              </a:ext>
            </a:extLst>
          </p:cNvPr>
          <p:cNvSpPr/>
          <p:nvPr/>
        </p:nvSpPr>
        <p:spPr>
          <a:xfrm>
            <a:off x="1845217" y="1386185"/>
            <a:ext cx="2481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Choose: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Picture 12" descr="Body Parts Kids Clip Art HD Stock Images | Shutterstock">
            <a:extLst>
              <a:ext uri="{FF2B5EF4-FFF2-40B4-BE49-F238E27FC236}">
                <a16:creationId xmlns:a16="http://schemas.microsoft.com/office/drawing/2014/main" id="{405503D2-8580-4E28-B9D0-833A2748C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0458450" y="5218347"/>
            <a:ext cx="1710108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oice Speak Sticker - ملصقات Voice Speak Be Heard">
            <a:extLst>
              <a:ext uri="{FF2B5EF4-FFF2-40B4-BE49-F238E27FC236}">
                <a16:creationId xmlns:a16="http://schemas.microsoft.com/office/drawing/2014/main" id="{8A1287BB-CA65-4866-BF42-EF690BC65C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309515"/>
            <a:ext cx="47434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72AA18F-877E-4DC6-9F66-CFF24648F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8" y="329297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877E40B-0E69-4104-8018-D9C6B0F11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11" y="598419"/>
            <a:ext cx="2937886" cy="4321468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25" name="Saudi National anthem by wissam magdy  النشيد الوطني السعودي بالانجليزية  أداء وسام مجدي">
            <a:hlinkClick r:id="" action="ppaction://media"/>
            <a:extLst>
              <a:ext uri="{FF2B5EF4-FFF2-40B4-BE49-F238E27FC236}">
                <a16:creationId xmlns:a16="http://schemas.microsoft.com/office/drawing/2014/main" id="{CC63C923-3787-43F7-94C6-0D568BD00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106" y="5213506"/>
            <a:ext cx="609600" cy="609600"/>
          </a:xfrm>
          <a:prstGeom prst="rect">
            <a:avLst/>
          </a:prstGeom>
        </p:spPr>
      </p:pic>
      <p:pic>
        <p:nvPicPr>
          <p:cNvPr id="26" name="صورة 25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2FDD555D-4BE4-490E-85B3-681FA6CEBD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953" y="194553"/>
            <a:ext cx="7675124" cy="6187804"/>
          </a:xfrm>
          <a:prstGeom prst="rect">
            <a:avLst/>
          </a:prstGeom>
        </p:spPr>
      </p:pic>
      <p:pic>
        <p:nvPicPr>
          <p:cNvPr id="28" name="صورة 27" descr="صورة تحتوي على قديم&#10;&#10;تم إنشاء الوصف تلقائياً">
            <a:extLst>
              <a:ext uri="{FF2B5EF4-FFF2-40B4-BE49-F238E27FC236}">
                <a16:creationId xmlns:a16="http://schemas.microsoft.com/office/drawing/2014/main" id="{E864420B-5448-4CC9-8739-519EAF6E4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03" y="815749"/>
            <a:ext cx="3044758" cy="4321468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153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64BFE81-BE7F-403C-A4B5-EA8DF3481705}"/>
              </a:ext>
            </a:extLst>
          </p:cNvPr>
          <p:cNvSpPr/>
          <p:nvPr/>
        </p:nvSpPr>
        <p:spPr>
          <a:xfrm>
            <a:off x="7134225" y="3219450"/>
            <a:ext cx="2876550" cy="12763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Ear</a:t>
            </a:r>
            <a:endParaRPr lang="ar-SA" sz="6000" b="1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13AE4DF-F10D-487C-930B-775489DA7B42}"/>
              </a:ext>
            </a:extLst>
          </p:cNvPr>
          <p:cNvSpPr/>
          <p:nvPr/>
        </p:nvSpPr>
        <p:spPr>
          <a:xfrm>
            <a:off x="7134225" y="4543425"/>
            <a:ext cx="2876550" cy="12763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Ear</a:t>
            </a:r>
            <a:r>
              <a:rPr lang="en-US" sz="6000" b="1" dirty="0">
                <a:solidFill>
                  <a:srgbClr val="FF0000"/>
                </a:solidFill>
              </a:rPr>
              <a:t>s</a:t>
            </a:r>
            <a:endParaRPr lang="ar-SA" sz="6000" b="1" dirty="0">
              <a:solidFill>
                <a:srgbClr val="FF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2A6C13E-5F7B-4206-81D8-ECDF1173E9D9}"/>
              </a:ext>
            </a:extLst>
          </p:cNvPr>
          <p:cNvSpPr/>
          <p:nvPr/>
        </p:nvSpPr>
        <p:spPr>
          <a:xfrm>
            <a:off x="1845217" y="1386185"/>
            <a:ext cx="2481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Choose: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Picture 12" descr="Body Parts Kids Clip Art HD Stock Images | Shutterstock">
            <a:extLst>
              <a:ext uri="{FF2B5EF4-FFF2-40B4-BE49-F238E27FC236}">
                <a16:creationId xmlns:a16="http://schemas.microsoft.com/office/drawing/2014/main" id="{405503D2-8580-4E28-B9D0-833A2748C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0458450" y="5218347"/>
            <a:ext cx="1710108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قلب من آذان Kaan Se Dil GIF - قلب من آذان Kaan Se Dil Hearts GIFs">
            <a:extLst>
              <a:ext uri="{FF2B5EF4-FFF2-40B4-BE49-F238E27FC236}">
                <a16:creationId xmlns:a16="http://schemas.microsoft.com/office/drawing/2014/main" id="{D10B755D-B2EA-48D1-A9D6-3307E01061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17" y="2619374"/>
            <a:ext cx="3848101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6A9657B-8FAB-4C8B-8764-0275C0115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2" y="329297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64BFE81-BE7F-403C-A4B5-EA8DF3481705}"/>
              </a:ext>
            </a:extLst>
          </p:cNvPr>
          <p:cNvSpPr/>
          <p:nvPr/>
        </p:nvSpPr>
        <p:spPr>
          <a:xfrm>
            <a:off x="6581775" y="3219450"/>
            <a:ext cx="3429000" cy="12763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shoulder</a:t>
            </a:r>
            <a:endParaRPr lang="ar-SA" sz="6000" b="1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13AE4DF-F10D-487C-930B-775489DA7B42}"/>
              </a:ext>
            </a:extLst>
          </p:cNvPr>
          <p:cNvSpPr/>
          <p:nvPr/>
        </p:nvSpPr>
        <p:spPr>
          <a:xfrm>
            <a:off x="6581775" y="4543425"/>
            <a:ext cx="3429000" cy="12763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shoulder</a:t>
            </a:r>
            <a:r>
              <a:rPr lang="en-US" sz="6000" b="1" dirty="0">
                <a:solidFill>
                  <a:srgbClr val="FF0000"/>
                </a:solidFill>
              </a:rPr>
              <a:t>s</a:t>
            </a:r>
            <a:endParaRPr lang="ar-SA" sz="6000" b="1" dirty="0">
              <a:solidFill>
                <a:srgbClr val="FF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2A6C13E-5F7B-4206-81D8-ECDF1173E9D9}"/>
              </a:ext>
            </a:extLst>
          </p:cNvPr>
          <p:cNvSpPr/>
          <p:nvPr/>
        </p:nvSpPr>
        <p:spPr>
          <a:xfrm>
            <a:off x="1845217" y="1386185"/>
            <a:ext cx="2481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Choose: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Picture 12" descr="Body Parts Kids Clip Art HD Stock Images | Shutterstock">
            <a:extLst>
              <a:ext uri="{FF2B5EF4-FFF2-40B4-BE49-F238E27FC236}">
                <a16:creationId xmlns:a16="http://schemas.microsoft.com/office/drawing/2014/main" id="{405503D2-8580-4E28-B9D0-833A2748C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0458450" y="5218347"/>
            <a:ext cx="1710108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houlder Clipart Black And White">
            <a:extLst>
              <a:ext uri="{FF2B5EF4-FFF2-40B4-BE49-F238E27FC236}">
                <a16:creationId xmlns:a16="http://schemas.microsoft.com/office/drawing/2014/main" id="{FFA4B7AC-2D3B-401A-AF3E-A2A271B77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1"/>
          <a:stretch/>
        </p:blipFill>
        <p:spPr bwMode="auto">
          <a:xfrm>
            <a:off x="1538287" y="2441641"/>
            <a:ext cx="3614738" cy="41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C35ACDA-7693-42A2-99EF-984A190E1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2" y="308042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64BFE81-BE7F-403C-A4B5-EA8DF3481705}"/>
              </a:ext>
            </a:extLst>
          </p:cNvPr>
          <p:cNvSpPr/>
          <p:nvPr/>
        </p:nvSpPr>
        <p:spPr>
          <a:xfrm>
            <a:off x="6581775" y="3219450"/>
            <a:ext cx="3429000" cy="12763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Toe</a:t>
            </a:r>
            <a:endParaRPr lang="ar-SA" sz="6000" b="1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13AE4DF-F10D-487C-930B-775489DA7B42}"/>
              </a:ext>
            </a:extLst>
          </p:cNvPr>
          <p:cNvSpPr/>
          <p:nvPr/>
        </p:nvSpPr>
        <p:spPr>
          <a:xfrm>
            <a:off x="6581775" y="4543425"/>
            <a:ext cx="3429000" cy="127635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/>
              <a:t>Toe</a:t>
            </a:r>
            <a:r>
              <a:rPr lang="en-US" sz="6000" b="1" dirty="0">
                <a:solidFill>
                  <a:srgbClr val="FF0000"/>
                </a:solidFill>
              </a:rPr>
              <a:t>s</a:t>
            </a:r>
            <a:endParaRPr lang="ar-SA" sz="6000" b="1" dirty="0">
              <a:solidFill>
                <a:srgbClr val="FF0000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2A6C13E-5F7B-4206-81D8-ECDF1173E9D9}"/>
              </a:ext>
            </a:extLst>
          </p:cNvPr>
          <p:cNvSpPr/>
          <p:nvPr/>
        </p:nvSpPr>
        <p:spPr>
          <a:xfrm>
            <a:off x="1845217" y="1386185"/>
            <a:ext cx="2481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Choose:</a:t>
            </a:r>
            <a:endParaRPr lang="ar-SA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Picture 12" descr="Body Parts Kids Clip Art HD Stock Images | Shutterstock">
            <a:extLst>
              <a:ext uri="{FF2B5EF4-FFF2-40B4-BE49-F238E27FC236}">
                <a16:creationId xmlns:a16="http://schemas.microsoft.com/office/drawing/2014/main" id="{405503D2-8580-4E28-B9D0-833A2748C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0458450" y="5218347"/>
            <a:ext cx="1710108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ملصق القدم Joypixels - ملصقات الكاحل القدم Joypixels">
            <a:extLst>
              <a:ext uri="{FF2B5EF4-FFF2-40B4-BE49-F238E27FC236}">
                <a16:creationId xmlns:a16="http://schemas.microsoft.com/office/drawing/2014/main" id="{189387CA-19F3-4578-A94E-D393C80CF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61925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16B05EC-4ADD-46E5-B53D-0054EA40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329297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3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3869CD2B-005D-4D56-BC00-731054CEEEB9}"/>
              </a:ext>
            </a:extLst>
          </p:cNvPr>
          <p:cNvSpPr txBox="1"/>
          <p:nvPr/>
        </p:nvSpPr>
        <p:spPr>
          <a:xfrm>
            <a:off x="7574718" y="376969"/>
            <a:ext cx="28747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>
                <a:solidFill>
                  <a:srgbClr val="C00000"/>
                </a:solidFill>
                <a:cs typeface="+mj-cs"/>
              </a:rPr>
              <a:t>وقت المرح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173F834-E4B5-4EEF-B69F-965139B91A97}"/>
              </a:ext>
            </a:extLst>
          </p:cNvPr>
          <p:cNvSpPr txBox="1"/>
          <p:nvPr/>
        </p:nvSpPr>
        <p:spPr>
          <a:xfrm>
            <a:off x="6991350" y="3197724"/>
            <a:ext cx="507973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The Teacher Says</a:t>
            </a:r>
            <a:endParaRPr lang="en-US" sz="2400" dirty="0">
              <a:solidFill>
                <a:srgbClr val="C00000"/>
              </a:solidFill>
              <a:latin typeface="Comic Sans MS" panose="030F0702030302020204" pitchFamily="66" charset="0"/>
              <a:cs typeface="+mj-cs"/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  <a:cs typeface="+mj-cs"/>
              </a:rPr>
              <a:t>Touch what your teacher says . </a:t>
            </a:r>
            <a:endParaRPr lang="ar-SA" sz="2400" dirty="0">
              <a:solidFill>
                <a:srgbClr val="C00000"/>
              </a:solidFill>
              <a:cs typeface="+mj-cs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0A409734-E07F-4C54-875B-229303D7CA5A}"/>
              </a:ext>
            </a:extLst>
          </p:cNvPr>
          <p:cNvSpPr/>
          <p:nvPr/>
        </p:nvSpPr>
        <p:spPr>
          <a:xfrm>
            <a:off x="9143536" y="2638166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D758E1F-504D-4402-8407-297986B4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64" y="2333537"/>
            <a:ext cx="6353268" cy="4233819"/>
          </a:xfrm>
          <a:prstGeom prst="rect">
            <a:avLst/>
          </a:prstGeom>
        </p:spPr>
      </p:pic>
      <p:pic>
        <p:nvPicPr>
          <p:cNvPr id="9" name="We Can 1 (2016) SB_CD 1_18">
            <a:hlinkClick r:id="" action="ppaction://media"/>
            <a:extLst>
              <a:ext uri="{FF2B5EF4-FFF2-40B4-BE49-F238E27FC236}">
                <a16:creationId xmlns:a16="http://schemas.microsoft.com/office/drawing/2014/main" id="{EDC00BC4-9194-4986-BC1E-EFDE993B8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19033" y="4588279"/>
            <a:ext cx="1110018" cy="111001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92BBEA6-D169-4806-B3D7-709C3A120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799" y="1056549"/>
            <a:ext cx="3923977" cy="1276988"/>
          </a:xfrm>
          <a:prstGeom prst="rect">
            <a:avLst/>
          </a:prstGeom>
        </p:spPr>
      </p:pic>
      <p:pic>
        <p:nvPicPr>
          <p:cNvPr id="11" name="Picture 12" descr="Body Parts Kids Clip Art HD Stock Images | Shutterstock">
            <a:extLst>
              <a:ext uri="{FF2B5EF4-FFF2-40B4-BE49-F238E27FC236}">
                <a16:creationId xmlns:a16="http://schemas.microsoft.com/office/drawing/2014/main" id="{94E5042A-7327-4D14-9A58-644B3CB73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0458450" y="5218347"/>
            <a:ext cx="1710108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4F62A24-A4F3-40B3-AAD4-DC7FAE3C1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96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92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Body Parts Kids Clip Art HD Stock Images | Shutterstock">
            <a:extLst>
              <a:ext uri="{FF2B5EF4-FFF2-40B4-BE49-F238E27FC236}">
                <a16:creationId xmlns:a16="http://schemas.microsoft.com/office/drawing/2014/main" id="{D3B2D810-34AE-4EA4-A6AC-9CFEE8FC0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10458450" y="5218347"/>
            <a:ext cx="1710108" cy="1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34F391-5701-49FD-95D6-2E47CE754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7" t="18795" r="38750" b="38333"/>
          <a:stretch/>
        </p:blipFill>
        <p:spPr>
          <a:xfrm>
            <a:off x="244194" y="1125216"/>
            <a:ext cx="3978014" cy="316980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355C566-4F47-4828-B3B8-304B80F7C89C}"/>
              </a:ext>
            </a:extLst>
          </p:cNvPr>
          <p:cNvSpPr/>
          <p:nvPr/>
        </p:nvSpPr>
        <p:spPr>
          <a:xfrm>
            <a:off x="530596" y="4295017"/>
            <a:ext cx="2815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81828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Pg. 73-74</a:t>
            </a:r>
            <a:endParaRPr lang="ar-SA" sz="5400" b="0" cap="none" spc="0" dirty="0">
              <a:ln w="0"/>
              <a:solidFill>
                <a:srgbClr val="818284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54A6FB-66FA-40CD-BB89-C870D7AF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85" y="1224252"/>
            <a:ext cx="3558430" cy="4571637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FA8571E-478A-4D47-9B7D-626494C3D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92" y="1224252"/>
            <a:ext cx="3691612" cy="4589420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30F5C32-004D-41CD-B924-D6AB95D3D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17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609E6A4-CF7E-4896-A407-09DEA7F961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4602892-9E2A-47DF-9A03-7A8399D16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58C5867-1E95-424E-B684-EDE043CF6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8" y="326136"/>
            <a:ext cx="9784080" cy="6205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1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609E6A4-CF7E-4896-A407-09DEA7F961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4602892-9E2A-47DF-9A03-7A8399D16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09D9DA6-B005-4FE2-BC9D-9102BE283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26" y="261872"/>
            <a:ext cx="6728079" cy="595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4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C7DCBD-F597-4181-B613-050107F0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id="{E6EC5386-9629-402A-A8AF-6F2BF59319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5962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FC64ED6-6223-459E-8930-962A04213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316992"/>
            <a:ext cx="9924288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061FB0D-945B-4D91-A1D9-AEC1E1EAB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0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3E97456-547E-4CD6-A191-9125C06C4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38" y="289560"/>
            <a:ext cx="4813494" cy="59847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4F22AF7-AE4D-4D4A-89C7-1957CA1DD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2" y="289560"/>
            <a:ext cx="4807896" cy="59847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206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 descr="صورة تحتوي على نص, ساعة حائط, جهاز&#10;&#10;تم إنشاء الوصف تلقائياً">
            <a:extLst>
              <a:ext uri="{FF2B5EF4-FFF2-40B4-BE49-F238E27FC236}">
                <a16:creationId xmlns:a16="http://schemas.microsoft.com/office/drawing/2014/main" id="{728C7643-75D0-410F-81E8-4FFA04F93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9" y="503795"/>
            <a:ext cx="5185750" cy="532511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779216F-14B2-454E-A5D7-4208351F2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779" y="951471"/>
            <a:ext cx="4975654" cy="46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1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A44F5F2-13BC-45FC-9B35-1625FD85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40634" y="389894"/>
            <a:ext cx="1527839" cy="121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6881F44-A791-4245-A4A4-976E0D02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56" y="332711"/>
            <a:ext cx="2375563" cy="117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50B633D2-AEE3-4038-AE2C-EE2FFED6239E}"/>
              </a:ext>
            </a:extLst>
          </p:cNvPr>
          <p:cNvSpPr/>
          <p:nvPr/>
        </p:nvSpPr>
        <p:spPr>
          <a:xfrm>
            <a:off x="4944475" y="572642"/>
            <a:ext cx="931689" cy="844846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ysClr val="window" lastClr="FFFFFF"/>
              </a:gs>
            </a:gsLst>
            <a:path path="circle">
              <a:fillToRect l="100000" b="100000"/>
            </a:path>
            <a:tileRect t="-100000" r="-100000"/>
          </a:gradFill>
          <a:ln w="76200" cap="flat" cmpd="sng" algn="ctr">
            <a:solidFill>
              <a:srgbClr val="C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05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ar-SA" sz="6000" b="1" i="0" u="none" strike="noStrike" kern="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A3B5736-4C7D-4640-B124-172DB582D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45" y="740779"/>
            <a:ext cx="5376672" cy="5376441"/>
          </a:xfrm>
          <a:prstGeom prst="rect">
            <a:avLst/>
          </a:prstGeom>
        </p:spPr>
      </p:pic>
      <p:sp>
        <p:nvSpPr>
          <p:cNvPr id="11" name="مربع نص 4">
            <a:extLst>
              <a:ext uri="{FF2B5EF4-FFF2-40B4-BE49-F238E27FC236}">
                <a16:creationId xmlns:a16="http://schemas.microsoft.com/office/drawing/2014/main" id="{5BB36238-DFFB-4F17-B90E-48E3E0E5DC5D}"/>
              </a:ext>
            </a:extLst>
          </p:cNvPr>
          <p:cNvSpPr txBox="1"/>
          <p:nvPr/>
        </p:nvSpPr>
        <p:spPr>
          <a:xfrm>
            <a:off x="308649" y="1810593"/>
            <a:ext cx="4977222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My Body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جسدي</a:t>
            </a:r>
            <a:endParaRPr kumimoji="0" lang="ar-SA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مربع نص 4">
            <a:extLst>
              <a:ext uri="{FF2B5EF4-FFF2-40B4-BE49-F238E27FC236}">
                <a16:creationId xmlns:a16="http://schemas.microsoft.com/office/drawing/2014/main" id="{5BB36238-DFFB-4F17-B90E-48E3E0E5DC5D}"/>
              </a:ext>
            </a:extLst>
          </p:cNvPr>
          <p:cNvSpPr txBox="1"/>
          <p:nvPr/>
        </p:nvSpPr>
        <p:spPr>
          <a:xfrm>
            <a:off x="-304991" y="3934251"/>
            <a:ext cx="692912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552579"/>
                </a:solidFill>
                <a:latin typeface="Comic Sans MS" panose="030F0702030302020204" pitchFamily="66" charset="0"/>
              </a:rPr>
              <a:t>Rhythms and Sounds</a:t>
            </a:r>
          </a:p>
          <a:p>
            <a:pPr algn="ctr"/>
            <a:r>
              <a:rPr lang="ar-SA" sz="6000" b="1" dirty="0">
                <a:solidFill>
                  <a:srgbClr val="552579"/>
                </a:solidFill>
                <a:latin typeface="Comic Sans MS" panose="030F0702030302020204" pitchFamily="66" charset="0"/>
                <a:cs typeface="+mj-cs"/>
              </a:rPr>
              <a:t>الايقاعات والأصوات</a:t>
            </a:r>
            <a:endParaRPr lang="ar-SA" sz="6000" dirty="0">
              <a:solidFill>
                <a:srgbClr val="552579"/>
              </a:solidFill>
              <a:latin typeface="Comic Sans MS" panose="030F0702030302020204" pitchFamily="66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553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عنوان 1">
            <a:extLst>
              <a:ext uri="{FF2B5EF4-FFF2-40B4-BE49-F238E27FC236}">
                <a16:creationId xmlns:a16="http://schemas.microsoft.com/office/drawing/2014/main" id="{CBD94E3A-00D4-4618-9972-E2BC2131AB9D}"/>
              </a:ext>
            </a:extLst>
          </p:cNvPr>
          <p:cNvSpPr>
            <a:spLocks noGrp="1"/>
          </p:cNvSpPr>
          <p:nvPr/>
        </p:nvSpPr>
        <p:spPr>
          <a:xfrm>
            <a:off x="3869980" y="-18751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Open your book to pages 14-15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CFB6FC8-0AE8-4CBA-9DA5-E46380A4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6" y="2613824"/>
            <a:ext cx="2315482" cy="3432839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ADF614F-BCBE-4099-9D12-E6ECE010E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047"/>
            <a:ext cx="3048000" cy="22860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21716F0-FA04-44A5-B98D-AA112038B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38" y="1282510"/>
            <a:ext cx="3981266" cy="491329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A3CEE1E-1C8D-4445-96C2-EDC9DDB62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405" y="1282510"/>
            <a:ext cx="3939614" cy="4913295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28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A4435D-7CE4-4E23-9357-802DC2B9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819"/>
            <a:ext cx="12192000" cy="6858000"/>
          </a:xfrm>
          <a:prstGeom prst="rect">
            <a:avLst/>
          </a:prstGeom>
        </p:spPr>
      </p:pic>
      <p:pic>
        <p:nvPicPr>
          <p:cNvPr id="4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8DD7A7-28DC-4AEF-912F-D85068A81E3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5" y="245587"/>
            <a:ext cx="2857500" cy="2937481"/>
          </a:xfrm>
          <a:prstGeom prst="rect">
            <a:avLst/>
          </a:prstGeom>
        </p:spPr>
      </p:pic>
      <p:pic>
        <p:nvPicPr>
          <p:cNvPr id="5" name="صورة 4" descr="صورة تحتوي على نص, ساعة, أبعاد&#10;&#10;تم إنشاء الوصف تلقائياً">
            <a:extLst>
              <a:ext uri="{FF2B5EF4-FFF2-40B4-BE49-F238E27FC236}">
                <a16:creationId xmlns:a16="http://schemas.microsoft.com/office/drawing/2014/main" id="{290E9449-5E98-4F3A-9BF1-4D51B9A3D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61" y="3188402"/>
            <a:ext cx="3154504" cy="293748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4CEEC74-EB16-4D47-9F34-21A6C9DEC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699" y="3817052"/>
            <a:ext cx="7367270" cy="248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ستطيل: زاوية مطوية 8">
            <a:extLst>
              <a:ext uri="{FF2B5EF4-FFF2-40B4-BE49-F238E27FC236}">
                <a16:creationId xmlns:a16="http://schemas.microsoft.com/office/drawing/2014/main" id="{BC73D175-2FE7-41F6-9129-67CF505DC199}"/>
              </a:ext>
            </a:extLst>
          </p:cNvPr>
          <p:cNvSpPr/>
          <p:nvPr/>
        </p:nvSpPr>
        <p:spPr>
          <a:xfrm>
            <a:off x="3571579" y="4051424"/>
            <a:ext cx="6858151" cy="2074459"/>
          </a:xfrm>
          <a:prstGeom prst="foldedCorner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الهدف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أن يردد الطالب أنشودة أجزاء الجسم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endParaRPr lang="ar-SA" sz="2400" dirty="0">
              <a:solidFill>
                <a:sysClr val="windowText" lastClr="00000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أن يطلب الطالب من زميله أن يلمس أحد أعضاء الجسم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CC10D66-59D7-48B3-AF83-D063093EC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699" y="759235"/>
            <a:ext cx="7139769" cy="198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37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C1F3B0D-E4A2-4A53-A942-2FDAFB2BB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460055-8579-49C8-99B2-7FA8A9B58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3" y="90790"/>
            <a:ext cx="1241475" cy="151855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7B7631E-BCFA-49C1-8906-DAA0B95B8740}"/>
              </a:ext>
            </a:extLst>
          </p:cNvPr>
          <p:cNvSpPr txBox="1"/>
          <p:nvPr/>
        </p:nvSpPr>
        <p:spPr>
          <a:xfrm>
            <a:off x="249874" y="2935150"/>
            <a:ext cx="290974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shout and 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013A68B-D646-414A-BAD6-BA671E4ED307}"/>
              </a:ext>
            </a:extLst>
          </p:cNvPr>
          <p:cNvSpPr/>
          <p:nvPr/>
        </p:nvSpPr>
        <p:spPr>
          <a:xfrm>
            <a:off x="1405749" y="2260993"/>
            <a:ext cx="545910" cy="559558"/>
          </a:xfrm>
          <a:prstGeom prst="ellipse">
            <a:avLst/>
          </a:prstGeom>
          <a:solidFill>
            <a:srgbClr val="55257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00E8110-AB5A-4C42-BD6F-F63719F92D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02" r="3347"/>
          <a:stretch/>
        </p:blipFill>
        <p:spPr>
          <a:xfrm>
            <a:off x="3028224" y="191477"/>
            <a:ext cx="7377199" cy="6063019"/>
          </a:xfrm>
          <a:prstGeom prst="rect">
            <a:avLst/>
          </a:prstGeom>
        </p:spPr>
      </p:pic>
      <p:pic>
        <p:nvPicPr>
          <p:cNvPr id="8" name="We Can 1 (2016) SB_CD 1_14">
            <a:hlinkClick r:id="" action="ppaction://media"/>
            <a:extLst>
              <a:ext uri="{FF2B5EF4-FFF2-40B4-BE49-F238E27FC236}">
                <a16:creationId xmlns:a16="http://schemas.microsoft.com/office/drawing/2014/main" id="{11D8C466-E524-4BEF-A340-413AC490C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1647" y="4468608"/>
            <a:ext cx="1028131" cy="102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9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46878805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</Words>
  <Application>Microsoft Office PowerPoint</Application>
  <PresentationFormat>شاشة عريضة</PresentationFormat>
  <Paragraphs>53</Paragraphs>
  <Slides>27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Ohoud Al Hadi</dc:creator>
  <cp:lastModifiedBy>english teacher</cp:lastModifiedBy>
  <cp:revision>2</cp:revision>
  <dcterms:created xsi:type="dcterms:W3CDTF">2021-09-18T03:30:31Z</dcterms:created>
  <dcterms:modified xsi:type="dcterms:W3CDTF">2021-09-23T01:34:07Z</dcterms:modified>
</cp:coreProperties>
</file>