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308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3" r:id="rId16"/>
    <p:sldId id="276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AF588-E25F-468A-8033-0C09E4605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21402C-456F-4EB0-9E54-B196E9656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906415-C374-4D5F-8832-81DA7AD5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CACC23-B8D0-432F-850F-72A290B2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BEBB8E-3077-44CA-8D78-DA62816B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9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4F0E31-832E-41D9-8242-B1E5932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3D189D0-3E49-43FE-849B-C326648E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471F74-0C1D-4B93-AD3A-7A016FBA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D3DAAF-5F1B-4671-97F2-FAC8855B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703E3E-B49C-4C8B-ADAC-1DB81115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850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3186DB-59E1-4A1F-888E-D6C3E79A5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E299C4-BB3A-46CC-950D-7B75342DD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BEC8DC-39CF-45DA-BE09-E9CC182D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2F0F15-4537-40D4-97FF-D333A618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BEA6E-7BDB-4B09-A1F2-A677E52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761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2D7DAC-F6F3-48CA-B9D7-363E9771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695DA5-95D6-45A2-918B-F4201553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F37860-2A01-4EF7-915F-FF8157F5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2BB5AA-20E3-4399-854F-2899D3A4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EF65C-F260-434B-82B6-A716CA84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8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2298B7-61EC-49C6-8A69-8B33C2AB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86585B-F6C9-4705-B9B8-635C7966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6290EF-B031-42C7-888F-78876EF6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19447E-17B0-482C-8265-3DE97C38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6D420C-067E-49EC-93C2-3A3337C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282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F7BF27-7EA3-4DED-8BBC-73DF9CB3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E72C2C-3873-4752-AECD-9AB6037C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CA78E4-5BB3-451F-97D6-5AF2E02C5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7FC45F-2A63-4B4A-80A7-6B872488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42A421-8E8E-4339-9FA6-06B8AC01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78485C-7638-47FD-9E9A-A6575A23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65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4EFEAE-499C-4E56-B659-363618C1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C19241-25EB-499B-8D05-A401299C6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5D14478-6EE6-48AB-A0BD-53F1B76CF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BBD854A-A8B6-4931-82CF-3DBAB3BC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1071DC3-1D98-43B7-A0CE-E2A6913F7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569486-0C0B-4BE3-ABE9-8F264B91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55BAA4-E52E-452E-8B42-6DB9C65E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7C651A-6686-4034-B3DE-B6BCC0E4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1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C2C552-62D4-4E03-9BD5-B1B01BE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8098143-E104-451D-A9AD-D369811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1F5FEA-AEA0-434E-996C-AC717DD5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4430B-C1A0-4217-ADA3-46F490A8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8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49B3181-77A2-4B4F-9B02-27199782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5185FE-9FBC-4DEB-BDF1-2FC7D334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5959AF-329F-497E-88E5-25807C79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95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28EAEE-B121-4A86-9139-67E01A3F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8F2738-28C7-4CC5-A816-3A0E2C21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CC2BB9-19BC-4DA1-B3AD-DA9CCD64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6B7F98-1CEC-447E-891F-FA6308BA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9F2194-F679-4E65-8F7E-D68273D3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C025D1-87F6-4820-9F92-5704CC88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42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E1792-081E-40FB-8D77-E5002FC6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034DEFD-D894-4429-95DA-5EDE30E1B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E709BF-F61C-4A12-A145-A2F482AC1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C00B3C-74B1-44E9-B3EE-BDE447FF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1481B4-E720-4A9E-A413-EEBDEC77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45A9C2-8704-4D94-84C7-9D041D8D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2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B26C298-A4AE-408E-867F-56891DC6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5857F4-95D6-4B07-A13A-6CAFE19E6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89B223-3E70-4B28-B851-845BFFC5A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1EA89F-BE59-495C-9569-4BF1183AA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29228F-054A-4285-A55C-4988E67F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1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98F5F4-FFEB-4ADA-ABDB-0E29096C5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D3EC005-EAB1-42B1-9332-AF18AC42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84" y="6462944"/>
            <a:ext cx="2199096" cy="3639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701CC6B-B508-4580-B5E2-6D32B160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20" y="3689264"/>
            <a:ext cx="1346710" cy="3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C3ABEE-6663-41D3-B513-8B3A7C3FE4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697" b="67670"/>
          <a:stretch/>
        </p:blipFill>
        <p:spPr>
          <a:xfrm>
            <a:off x="3906211" y="1317263"/>
            <a:ext cx="3648686" cy="53709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B70DD88-387D-46F0-A3B6-03702B6949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042"/>
          <a:stretch/>
        </p:blipFill>
        <p:spPr>
          <a:xfrm>
            <a:off x="803691" y="4223151"/>
            <a:ext cx="8957569" cy="53077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C112E2-5BBA-40E2-999D-271DFF9538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370" b="20855"/>
          <a:stretch/>
        </p:blipFill>
        <p:spPr>
          <a:xfrm>
            <a:off x="871491" y="1959533"/>
            <a:ext cx="8957569" cy="108227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696802D-0E6B-4699-A17D-6927F76E97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6119624" y="5063153"/>
            <a:ext cx="3632211" cy="39061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53ABBD4-8B84-4D69-A718-59029A3C096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802085" y="3216935"/>
            <a:ext cx="3632211" cy="39061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A8314BF-FCEF-479E-9C20-68ACAA80E6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6146258" y="3368985"/>
            <a:ext cx="3632211" cy="39061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57CC9E2-8525-41CC-BF34-98FC583068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99722" y="5063153"/>
            <a:ext cx="3632211" cy="3906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C6B6726-62DD-4B08-91E3-3DA3B07D26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6442748"/>
            <a:ext cx="2290439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9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C3ABEE-6663-41D3-B513-8B3A7C3FE4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697" b="67670"/>
          <a:stretch/>
        </p:blipFill>
        <p:spPr>
          <a:xfrm>
            <a:off x="3906211" y="1317263"/>
            <a:ext cx="3648686" cy="53709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33E23FD-0354-4794-8412-892534869B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3950"/>
          <a:stretch/>
        </p:blipFill>
        <p:spPr>
          <a:xfrm>
            <a:off x="656950" y="2024108"/>
            <a:ext cx="9135122" cy="79543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E89581D-07E9-41B2-BBB8-7E98352876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01" t="36029" b="45735"/>
          <a:stretch/>
        </p:blipFill>
        <p:spPr>
          <a:xfrm>
            <a:off x="477573" y="2914309"/>
            <a:ext cx="9430758" cy="77377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E1BE197-97E9-4FE5-B824-752B8E96BC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497377" y="4667296"/>
            <a:ext cx="2123299" cy="12324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F2CF6E2-6761-4983-90B0-55E2BFA4F6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497377" y="3817073"/>
            <a:ext cx="2109483" cy="12324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B3977D0-B90B-4FFB-A883-9CB4D970EE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497377" y="4216790"/>
            <a:ext cx="2141560" cy="12324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DCECE54-68B2-4A4E-ADF0-B0E5B411D9A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4083731" y="4749014"/>
            <a:ext cx="2123299" cy="12324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AE51CFB-E519-417D-AB83-F1F2EEA71B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4083731" y="3898791"/>
            <a:ext cx="2109483" cy="12324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A88E9DB3-991D-409D-9DF8-9FB7C6629E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4083731" y="4298508"/>
            <a:ext cx="2141560" cy="12324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3A4871E-390D-4C9F-9A78-6E6D8BA47D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670085" y="4756105"/>
            <a:ext cx="2123299" cy="12324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7AE4806-2975-498D-BAFB-620740B81E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670085" y="3905882"/>
            <a:ext cx="2109483" cy="12324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C49C8E12-592D-465B-8223-3E37367C43E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670085" y="4305599"/>
            <a:ext cx="2141560" cy="123246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C4714F0-1471-409F-B840-42DC65B92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6442748"/>
            <a:ext cx="2290439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6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C3ABEE-6663-41D3-B513-8B3A7C3FE4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697" b="67670"/>
          <a:stretch/>
        </p:blipFill>
        <p:spPr>
          <a:xfrm>
            <a:off x="3906211" y="1317263"/>
            <a:ext cx="3648686" cy="53709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AED4FE3-63CE-46CC-81AC-0EC7E82AE4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01" t="54923" b="26532"/>
          <a:stretch/>
        </p:blipFill>
        <p:spPr>
          <a:xfrm>
            <a:off x="477572" y="2978837"/>
            <a:ext cx="9135122" cy="78687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A93100-8275-45D4-8ADF-8421B652DC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3950"/>
          <a:stretch/>
        </p:blipFill>
        <p:spPr>
          <a:xfrm>
            <a:off x="579907" y="2137723"/>
            <a:ext cx="9135122" cy="79543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6FF12C3-178C-4909-B996-00E2E8F5863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319822" y="4764949"/>
            <a:ext cx="2123299" cy="12324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6A484FC-D37E-446D-9FFE-9670D07994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319822" y="3914726"/>
            <a:ext cx="2109483" cy="12324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F629D69-3E96-4A48-B224-81E097A469D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319822" y="4314443"/>
            <a:ext cx="2141560" cy="12324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270A9C8-A402-45BE-89FE-08531D6F87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3906176" y="4846667"/>
            <a:ext cx="2123299" cy="12324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393C389-7FB0-4ACA-9D6D-916DE7491A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3906176" y="3996444"/>
            <a:ext cx="2109483" cy="12324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BF520AD-2F79-4CB2-97B9-19596EE5BE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3906176" y="4396161"/>
            <a:ext cx="2141560" cy="12324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82DCA5F-949C-4B59-B7C8-FE35A8C2D24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492530" y="4853758"/>
            <a:ext cx="2123299" cy="12324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6910E83-C7B2-46B2-B55B-19AB3258CB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492530" y="4003535"/>
            <a:ext cx="2109483" cy="12324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B22C9EF-BD70-4561-9AA6-B08EFA7A6A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492530" y="4403252"/>
            <a:ext cx="2141560" cy="12324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14A5C293-244C-4C15-93E4-89556B792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6442748"/>
            <a:ext cx="2290439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C3ABEE-6663-41D3-B513-8B3A7C3FE4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697" b="67670"/>
          <a:stretch/>
        </p:blipFill>
        <p:spPr>
          <a:xfrm>
            <a:off x="3906211" y="1317263"/>
            <a:ext cx="3648686" cy="53709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99EC1EE-3166-4819-8389-212246435C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01" t="74562" b="5948"/>
          <a:stretch/>
        </p:blipFill>
        <p:spPr>
          <a:xfrm>
            <a:off x="656950" y="2861899"/>
            <a:ext cx="9237640" cy="82696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07D5EFB-B38C-42D6-A671-C2E1A6695C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3950"/>
          <a:stretch/>
        </p:blipFill>
        <p:spPr>
          <a:xfrm>
            <a:off x="656950" y="2024108"/>
            <a:ext cx="9135122" cy="79543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A8208D6-96E9-4568-8736-F89B968899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550643" y="4569641"/>
            <a:ext cx="2123299" cy="12324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AF313F3-9585-41BA-9B57-7CFB2F4910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550643" y="3719418"/>
            <a:ext cx="2109483" cy="12324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3F1D820-F33E-4BAF-97CF-8A3D4032B0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550643" y="4119135"/>
            <a:ext cx="2141560" cy="12324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33F4D2A-A459-4AFD-AD80-B9A8E2990D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4136997" y="4651359"/>
            <a:ext cx="2123299" cy="12324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753D7D0-E7AB-436F-8E17-C06497B1BA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4136997" y="3801136"/>
            <a:ext cx="2109483" cy="12324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2B45108-5CE6-4A11-965A-4CB124222A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4136997" y="4200853"/>
            <a:ext cx="2141560" cy="12324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2735AA4-B329-4878-A8F0-E063A9159A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23351" y="4658450"/>
            <a:ext cx="2123299" cy="12324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695FE08-6638-4BEE-A4BC-807E6E7C5D6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23351" y="3808227"/>
            <a:ext cx="2109483" cy="12324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CE979DD-5D72-434F-A3CE-7F45CB2E23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47" t="864" b="88292"/>
          <a:stretch/>
        </p:blipFill>
        <p:spPr>
          <a:xfrm>
            <a:off x="723351" y="4207944"/>
            <a:ext cx="2141560" cy="12324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E31C1683-F11C-4310-89B4-CB0955671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6442748"/>
            <a:ext cx="2290439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C3ABEE-6663-41D3-B513-8B3A7C3FE4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697" b="67670"/>
          <a:stretch/>
        </p:blipFill>
        <p:spPr>
          <a:xfrm>
            <a:off x="3906211" y="1317263"/>
            <a:ext cx="3648686" cy="53709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C808AE6-22C9-4884-AF12-6AEDFA121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070" y="2041154"/>
            <a:ext cx="8782689" cy="16846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BCE85F6-81C1-4B60-9672-832CD8C101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020" y="4234532"/>
            <a:ext cx="8711667" cy="87012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58FB44E-CC36-41A5-905A-64C23839D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6442748"/>
            <a:ext cx="2290439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2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DCFF0DD-E88C-4B01-8061-7E860B4D9C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2" y="1473692"/>
            <a:ext cx="7510509" cy="288139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F906CB2-F254-44A4-8228-74097D814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6442748"/>
            <a:ext cx="2290439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2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3FCD404-341E-4BE8-9510-4A3C5BA80F00}"/>
              </a:ext>
            </a:extLst>
          </p:cNvPr>
          <p:cNvSpPr txBox="1"/>
          <p:nvPr/>
        </p:nvSpPr>
        <p:spPr>
          <a:xfrm>
            <a:off x="2633709" y="1095911"/>
            <a:ext cx="692458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حل الواجب </a:t>
            </a:r>
          </a:p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94701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151868" y="443076"/>
            <a:ext cx="5888263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مراجعة الدرس السابق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8E11888-BF2E-4D9D-8E3C-A4E05C05BA74}"/>
              </a:ext>
            </a:extLst>
          </p:cNvPr>
          <p:cNvSpPr txBox="1"/>
          <p:nvPr/>
        </p:nvSpPr>
        <p:spPr>
          <a:xfrm>
            <a:off x="2834640" y="1473692"/>
            <a:ext cx="6014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أوجدي ناتج </a:t>
            </a:r>
            <a:r>
              <a:rPr lang="ar-SA" sz="2800" dirty="0" err="1">
                <a:solidFill>
                  <a:srgbClr val="C00000"/>
                </a:solidFill>
              </a:rPr>
              <a:t>مايلي</a:t>
            </a:r>
            <a:r>
              <a:rPr lang="ar-SA" sz="2800" dirty="0">
                <a:solidFill>
                  <a:srgbClr val="C00000"/>
                </a:solidFill>
              </a:rPr>
              <a:t> :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D4C163D-2CC3-41A7-9D8B-9D6BDBAC2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827" y="2492994"/>
            <a:ext cx="667359" cy="687622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52C5402-503B-4745-8FE2-8DCD27BB1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181" y="2530043"/>
            <a:ext cx="667359" cy="6876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C5F563A-9D94-4F58-BA73-2645736041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832" t="46875" r="4877" b="18549"/>
          <a:stretch/>
        </p:blipFill>
        <p:spPr>
          <a:xfrm>
            <a:off x="5043748" y="2126996"/>
            <a:ext cx="1596503" cy="1177519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573AEA24-62C9-4FF0-B4B6-D854C88F2B12}"/>
              </a:ext>
            </a:extLst>
          </p:cNvPr>
          <p:cNvGrpSpPr/>
          <p:nvPr/>
        </p:nvGrpSpPr>
        <p:grpSpPr>
          <a:xfrm>
            <a:off x="5033632" y="3053911"/>
            <a:ext cx="1829166" cy="1091954"/>
            <a:chOff x="8060925" y="4163628"/>
            <a:chExt cx="1829166" cy="1091954"/>
          </a:xfrm>
        </p:grpSpPr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16365C88-4283-403E-8962-4423A69CA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FD3F7D08-300A-4FF6-80FE-4CA035F662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152FF487-08A4-44C5-8D1A-1E10FDFC9686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C71E00EB-E9CC-47E8-B933-E2BCD6E44397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2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285E428-52C5-4BAE-9508-0E90E0564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343" y="1546697"/>
            <a:ext cx="5850385" cy="438358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31FA36B-323D-400B-8C27-54F8ACBF12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58" y="6393140"/>
            <a:ext cx="2364618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167F0AB-BFEE-4E9B-8F3C-9B92719D8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751" y="1359887"/>
            <a:ext cx="6764784" cy="447274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19BB07D-318F-4326-98F1-8AA38589A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58" y="6393140"/>
            <a:ext cx="2364618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58F84CC-7BCE-4DA4-9BEF-376D6717C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197" y="2491659"/>
            <a:ext cx="3985605" cy="187468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4276479-CF55-4152-A4CC-6E3B895F8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795" y="3616772"/>
            <a:ext cx="3986074" cy="74956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18D9AA9-A920-4123-8FC4-D4981FA7B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58" y="6393140"/>
            <a:ext cx="2364618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8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51A356B-1324-4373-9BEE-E662A5984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978" y="1258291"/>
            <a:ext cx="6152224" cy="48543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AB128B-D91F-4F54-A721-91C4665E3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97" y="1031590"/>
            <a:ext cx="1653683" cy="161558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EEAAAFB-8B1E-499F-801B-E67CCEDB9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371" y="2816629"/>
            <a:ext cx="5238262" cy="140760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A8C58EC-3FA8-46F7-A9CB-A42952449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153" y="5104660"/>
            <a:ext cx="4714480" cy="82404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C62E7C6-E3D2-4F43-9911-C56775988A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56" y="6445188"/>
            <a:ext cx="2512381" cy="4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AC2D103-4D2F-4169-B8F3-C965D36C52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12" t="16128" b="63466"/>
          <a:stretch/>
        </p:blipFill>
        <p:spPr>
          <a:xfrm>
            <a:off x="807868" y="2179787"/>
            <a:ext cx="8859915" cy="74956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F0E8D3D-ED05-4C68-92A0-348467C8B9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372" b="83012"/>
          <a:stretch/>
        </p:blipFill>
        <p:spPr>
          <a:xfrm>
            <a:off x="4083731" y="1229276"/>
            <a:ext cx="3098303" cy="62401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D99C183-9A71-4888-A960-806E8A1B9E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5798548" y="3216585"/>
            <a:ext cx="3632211" cy="39061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4078A53-EECF-4308-A674-AA08FAB6DD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802085" y="3216935"/>
            <a:ext cx="3632211" cy="39061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B9B2E3B-7957-4AD6-8975-10C35A5B6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56" y="6445188"/>
            <a:ext cx="2512381" cy="4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0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F53E313-DD54-4215-A714-CEA6549526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995" t="55196" b="34965"/>
          <a:stretch/>
        </p:blipFill>
        <p:spPr>
          <a:xfrm>
            <a:off x="1065321" y="2839721"/>
            <a:ext cx="8623921" cy="58077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F7A057-BADE-4C09-9E88-91D00BFD2D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372" b="83012"/>
          <a:stretch/>
        </p:blipFill>
        <p:spPr>
          <a:xfrm>
            <a:off x="4305671" y="1291126"/>
            <a:ext cx="2929630" cy="62401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D067FB7-8B41-4007-9DF4-FCFD9B8CCF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47" t="64023" b="23872"/>
          <a:stretch/>
        </p:blipFill>
        <p:spPr>
          <a:xfrm>
            <a:off x="719091" y="4355091"/>
            <a:ext cx="8970151" cy="82946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8E12CF6-50BF-40BE-A6C7-51231B6578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26" t="37394" b="44510"/>
          <a:stretch/>
        </p:blipFill>
        <p:spPr>
          <a:xfrm>
            <a:off x="573550" y="1943855"/>
            <a:ext cx="9261232" cy="90587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72F09DD-514F-4256-B13B-45EE8220A9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7497377" y="4276676"/>
            <a:ext cx="2123299" cy="12324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F68D48D-F4D4-4A09-8B43-EE7A23B256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7497377" y="3426453"/>
            <a:ext cx="2109483" cy="12324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BE1EC2B-B601-4231-A15B-663B304933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7497377" y="3826170"/>
            <a:ext cx="2141560" cy="12324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31A3E575-3ACB-444F-A115-709577AA72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4083731" y="4358394"/>
            <a:ext cx="2123299" cy="12324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23D1508-9F4C-4A74-88A0-2F17B686D3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4083731" y="3508171"/>
            <a:ext cx="2109483" cy="12324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DF2226F9-4E8E-4EC7-8EA6-3064BA64CC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4083731" y="3907888"/>
            <a:ext cx="2141560" cy="123246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4B68B8B-CE59-464A-8952-8ADDEAE1FE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670085" y="4365485"/>
            <a:ext cx="2123299" cy="12324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A189311-992A-4782-AAC7-26AEA955A5C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670085" y="3515262"/>
            <a:ext cx="2109483" cy="12324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E9A0E7A-586C-4C8B-B7CC-904A6A6652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670085" y="3914979"/>
            <a:ext cx="2141560" cy="123246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A8173C1-1740-4904-9C8D-3059B2DE05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7345496" y="5910493"/>
            <a:ext cx="2123299" cy="123246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5B2E2ED8-8C9F-4371-9835-4FD4A73D43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7345496" y="5060270"/>
            <a:ext cx="2109483" cy="12324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A4249275-CF35-41B1-B90C-D5C87DA17E3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7345496" y="5459987"/>
            <a:ext cx="2141560" cy="12324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19B12954-8725-4F6B-91F6-BD3F0BFD48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4001502" y="5954883"/>
            <a:ext cx="2123299" cy="12324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8E75EE33-04A6-41C7-BEB8-0EACA70EEE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4001502" y="5104660"/>
            <a:ext cx="2109483" cy="123246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D7B86B29-0731-4A74-AEB1-27EC06D814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4001502" y="5504377"/>
            <a:ext cx="2141560" cy="123246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21E5DFA4-5A3C-4CC7-BC34-CA252F168A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796736" y="5893260"/>
            <a:ext cx="2123299" cy="12324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AAD9866D-C51D-4665-9C0B-23D7AA0426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796736" y="5043037"/>
            <a:ext cx="2109483" cy="123246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B09239A3-E017-4D07-8841-C791358345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796736" y="5442754"/>
            <a:ext cx="2141560" cy="123246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6FEC07D2-D108-4554-9125-BD08AB2124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56" y="6445188"/>
            <a:ext cx="2512381" cy="4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439656" y="450832"/>
            <a:ext cx="4847172" cy="769730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خصائص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DBF890-6543-4959-BEAB-A7D5C57F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331" y="1031590"/>
            <a:ext cx="1806097" cy="33683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C7C7877-49F9-42A0-B724-F41FFA7083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6" t="75213"/>
          <a:stretch/>
        </p:blipFill>
        <p:spPr>
          <a:xfrm>
            <a:off x="2057229" y="2352521"/>
            <a:ext cx="6915705" cy="9104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829F73A-CD04-40EA-9CEA-07FB8BC31F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372" b="83012"/>
          <a:stretch/>
        </p:blipFill>
        <p:spPr>
          <a:xfrm>
            <a:off x="4172506" y="1218074"/>
            <a:ext cx="3071674" cy="62401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97D5711-13DD-4ED5-9441-9C4D9A379E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3307396" y="4444618"/>
            <a:ext cx="5714466" cy="39061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F2B9E94-66E0-494C-8882-5839FF5BBD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3269649" y="4923919"/>
            <a:ext cx="5801360" cy="39061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ECF5D09-8B20-4A7B-AB95-6645062FAD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3344025" y="3432892"/>
            <a:ext cx="5677283" cy="39061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1203611-EC17-48BC-A61B-5EE4252D70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3307396" y="3932513"/>
            <a:ext cx="5763613" cy="39061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C93AEF4-1499-447D-86EC-7F361F541A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56" y="6445188"/>
            <a:ext cx="2512381" cy="4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359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37</Words>
  <Application>Microsoft Office PowerPoint</Application>
  <PresentationFormat>شاشة عريضة</PresentationFormat>
  <Paragraphs>17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عائشه الشهري</dc:creator>
  <cp:lastModifiedBy>عائشه الشهري</cp:lastModifiedBy>
  <cp:revision>12</cp:revision>
  <dcterms:created xsi:type="dcterms:W3CDTF">2021-10-06T05:07:01Z</dcterms:created>
  <dcterms:modified xsi:type="dcterms:W3CDTF">2021-10-12T05:34:26Z</dcterms:modified>
</cp:coreProperties>
</file>